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10"/>
  </p:notesMasterIdLst>
  <p:sldIdLst>
    <p:sldId id="256" r:id="rId2"/>
    <p:sldId id="257" r:id="rId3"/>
    <p:sldId id="258" r:id="rId4"/>
    <p:sldId id="259" r:id="rId5"/>
    <p:sldId id="261" r:id="rId6"/>
    <p:sldId id="279" r:id="rId7"/>
    <p:sldId id="265" r:id="rId8"/>
    <p:sldId id="278" r:id="rId9"/>
  </p:sldIdLst>
  <p:sldSz cx="9144000" cy="5143500" type="screen16x9"/>
  <p:notesSz cx="6858000" cy="9144000"/>
  <p:embeddedFontLst>
    <p:embeddedFont>
      <p:font typeface="Anaheim" panose="020B0604020202020204" charset="0"/>
      <p:regular r:id="rId11"/>
    </p:embeddedFont>
    <p:embeddedFont>
      <p:font typeface="Archivo" panose="020B0604020202020204" charset="0"/>
      <p:regular r:id="rId12"/>
      <p:bold r:id="rId13"/>
      <p:italic r:id="rId14"/>
      <p:boldItalic r:id="rId15"/>
    </p:embeddedFont>
    <p:embeddedFont>
      <p:font typeface="Cabin" panose="020B0604020202020204" charset="0"/>
      <p:regular r:id="rId16"/>
      <p:bold r:id="rId17"/>
      <p:italic r:id="rId18"/>
      <p:boldItalic r:id="rId19"/>
    </p:embeddedFont>
    <p:embeddedFont>
      <p:font typeface="Calibri" panose="020F0502020204030204" pitchFamily="34" charset="0"/>
      <p:regular r:id="rId20"/>
      <p:bold r:id="rId21"/>
      <p:italic r:id="rId22"/>
      <p:boldItalic r:id="rId23"/>
    </p:embeddedFont>
    <p:embeddedFont>
      <p:font typeface="Nunito Light" panose="020B0604020202020204" charset="0"/>
      <p:regular r:id="rId24"/>
      <p: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D6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725ADA-727E-4360-8871-5261F0F44CE6}">
  <a:tblStyle styleId="{5C725ADA-727E-4360-8871-5261F0F44CE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8F31365-16F5-4419-8995-D4A189E0BC8B}"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69095" autoAdjust="0"/>
  </p:normalViewPr>
  <p:slideViewPr>
    <p:cSldViewPr snapToGrid="0">
      <p:cViewPr varScale="1">
        <p:scale>
          <a:sx n="142" d="100"/>
          <a:sy n="142" d="100"/>
        </p:scale>
        <p:origin x="456"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theme" Target="theme/theme1.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4"/>
        <p:cNvGrpSpPr/>
        <p:nvPr/>
      </p:nvGrpSpPr>
      <p:grpSpPr>
        <a:xfrm>
          <a:off x="0" y="0"/>
          <a:ext cx="0" cy="0"/>
          <a:chOff x="0" y="0"/>
          <a:chExt cx="0" cy="0"/>
        </a:xfrm>
      </p:grpSpPr>
      <p:sp>
        <p:nvSpPr>
          <p:cNvPr id="895" name="Google Shape;895;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6" name="Google Shape;896;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
        <p:cNvGrpSpPr/>
        <p:nvPr/>
      </p:nvGrpSpPr>
      <p:grpSpPr>
        <a:xfrm>
          <a:off x="0" y="0"/>
          <a:ext cx="0" cy="0"/>
          <a:chOff x="0" y="0"/>
          <a:chExt cx="0" cy="0"/>
        </a:xfrm>
      </p:grpSpPr>
      <p:sp>
        <p:nvSpPr>
          <p:cNvPr id="904" name="Google Shape;904;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5" name="Google Shape;905;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dirty="0">
              <a:solidFill>
                <a:srgbClr val="595959"/>
              </a:solidFill>
              <a:latin typeface="Anaheim"/>
              <a:ea typeface="Anaheim"/>
              <a:cs typeface="Anaheim"/>
              <a:sym typeface="Anaheim"/>
            </a:endParaRPr>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1"/>
        <p:cNvGrpSpPr/>
        <p:nvPr/>
      </p:nvGrpSpPr>
      <p:grpSpPr>
        <a:xfrm>
          <a:off x="0" y="0"/>
          <a:ext cx="0" cy="0"/>
          <a:chOff x="0" y="0"/>
          <a:chExt cx="0" cy="0"/>
        </a:xfrm>
      </p:grpSpPr>
      <p:sp>
        <p:nvSpPr>
          <p:cNvPr id="922" name="Google Shape;922;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3" name="Google Shape;923;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8"/>
        <p:cNvGrpSpPr/>
        <p:nvPr/>
      </p:nvGrpSpPr>
      <p:grpSpPr>
        <a:xfrm>
          <a:off x="0" y="0"/>
          <a:ext cx="0" cy="0"/>
          <a:chOff x="0" y="0"/>
          <a:chExt cx="0" cy="0"/>
        </a:xfrm>
      </p:grpSpPr>
      <p:sp>
        <p:nvSpPr>
          <p:cNvPr id="1659" name="Google Shape;1659;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0" name="Google Shape;1660;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l"/>
            <a:r>
              <a:rPr lang="en-US" sz="1200" b="1" i="0" dirty="0">
                <a:solidFill>
                  <a:srgbClr val="D1D5DB"/>
                </a:solidFill>
                <a:effectLst/>
                <a:latin typeface="Times New Roman" panose="02020603050405020304" pitchFamily="18" charset="0"/>
                <a:cs typeface="Times New Roman" panose="02020603050405020304" pitchFamily="18" charset="0"/>
              </a:rPr>
              <a:t>Context:</a:t>
            </a:r>
            <a:endParaRPr lang="en-US" sz="1200" b="0" i="0" dirty="0">
              <a:solidFill>
                <a:srgbClr val="D1D5DB"/>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1200" b="0" i="0" dirty="0">
                <a:solidFill>
                  <a:srgbClr val="D1D5DB"/>
                </a:solidFill>
                <a:effectLst/>
                <a:latin typeface="Times New Roman" panose="02020603050405020304" pitchFamily="18" charset="0"/>
                <a:cs typeface="Times New Roman" panose="02020603050405020304" pitchFamily="18" charset="0"/>
              </a:rPr>
              <a:t>Western Balkans face rising energy costs due to factors like high electricity imports, technical issues, and high energy intensity.</a:t>
            </a:r>
          </a:p>
          <a:p>
            <a:pPr algn="l">
              <a:buFont typeface="Arial" panose="020B0604020202020204" pitchFamily="34" charset="0"/>
              <a:buChar char="•"/>
            </a:pPr>
            <a:r>
              <a:rPr lang="en-US" sz="1200" b="0" i="0" dirty="0">
                <a:solidFill>
                  <a:srgbClr val="D1D5DB"/>
                </a:solidFill>
                <a:effectLst/>
                <a:latin typeface="Times New Roman" panose="02020603050405020304" pitchFamily="18" charset="0"/>
                <a:cs typeface="Times New Roman" panose="02020603050405020304" pitchFamily="18" charset="0"/>
              </a:rPr>
              <a:t>Outdated power plants and biomass usage result in pollution.</a:t>
            </a:r>
          </a:p>
          <a:p>
            <a:pPr algn="l">
              <a:buFont typeface="Arial" panose="020B0604020202020204" pitchFamily="34" charset="0"/>
              <a:buChar char="•"/>
            </a:pPr>
            <a:r>
              <a:rPr lang="en-US" sz="1200" b="0" i="0" dirty="0">
                <a:solidFill>
                  <a:srgbClr val="D1D5DB"/>
                </a:solidFill>
                <a:effectLst/>
                <a:latin typeface="Times New Roman" panose="02020603050405020304" pitchFamily="18" charset="0"/>
                <a:cs typeface="Times New Roman" panose="02020603050405020304" pitchFamily="18" charset="0"/>
              </a:rPr>
              <a:t>Energy crisis affects both industrial and household prices, leading to increased costs for goods and services.</a:t>
            </a:r>
          </a:p>
          <a:p>
            <a:pPr marL="0" lvl="0" indent="0" algn="l" rtl="0">
              <a:spcBef>
                <a:spcPts val="0"/>
              </a:spcBef>
              <a:spcAft>
                <a:spcPts val="0"/>
              </a:spcAft>
              <a:buNone/>
            </a:pPr>
            <a:endParaRPr sz="1200"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Source: Balkan Green Foundation (BGF)</a:t>
            </a:r>
          </a:p>
          <a:p>
            <a:pPr algn="l">
              <a:buFont typeface="+mj-lt"/>
              <a:buAutoNum type="arabicPeriod"/>
            </a:pPr>
            <a:r>
              <a:rPr lang="en-US" b="1" i="0" dirty="0">
                <a:solidFill>
                  <a:srgbClr val="D1D5DB"/>
                </a:solidFill>
                <a:effectLst/>
                <a:latin typeface="Times New Roman" panose="02020603050405020304" pitchFamily="18" charset="0"/>
                <a:cs typeface="Times New Roman" panose="02020603050405020304" pitchFamily="18" charset="0"/>
              </a:rPr>
              <a:t>Utility Bill Payments</a:t>
            </a:r>
            <a:r>
              <a:rPr lang="en-US" b="0" i="0" dirty="0">
                <a:solidFill>
                  <a:srgbClr val="D1D5DB"/>
                </a:solidFill>
                <a:effectLst/>
                <a:latin typeface="Times New Roman" panose="02020603050405020304" pitchFamily="18" charset="0"/>
                <a:cs typeface="Times New Roman" panose="02020603050405020304" pitchFamily="18" charset="0"/>
              </a:rPr>
              <a:t>: This section highlights the challenges faced by households in different income brackets regarding their utility bills:</a:t>
            </a:r>
          </a:p>
          <a:p>
            <a:pPr marL="158750" indent="0" algn="l">
              <a:buFont typeface="Arial" panose="020B0604020202020204" pitchFamily="34" charset="0"/>
              <a:buNone/>
            </a:pPr>
            <a:r>
              <a:rPr lang="en-US" b="0" i="0" dirty="0">
                <a:solidFill>
                  <a:srgbClr val="D1D5DB"/>
                </a:solidFill>
                <a:effectLst/>
                <a:latin typeface="Times New Roman" panose="02020603050405020304" pitchFamily="18" charset="0"/>
                <a:cs typeface="Times New Roman" panose="02020603050405020304" pitchFamily="18" charset="0"/>
              </a:rPr>
              <a:t>The lowest income households in several countries are struggling significantly more than their wealthier counterparts. For example, 68% of the poorest in Kosovo and North Macedonia are behind on their bills.</a:t>
            </a:r>
          </a:p>
          <a:p>
            <a:pPr marL="158750" indent="0" algn="l">
              <a:buFont typeface="Arial" panose="020B0604020202020204" pitchFamily="34" charset="0"/>
              <a:buNone/>
            </a:pPr>
            <a:r>
              <a:rPr lang="en-US" b="0" i="0" dirty="0">
                <a:solidFill>
                  <a:srgbClr val="D1D5DB"/>
                </a:solidFill>
                <a:effectLst/>
                <a:latin typeface="Times New Roman" panose="02020603050405020304" pitchFamily="18" charset="0"/>
                <a:cs typeface="Times New Roman" panose="02020603050405020304" pitchFamily="18" charset="0"/>
              </a:rPr>
              <a:t>In contrast, the percentages of the highest-income households behind on bills are consistently lower across all countries.</a:t>
            </a:r>
          </a:p>
          <a:p>
            <a:pPr algn="l">
              <a:buFont typeface="+mj-lt"/>
              <a:buAutoNum type="arabicPeriod" startAt="3"/>
            </a:pPr>
            <a:r>
              <a:rPr lang="en-US" b="1" i="0" dirty="0">
                <a:solidFill>
                  <a:srgbClr val="D1D5DB"/>
                </a:solidFill>
                <a:effectLst/>
                <a:latin typeface="Times New Roman" panose="02020603050405020304" pitchFamily="18" charset="0"/>
                <a:cs typeface="Times New Roman" panose="02020603050405020304" pitchFamily="18" charset="0"/>
              </a:rPr>
              <a:t>Ongoing Crisis</a:t>
            </a:r>
            <a:r>
              <a:rPr lang="en-US" b="0" i="0" dirty="0">
                <a:solidFill>
                  <a:srgbClr val="D1D5DB"/>
                </a:solidFill>
                <a:effectLst/>
                <a:latin typeface="Times New Roman" panose="02020603050405020304" pitchFamily="18" charset="0"/>
                <a:cs typeface="Times New Roman" panose="02020603050405020304" pitchFamily="18" charset="0"/>
              </a:rPr>
              <a:t>: This point underscores the exacerbating impact of the current energy crisis. It emphasizes the disproportionate effect on those already facing energy poverty and calls for the governments of these countries to take responsive measures.</a:t>
            </a:r>
          </a:p>
          <a:p>
            <a:pPr algn="l">
              <a:buFont typeface="+mj-lt"/>
              <a:buAutoNum type="arabicPeriod" startAt="3"/>
            </a:pPr>
            <a:r>
              <a:rPr lang="en-US" b="1" i="0" dirty="0">
                <a:solidFill>
                  <a:srgbClr val="D1D5DB"/>
                </a:solidFill>
                <a:effectLst/>
                <a:latin typeface="Times New Roman" panose="02020603050405020304" pitchFamily="18" charset="0"/>
                <a:cs typeface="Times New Roman" panose="02020603050405020304" pitchFamily="18" charset="0"/>
              </a:rPr>
              <a:t>Household Expenditures</a:t>
            </a:r>
            <a:r>
              <a:rPr lang="en-US" b="0" i="0" dirty="0">
                <a:solidFill>
                  <a:srgbClr val="D1D5DB"/>
                </a:solidFill>
                <a:effectLst/>
                <a:latin typeface="Times New Roman" panose="02020603050405020304" pitchFamily="18" charset="0"/>
                <a:cs typeface="Times New Roman" panose="02020603050405020304" pitchFamily="18" charset="0"/>
              </a:rPr>
              <a:t>: The data here is from a World Bank study conducted in 2022. It reveals that on average, families in the WB6 region spend between 7-10% of their entire budget on energy alone. This high expenditure is especially burdensome for low-income households and women.</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318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5"/>
        <p:cNvGrpSpPr/>
        <p:nvPr/>
      </p:nvGrpSpPr>
      <p:grpSpPr>
        <a:xfrm>
          <a:off x="0" y="0"/>
          <a:ext cx="0" cy="0"/>
          <a:chOff x="0" y="0"/>
          <a:chExt cx="0" cy="0"/>
        </a:xfrm>
      </p:grpSpPr>
      <p:sp>
        <p:nvSpPr>
          <p:cNvPr id="1896" name="Google Shape;1896;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7" name="Google Shape;1897;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5"/>
        <p:cNvGrpSpPr/>
        <p:nvPr/>
      </p:nvGrpSpPr>
      <p:grpSpPr>
        <a:xfrm>
          <a:off x="0" y="0"/>
          <a:ext cx="0" cy="0"/>
          <a:chOff x="0" y="0"/>
          <a:chExt cx="0" cy="0"/>
        </a:xfrm>
      </p:grpSpPr>
      <p:sp>
        <p:nvSpPr>
          <p:cNvPr id="1896" name="Google Shape;1896;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7" name="Google Shape;1897;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0403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50" y="1521152"/>
            <a:ext cx="9144000" cy="3622373"/>
            <a:chOff x="-50" y="1521152"/>
            <a:chExt cx="9144000" cy="3622373"/>
          </a:xfrm>
        </p:grpSpPr>
        <p:sp>
          <p:nvSpPr>
            <p:cNvPr id="10" name="Google Shape;10;p2"/>
            <p:cNvSpPr/>
            <p:nvPr/>
          </p:nvSpPr>
          <p:spPr>
            <a:xfrm>
              <a:off x="4602913" y="4212237"/>
              <a:ext cx="1385364" cy="429902"/>
            </a:xfrm>
            <a:custGeom>
              <a:avLst/>
              <a:gdLst/>
              <a:ahLst/>
              <a:cxnLst/>
              <a:rect l="l" t="t" r="r" b="b"/>
              <a:pathLst>
                <a:path w="12252" h="3802" extrusionOk="0">
                  <a:moveTo>
                    <a:pt x="3415" y="1056"/>
                  </a:moveTo>
                  <a:lnTo>
                    <a:pt x="3415" y="1133"/>
                  </a:lnTo>
                  <a:lnTo>
                    <a:pt x="3329" y="1133"/>
                  </a:lnTo>
                  <a:lnTo>
                    <a:pt x="3329" y="1056"/>
                  </a:lnTo>
                  <a:close/>
                  <a:moveTo>
                    <a:pt x="2497" y="1176"/>
                  </a:moveTo>
                  <a:lnTo>
                    <a:pt x="2505" y="1185"/>
                  </a:lnTo>
                  <a:lnTo>
                    <a:pt x="2505" y="1185"/>
                  </a:lnTo>
                  <a:cubicBezTo>
                    <a:pt x="2508" y="1183"/>
                    <a:pt x="2511" y="1182"/>
                    <a:pt x="2515" y="1182"/>
                  </a:cubicBezTo>
                  <a:cubicBezTo>
                    <a:pt x="2516" y="1182"/>
                    <a:pt x="2516" y="1182"/>
                    <a:pt x="2517" y="1182"/>
                  </a:cubicBezTo>
                  <a:lnTo>
                    <a:pt x="2517" y="1182"/>
                  </a:lnTo>
                  <a:cubicBezTo>
                    <a:pt x="2508" y="1176"/>
                    <a:pt x="2502" y="1176"/>
                    <a:pt x="2497" y="1176"/>
                  </a:cubicBezTo>
                  <a:close/>
                  <a:moveTo>
                    <a:pt x="3415" y="1159"/>
                  </a:moveTo>
                  <a:lnTo>
                    <a:pt x="3415" y="1236"/>
                  </a:lnTo>
                  <a:lnTo>
                    <a:pt x="3329" y="1236"/>
                  </a:lnTo>
                  <a:lnTo>
                    <a:pt x="3329" y="1159"/>
                  </a:lnTo>
                  <a:close/>
                  <a:moveTo>
                    <a:pt x="3415" y="1262"/>
                  </a:moveTo>
                  <a:lnTo>
                    <a:pt x="3415" y="1331"/>
                  </a:lnTo>
                  <a:lnTo>
                    <a:pt x="3329" y="1331"/>
                  </a:lnTo>
                  <a:lnTo>
                    <a:pt x="3329" y="1262"/>
                  </a:lnTo>
                  <a:close/>
                  <a:moveTo>
                    <a:pt x="3415" y="1356"/>
                  </a:moveTo>
                  <a:lnTo>
                    <a:pt x="3415" y="1434"/>
                  </a:lnTo>
                  <a:lnTo>
                    <a:pt x="3329" y="1434"/>
                  </a:lnTo>
                  <a:lnTo>
                    <a:pt x="3329" y="1356"/>
                  </a:lnTo>
                  <a:close/>
                  <a:moveTo>
                    <a:pt x="3415" y="1451"/>
                  </a:moveTo>
                  <a:lnTo>
                    <a:pt x="3415" y="1502"/>
                  </a:lnTo>
                  <a:lnTo>
                    <a:pt x="3415" y="1528"/>
                  </a:lnTo>
                  <a:lnTo>
                    <a:pt x="3329" y="1528"/>
                  </a:lnTo>
                  <a:lnTo>
                    <a:pt x="3329" y="1451"/>
                  </a:lnTo>
                  <a:close/>
                  <a:moveTo>
                    <a:pt x="2480" y="1202"/>
                  </a:moveTo>
                  <a:lnTo>
                    <a:pt x="2806" y="1537"/>
                  </a:lnTo>
                  <a:cubicBezTo>
                    <a:pt x="2643" y="1399"/>
                    <a:pt x="2548" y="1296"/>
                    <a:pt x="2497" y="1262"/>
                  </a:cubicBezTo>
                  <a:cubicBezTo>
                    <a:pt x="2480" y="1245"/>
                    <a:pt x="2471" y="1236"/>
                    <a:pt x="2471" y="1228"/>
                  </a:cubicBezTo>
                  <a:cubicBezTo>
                    <a:pt x="2480" y="1219"/>
                    <a:pt x="2480" y="1219"/>
                    <a:pt x="2480" y="1202"/>
                  </a:cubicBezTo>
                  <a:close/>
                  <a:moveTo>
                    <a:pt x="3415" y="1562"/>
                  </a:moveTo>
                  <a:lnTo>
                    <a:pt x="3415" y="1631"/>
                  </a:lnTo>
                  <a:lnTo>
                    <a:pt x="3329" y="1631"/>
                  </a:lnTo>
                  <a:lnTo>
                    <a:pt x="3329" y="1562"/>
                  </a:lnTo>
                  <a:close/>
                  <a:moveTo>
                    <a:pt x="3415" y="1657"/>
                  </a:moveTo>
                  <a:lnTo>
                    <a:pt x="3415" y="1734"/>
                  </a:lnTo>
                  <a:lnTo>
                    <a:pt x="3329" y="1734"/>
                  </a:lnTo>
                  <a:lnTo>
                    <a:pt x="3329" y="1657"/>
                  </a:lnTo>
                  <a:close/>
                  <a:moveTo>
                    <a:pt x="3415" y="1751"/>
                  </a:moveTo>
                  <a:lnTo>
                    <a:pt x="3415" y="1777"/>
                  </a:lnTo>
                  <a:lnTo>
                    <a:pt x="3329" y="1777"/>
                  </a:lnTo>
                  <a:lnTo>
                    <a:pt x="3329" y="1751"/>
                  </a:lnTo>
                  <a:close/>
                  <a:moveTo>
                    <a:pt x="2419" y="1228"/>
                  </a:moveTo>
                  <a:cubicBezTo>
                    <a:pt x="2136" y="1657"/>
                    <a:pt x="1956" y="1931"/>
                    <a:pt x="1870" y="2043"/>
                  </a:cubicBezTo>
                  <a:cubicBezTo>
                    <a:pt x="1862" y="2051"/>
                    <a:pt x="1853" y="2060"/>
                    <a:pt x="1836" y="2060"/>
                  </a:cubicBezTo>
                  <a:lnTo>
                    <a:pt x="1836" y="1991"/>
                  </a:lnTo>
                  <a:lnTo>
                    <a:pt x="1776" y="1991"/>
                  </a:lnTo>
                  <a:lnTo>
                    <a:pt x="2419" y="1228"/>
                  </a:lnTo>
                  <a:close/>
                  <a:moveTo>
                    <a:pt x="2462" y="1236"/>
                  </a:moveTo>
                  <a:cubicBezTo>
                    <a:pt x="2462" y="1245"/>
                    <a:pt x="2471" y="1262"/>
                    <a:pt x="2480" y="1271"/>
                  </a:cubicBezTo>
                  <a:cubicBezTo>
                    <a:pt x="2548" y="1331"/>
                    <a:pt x="2677" y="1451"/>
                    <a:pt x="2891" y="1648"/>
                  </a:cubicBezTo>
                  <a:lnTo>
                    <a:pt x="2891" y="1657"/>
                  </a:lnTo>
                  <a:lnTo>
                    <a:pt x="2891" y="1777"/>
                  </a:lnTo>
                  <a:lnTo>
                    <a:pt x="2891" y="1931"/>
                  </a:lnTo>
                  <a:lnTo>
                    <a:pt x="2951" y="1931"/>
                  </a:lnTo>
                  <a:lnTo>
                    <a:pt x="2951" y="2317"/>
                  </a:lnTo>
                  <a:lnTo>
                    <a:pt x="1853" y="2317"/>
                  </a:lnTo>
                  <a:lnTo>
                    <a:pt x="1853" y="2094"/>
                  </a:lnTo>
                  <a:cubicBezTo>
                    <a:pt x="1862" y="2094"/>
                    <a:pt x="1879" y="2086"/>
                    <a:pt x="1896" y="2060"/>
                  </a:cubicBezTo>
                  <a:cubicBezTo>
                    <a:pt x="1982" y="1948"/>
                    <a:pt x="2162" y="1674"/>
                    <a:pt x="2454" y="1236"/>
                  </a:cubicBezTo>
                  <a:close/>
                  <a:moveTo>
                    <a:pt x="4256" y="1"/>
                  </a:moveTo>
                  <a:lnTo>
                    <a:pt x="4256" y="78"/>
                  </a:lnTo>
                  <a:lnTo>
                    <a:pt x="4093" y="78"/>
                  </a:lnTo>
                  <a:cubicBezTo>
                    <a:pt x="4093" y="78"/>
                    <a:pt x="4144" y="164"/>
                    <a:pt x="4256" y="173"/>
                  </a:cubicBezTo>
                  <a:lnTo>
                    <a:pt x="4256" y="378"/>
                  </a:lnTo>
                  <a:lnTo>
                    <a:pt x="4101" y="378"/>
                  </a:lnTo>
                  <a:cubicBezTo>
                    <a:pt x="4101" y="378"/>
                    <a:pt x="4144" y="464"/>
                    <a:pt x="4256" y="490"/>
                  </a:cubicBezTo>
                  <a:lnTo>
                    <a:pt x="4256" y="713"/>
                  </a:lnTo>
                  <a:lnTo>
                    <a:pt x="4110" y="713"/>
                  </a:lnTo>
                  <a:cubicBezTo>
                    <a:pt x="4110" y="713"/>
                    <a:pt x="4153" y="790"/>
                    <a:pt x="4256" y="816"/>
                  </a:cubicBezTo>
                  <a:lnTo>
                    <a:pt x="4256" y="970"/>
                  </a:lnTo>
                  <a:lnTo>
                    <a:pt x="4101" y="970"/>
                  </a:lnTo>
                  <a:lnTo>
                    <a:pt x="4101" y="1108"/>
                  </a:lnTo>
                  <a:lnTo>
                    <a:pt x="4170" y="1108"/>
                  </a:lnTo>
                  <a:lnTo>
                    <a:pt x="4195" y="1236"/>
                  </a:lnTo>
                  <a:lnTo>
                    <a:pt x="4101" y="1236"/>
                  </a:lnTo>
                  <a:lnTo>
                    <a:pt x="4101" y="1537"/>
                  </a:lnTo>
                  <a:lnTo>
                    <a:pt x="3827" y="1537"/>
                  </a:lnTo>
                  <a:lnTo>
                    <a:pt x="3827" y="945"/>
                  </a:lnTo>
                  <a:lnTo>
                    <a:pt x="3415" y="945"/>
                  </a:lnTo>
                  <a:lnTo>
                    <a:pt x="3415" y="962"/>
                  </a:lnTo>
                  <a:lnTo>
                    <a:pt x="3329" y="962"/>
                  </a:lnTo>
                  <a:lnTo>
                    <a:pt x="3329" y="970"/>
                  </a:lnTo>
                  <a:lnTo>
                    <a:pt x="3415" y="970"/>
                  </a:lnTo>
                  <a:lnTo>
                    <a:pt x="3415" y="1030"/>
                  </a:lnTo>
                  <a:lnTo>
                    <a:pt x="3329" y="1030"/>
                  </a:lnTo>
                  <a:lnTo>
                    <a:pt x="3329" y="970"/>
                  </a:lnTo>
                  <a:lnTo>
                    <a:pt x="3286" y="970"/>
                  </a:lnTo>
                  <a:lnTo>
                    <a:pt x="3286" y="1803"/>
                  </a:lnTo>
                  <a:lnTo>
                    <a:pt x="3114" y="1803"/>
                  </a:lnTo>
                  <a:lnTo>
                    <a:pt x="3114" y="1691"/>
                  </a:lnTo>
                  <a:lnTo>
                    <a:pt x="2986" y="1691"/>
                  </a:lnTo>
                  <a:cubicBezTo>
                    <a:pt x="2986" y="1674"/>
                    <a:pt x="2986" y="1657"/>
                    <a:pt x="2977" y="1648"/>
                  </a:cubicBezTo>
                  <a:cubicBezTo>
                    <a:pt x="2960" y="1631"/>
                    <a:pt x="2943" y="1631"/>
                    <a:pt x="2934" y="1631"/>
                  </a:cubicBezTo>
                  <a:cubicBezTo>
                    <a:pt x="2737" y="1408"/>
                    <a:pt x="2608" y="1271"/>
                    <a:pt x="2557" y="1202"/>
                  </a:cubicBezTo>
                  <a:cubicBezTo>
                    <a:pt x="2545" y="1190"/>
                    <a:pt x="2528" y="1182"/>
                    <a:pt x="2517" y="1182"/>
                  </a:cubicBezTo>
                  <a:lnTo>
                    <a:pt x="2517" y="1182"/>
                  </a:lnTo>
                  <a:cubicBezTo>
                    <a:pt x="2521" y="1184"/>
                    <a:pt x="2525" y="1188"/>
                    <a:pt x="2531" y="1193"/>
                  </a:cubicBezTo>
                  <a:cubicBezTo>
                    <a:pt x="2591" y="1245"/>
                    <a:pt x="2677" y="1356"/>
                    <a:pt x="2823" y="1520"/>
                  </a:cubicBezTo>
                  <a:lnTo>
                    <a:pt x="2505" y="1185"/>
                  </a:lnTo>
                  <a:lnTo>
                    <a:pt x="2497" y="1185"/>
                  </a:lnTo>
                  <a:lnTo>
                    <a:pt x="2497" y="1176"/>
                  </a:lnTo>
                  <a:cubicBezTo>
                    <a:pt x="2484" y="1163"/>
                    <a:pt x="2473" y="1157"/>
                    <a:pt x="2462" y="1157"/>
                  </a:cubicBezTo>
                  <a:cubicBezTo>
                    <a:pt x="2452" y="1157"/>
                    <a:pt x="2441" y="1163"/>
                    <a:pt x="2428" y="1176"/>
                  </a:cubicBezTo>
                  <a:cubicBezTo>
                    <a:pt x="2419" y="1185"/>
                    <a:pt x="2419" y="1193"/>
                    <a:pt x="2419" y="1193"/>
                  </a:cubicBezTo>
                  <a:cubicBezTo>
                    <a:pt x="2051" y="1537"/>
                    <a:pt x="1827" y="1751"/>
                    <a:pt x="1733" y="1863"/>
                  </a:cubicBezTo>
                  <a:cubicBezTo>
                    <a:pt x="1827" y="1751"/>
                    <a:pt x="2051" y="1545"/>
                    <a:pt x="2411" y="1219"/>
                  </a:cubicBezTo>
                  <a:lnTo>
                    <a:pt x="2411" y="1219"/>
                  </a:lnTo>
                  <a:lnTo>
                    <a:pt x="1750" y="2000"/>
                  </a:lnTo>
                  <a:lnTo>
                    <a:pt x="1733" y="2000"/>
                  </a:lnTo>
                  <a:cubicBezTo>
                    <a:pt x="1725" y="1974"/>
                    <a:pt x="1707" y="1957"/>
                    <a:pt x="1707" y="1923"/>
                  </a:cubicBezTo>
                  <a:cubicBezTo>
                    <a:pt x="1707" y="1906"/>
                    <a:pt x="1725" y="1880"/>
                    <a:pt x="1733" y="1863"/>
                  </a:cubicBezTo>
                  <a:lnTo>
                    <a:pt x="1733" y="1863"/>
                  </a:lnTo>
                  <a:cubicBezTo>
                    <a:pt x="1707" y="1880"/>
                    <a:pt x="1699" y="1914"/>
                    <a:pt x="1699" y="1948"/>
                  </a:cubicBezTo>
                  <a:cubicBezTo>
                    <a:pt x="1699" y="1974"/>
                    <a:pt x="1707" y="2000"/>
                    <a:pt x="1716" y="2017"/>
                  </a:cubicBezTo>
                  <a:lnTo>
                    <a:pt x="1664" y="2017"/>
                  </a:lnTo>
                  <a:lnTo>
                    <a:pt x="1664" y="2343"/>
                  </a:lnTo>
                  <a:lnTo>
                    <a:pt x="1656" y="2343"/>
                  </a:lnTo>
                  <a:lnTo>
                    <a:pt x="1544" y="2129"/>
                  </a:lnTo>
                  <a:lnTo>
                    <a:pt x="60" y="2060"/>
                  </a:lnTo>
                  <a:lnTo>
                    <a:pt x="60" y="2257"/>
                  </a:lnTo>
                  <a:lnTo>
                    <a:pt x="154" y="2266"/>
                  </a:lnTo>
                  <a:lnTo>
                    <a:pt x="154" y="2463"/>
                  </a:lnTo>
                  <a:lnTo>
                    <a:pt x="154" y="2738"/>
                  </a:lnTo>
                  <a:lnTo>
                    <a:pt x="60" y="2746"/>
                  </a:lnTo>
                  <a:lnTo>
                    <a:pt x="60" y="2764"/>
                  </a:lnTo>
                  <a:lnTo>
                    <a:pt x="60" y="2772"/>
                  </a:lnTo>
                  <a:lnTo>
                    <a:pt x="60" y="2781"/>
                  </a:lnTo>
                  <a:lnTo>
                    <a:pt x="60" y="2789"/>
                  </a:lnTo>
                  <a:cubicBezTo>
                    <a:pt x="60" y="2798"/>
                    <a:pt x="60" y="2798"/>
                    <a:pt x="43" y="2815"/>
                  </a:cubicBezTo>
                  <a:lnTo>
                    <a:pt x="43" y="2824"/>
                  </a:lnTo>
                  <a:cubicBezTo>
                    <a:pt x="43" y="2832"/>
                    <a:pt x="43" y="2841"/>
                    <a:pt x="34" y="2841"/>
                  </a:cubicBezTo>
                  <a:lnTo>
                    <a:pt x="34" y="2858"/>
                  </a:lnTo>
                  <a:cubicBezTo>
                    <a:pt x="34" y="2867"/>
                    <a:pt x="34" y="2875"/>
                    <a:pt x="26" y="2884"/>
                  </a:cubicBezTo>
                  <a:lnTo>
                    <a:pt x="26" y="2901"/>
                  </a:lnTo>
                  <a:cubicBezTo>
                    <a:pt x="26" y="2909"/>
                    <a:pt x="26" y="2927"/>
                    <a:pt x="17" y="2944"/>
                  </a:cubicBezTo>
                  <a:lnTo>
                    <a:pt x="17" y="2987"/>
                  </a:lnTo>
                  <a:cubicBezTo>
                    <a:pt x="0" y="3047"/>
                    <a:pt x="0" y="3115"/>
                    <a:pt x="0" y="3201"/>
                  </a:cubicBezTo>
                  <a:lnTo>
                    <a:pt x="0" y="3261"/>
                  </a:lnTo>
                  <a:lnTo>
                    <a:pt x="0" y="3287"/>
                  </a:lnTo>
                  <a:cubicBezTo>
                    <a:pt x="0" y="3304"/>
                    <a:pt x="17" y="3338"/>
                    <a:pt x="17" y="3356"/>
                  </a:cubicBezTo>
                  <a:lnTo>
                    <a:pt x="17" y="3373"/>
                  </a:lnTo>
                  <a:cubicBezTo>
                    <a:pt x="17" y="3390"/>
                    <a:pt x="26" y="3416"/>
                    <a:pt x="26" y="3441"/>
                  </a:cubicBezTo>
                  <a:cubicBezTo>
                    <a:pt x="26" y="3459"/>
                    <a:pt x="26" y="3467"/>
                    <a:pt x="34" y="3476"/>
                  </a:cubicBezTo>
                  <a:cubicBezTo>
                    <a:pt x="34" y="3501"/>
                    <a:pt x="43" y="3519"/>
                    <a:pt x="60" y="3544"/>
                  </a:cubicBezTo>
                  <a:cubicBezTo>
                    <a:pt x="60" y="3553"/>
                    <a:pt x="69" y="3570"/>
                    <a:pt x="69" y="3587"/>
                  </a:cubicBezTo>
                  <a:cubicBezTo>
                    <a:pt x="77" y="3604"/>
                    <a:pt x="77" y="3613"/>
                    <a:pt x="86" y="3639"/>
                  </a:cubicBezTo>
                  <a:cubicBezTo>
                    <a:pt x="103" y="3656"/>
                    <a:pt x="103" y="3673"/>
                    <a:pt x="112" y="3690"/>
                  </a:cubicBezTo>
                  <a:cubicBezTo>
                    <a:pt x="120" y="3724"/>
                    <a:pt x="146" y="3767"/>
                    <a:pt x="163" y="3802"/>
                  </a:cubicBezTo>
                  <a:lnTo>
                    <a:pt x="12106" y="3802"/>
                  </a:lnTo>
                  <a:cubicBezTo>
                    <a:pt x="12106" y="3802"/>
                    <a:pt x="12075" y="3387"/>
                    <a:pt x="11878" y="3387"/>
                  </a:cubicBezTo>
                  <a:cubicBezTo>
                    <a:pt x="11868" y="3387"/>
                    <a:pt x="11859" y="3388"/>
                    <a:pt x="11849" y="3390"/>
                  </a:cubicBezTo>
                  <a:cubicBezTo>
                    <a:pt x="11823" y="3390"/>
                    <a:pt x="11806" y="3398"/>
                    <a:pt x="11780" y="3398"/>
                  </a:cubicBezTo>
                  <a:lnTo>
                    <a:pt x="11668" y="3398"/>
                  </a:lnTo>
                  <a:cubicBezTo>
                    <a:pt x="11651" y="3398"/>
                    <a:pt x="11625" y="3398"/>
                    <a:pt x="11600" y="3390"/>
                  </a:cubicBezTo>
                  <a:lnTo>
                    <a:pt x="11583" y="3390"/>
                  </a:lnTo>
                  <a:cubicBezTo>
                    <a:pt x="11565" y="3390"/>
                    <a:pt x="11531" y="3381"/>
                    <a:pt x="11514" y="3373"/>
                  </a:cubicBezTo>
                  <a:cubicBezTo>
                    <a:pt x="11480" y="3356"/>
                    <a:pt x="11445" y="3347"/>
                    <a:pt x="11428" y="3338"/>
                  </a:cubicBezTo>
                  <a:lnTo>
                    <a:pt x="11411" y="3338"/>
                  </a:lnTo>
                  <a:cubicBezTo>
                    <a:pt x="11402" y="3330"/>
                    <a:pt x="11394" y="3330"/>
                    <a:pt x="11385" y="3313"/>
                  </a:cubicBezTo>
                  <a:cubicBezTo>
                    <a:pt x="11385" y="3313"/>
                    <a:pt x="11368" y="3313"/>
                    <a:pt x="11368" y="3304"/>
                  </a:cubicBezTo>
                  <a:lnTo>
                    <a:pt x="11351" y="3287"/>
                  </a:lnTo>
                  <a:lnTo>
                    <a:pt x="11342" y="3270"/>
                  </a:lnTo>
                  <a:cubicBezTo>
                    <a:pt x="11325" y="3261"/>
                    <a:pt x="11325" y="3253"/>
                    <a:pt x="11317" y="3253"/>
                  </a:cubicBezTo>
                  <a:lnTo>
                    <a:pt x="11317" y="3244"/>
                  </a:lnTo>
                  <a:cubicBezTo>
                    <a:pt x="11308" y="3227"/>
                    <a:pt x="11308" y="3218"/>
                    <a:pt x="11308" y="3210"/>
                  </a:cubicBezTo>
                  <a:lnTo>
                    <a:pt x="11308" y="3201"/>
                  </a:lnTo>
                  <a:cubicBezTo>
                    <a:pt x="11308" y="3141"/>
                    <a:pt x="11325" y="3081"/>
                    <a:pt x="11402" y="3004"/>
                  </a:cubicBezTo>
                  <a:cubicBezTo>
                    <a:pt x="11608" y="2789"/>
                    <a:pt x="11900" y="2386"/>
                    <a:pt x="12080" y="2129"/>
                  </a:cubicBezTo>
                  <a:cubicBezTo>
                    <a:pt x="12175" y="1991"/>
                    <a:pt x="12252" y="1880"/>
                    <a:pt x="12252" y="1880"/>
                  </a:cubicBezTo>
                  <a:lnTo>
                    <a:pt x="12252" y="1880"/>
                  </a:lnTo>
                  <a:lnTo>
                    <a:pt x="10776" y="1974"/>
                  </a:lnTo>
                  <a:lnTo>
                    <a:pt x="10776" y="1777"/>
                  </a:lnTo>
                  <a:lnTo>
                    <a:pt x="10201" y="1777"/>
                  </a:lnTo>
                  <a:lnTo>
                    <a:pt x="10184" y="1605"/>
                  </a:lnTo>
                  <a:cubicBezTo>
                    <a:pt x="10347" y="1571"/>
                    <a:pt x="10416" y="1442"/>
                    <a:pt x="10416" y="1442"/>
                  </a:cubicBezTo>
                  <a:lnTo>
                    <a:pt x="10175" y="1442"/>
                  </a:lnTo>
                  <a:lnTo>
                    <a:pt x="10133" y="1108"/>
                  </a:lnTo>
                  <a:cubicBezTo>
                    <a:pt x="10304" y="1091"/>
                    <a:pt x="10373" y="962"/>
                    <a:pt x="10373" y="962"/>
                  </a:cubicBezTo>
                  <a:lnTo>
                    <a:pt x="10107" y="962"/>
                  </a:lnTo>
                  <a:lnTo>
                    <a:pt x="10073" y="670"/>
                  </a:lnTo>
                  <a:cubicBezTo>
                    <a:pt x="10236" y="644"/>
                    <a:pt x="10313" y="533"/>
                    <a:pt x="10313" y="533"/>
                  </a:cubicBezTo>
                  <a:lnTo>
                    <a:pt x="10064" y="533"/>
                  </a:lnTo>
                  <a:lnTo>
                    <a:pt x="10047" y="387"/>
                  </a:lnTo>
                  <a:lnTo>
                    <a:pt x="10047" y="533"/>
                  </a:lnTo>
                  <a:lnTo>
                    <a:pt x="9764" y="533"/>
                  </a:lnTo>
                  <a:cubicBezTo>
                    <a:pt x="9764" y="533"/>
                    <a:pt x="9849" y="679"/>
                    <a:pt x="10030" y="679"/>
                  </a:cubicBezTo>
                  <a:lnTo>
                    <a:pt x="10030" y="970"/>
                  </a:lnTo>
                  <a:lnTo>
                    <a:pt x="9772" y="970"/>
                  </a:lnTo>
                  <a:cubicBezTo>
                    <a:pt x="9772" y="970"/>
                    <a:pt x="9849" y="1108"/>
                    <a:pt x="10030" y="1116"/>
                  </a:cubicBezTo>
                  <a:lnTo>
                    <a:pt x="10030" y="1451"/>
                  </a:lnTo>
                  <a:lnTo>
                    <a:pt x="9772" y="1451"/>
                  </a:lnTo>
                  <a:cubicBezTo>
                    <a:pt x="9772" y="1451"/>
                    <a:pt x="9849" y="1588"/>
                    <a:pt x="10021" y="1622"/>
                  </a:cubicBezTo>
                  <a:lnTo>
                    <a:pt x="10021" y="2051"/>
                  </a:lnTo>
                  <a:lnTo>
                    <a:pt x="9927" y="2060"/>
                  </a:lnTo>
                  <a:lnTo>
                    <a:pt x="9927" y="1794"/>
                  </a:lnTo>
                  <a:lnTo>
                    <a:pt x="9772" y="1794"/>
                  </a:lnTo>
                  <a:lnTo>
                    <a:pt x="9772" y="1631"/>
                  </a:lnTo>
                  <a:lnTo>
                    <a:pt x="9412" y="1631"/>
                  </a:lnTo>
                  <a:lnTo>
                    <a:pt x="9412" y="1794"/>
                  </a:lnTo>
                  <a:lnTo>
                    <a:pt x="9283" y="1794"/>
                  </a:lnTo>
                  <a:lnTo>
                    <a:pt x="9283" y="2103"/>
                  </a:lnTo>
                  <a:lnTo>
                    <a:pt x="5937" y="2335"/>
                  </a:lnTo>
                  <a:lnTo>
                    <a:pt x="5937" y="2060"/>
                  </a:lnTo>
                  <a:lnTo>
                    <a:pt x="5774" y="2060"/>
                  </a:lnTo>
                  <a:lnTo>
                    <a:pt x="5774" y="1528"/>
                  </a:lnTo>
                  <a:lnTo>
                    <a:pt x="5886" y="1528"/>
                  </a:lnTo>
                  <a:lnTo>
                    <a:pt x="5886" y="1228"/>
                  </a:lnTo>
                  <a:lnTo>
                    <a:pt x="5774" y="1228"/>
                  </a:lnTo>
                  <a:lnTo>
                    <a:pt x="5808" y="1099"/>
                  </a:lnTo>
                  <a:lnTo>
                    <a:pt x="5869" y="1099"/>
                  </a:lnTo>
                  <a:lnTo>
                    <a:pt x="5869" y="962"/>
                  </a:lnTo>
                  <a:lnTo>
                    <a:pt x="5766" y="962"/>
                  </a:lnTo>
                  <a:lnTo>
                    <a:pt x="5766" y="893"/>
                  </a:lnTo>
                  <a:lnTo>
                    <a:pt x="5654" y="893"/>
                  </a:lnTo>
                  <a:lnTo>
                    <a:pt x="5654" y="833"/>
                  </a:lnTo>
                  <a:lnTo>
                    <a:pt x="5628" y="833"/>
                  </a:lnTo>
                  <a:lnTo>
                    <a:pt x="5628" y="893"/>
                  </a:lnTo>
                  <a:lnTo>
                    <a:pt x="5594" y="893"/>
                  </a:lnTo>
                  <a:lnTo>
                    <a:pt x="5594" y="765"/>
                  </a:lnTo>
                  <a:lnTo>
                    <a:pt x="5560" y="765"/>
                  </a:lnTo>
                  <a:lnTo>
                    <a:pt x="5560" y="893"/>
                  </a:lnTo>
                  <a:lnTo>
                    <a:pt x="5482" y="893"/>
                  </a:lnTo>
                  <a:lnTo>
                    <a:pt x="5482" y="962"/>
                  </a:lnTo>
                  <a:lnTo>
                    <a:pt x="5422" y="962"/>
                  </a:lnTo>
                  <a:lnTo>
                    <a:pt x="5422" y="541"/>
                  </a:lnTo>
                  <a:lnTo>
                    <a:pt x="5482" y="541"/>
                  </a:lnTo>
                  <a:lnTo>
                    <a:pt x="5482" y="490"/>
                  </a:lnTo>
                  <a:lnTo>
                    <a:pt x="5311" y="490"/>
                  </a:lnTo>
                  <a:lnTo>
                    <a:pt x="5311" y="541"/>
                  </a:lnTo>
                  <a:lnTo>
                    <a:pt x="5388" y="541"/>
                  </a:lnTo>
                  <a:lnTo>
                    <a:pt x="5388" y="962"/>
                  </a:lnTo>
                  <a:lnTo>
                    <a:pt x="4873" y="962"/>
                  </a:lnTo>
                  <a:lnTo>
                    <a:pt x="4873" y="765"/>
                  </a:lnTo>
                  <a:lnTo>
                    <a:pt x="4925" y="765"/>
                  </a:lnTo>
                  <a:lnTo>
                    <a:pt x="4925" y="722"/>
                  </a:lnTo>
                  <a:lnTo>
                    <a:pt x="4813" y="722"/>
                  </a:lnTo>
                  <a:lnTo>
                    <a:pt x="4813" y="765"/>
                  </a:lnTo>
                  <a:lnTo>
                    <a:pt x="4856" y="765"/>
                  </a:lnTo>
                  <a:lnTo>
                    <a:pt x="4856" y="962"/>
                  </a:lnTo>
                  <a:lnTo>
                    <a:pt x="4770" y="962"/>
                  </a:lnTo>
                  <a:lnTo>
                    <a:pt x="4770" y="559"/>
                  </a:lnTo>
                  <a:lnTo>
                    <a:pt x="4899" y="559"/>
                  </a:lnTo>
                  <a:lnTo>
                    <a:pt x="4899" y="507"/>
                  </a:lnTo>
                  <a:lnTo>
                    <a:pt x="4616" y="507"/>
                  </a:lnTo>
                  <a:lnTo>
                    <a:pt x="4616" y="559"/>
                  </a:lnTo>
                  <a:lnTo>
                    <a:pt x="4745" y="559"/>
                  </a:lnTo>
                  <a:lnTo>
                    <a:pt x="4745" y="962"/>
                  </a:lnTo>
                  <a:lnTo>
                    <a:pt x="4444" y="962"/>
                  </a:lnTo>
                  <a:lnTo>
                    <a:pt x="4410" y="807"/>
                  </a:lnTo>
                  <a:cubicBezTo>
                    <a:pt x="4496" y="773"/>
                    <a:pt x="4530" y="713"/>
                    <a:pt x="4530" y="713"/>
                  </a:cubicBezTo>
                  <a:lnTo>
                    <a:pt x="4393" y="713"/>
                  </a:lnTo>
                  <a:lnTo>
                    <a:pt x="4350" y="490"/>
                  </a:lnTo>
                  <a:cubicBezTo>
                    <a:pt x="4453" y="464"/>
                    <a:pt x="4496" y="378"/>
                    <a:pt x="4496" y="378"/>
                  </a:cubicBezTo>
                  <a:lnTo>
                    <a:pt x="4324" y="378"/>
                  </a:lnTo>
                  <a:lnTo>
                    <a:pt x="4281" y="173"/>
                  </a:lnTo>
                  <a:cubicBezTo>
                    <a:pt x="4401" y="164"/>
                    <a:pt x="4444" y="78"/>
                    <a:pt x="4444" y="78"/>
                  </a:cubicBezTo>
                  <a:lnTo>
                    <a:pt x="4264" y="78"/>
                  </a:lnTo>
                  <a:lnTo>
                    <a:pt x="42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8277100" y="1521152"/>
              <a:ext cx="535178" cy="3113868"/>
            </a:xfrm>
            <a:custGeom>
              <a:avLst/>
              <a:gdLst/>
              <a:ahLst/>
              <a:cxnLst/>
              <a:rect l="l" t="t" r="r" b="b"/>
              <a:pathLst>
                <a:path w="2678" h="15582" extrusionOk="0">
                  <a:moveTo>
                    <a:pt x="1022" y="2746"/>
                  </a:moveTo>
                  <a:lnTo>
                    <a:pt x="1022" y="2840"/>
                  </a:lnTo>
                  <a:lnTo>
                    <a:pt x="859" y="2840"/>
                  </a:lnTo>
                  <a:lnTo>
                    <a:pt x="859" y="2746"/>
                  </a:lnTo>
                  <a:close/>
                  <a:moveTo>
                    <a:pt x="1151" y="2746"/>
                  </a:moveTo>
                  <a:lnTo>
                    <a:pt x="1151" y="2840"/>
                  </a:lnTo>
                  <a:lnTo>
                    <a:pt x="1065" y="2840"/>
                  </a:lnTo>
                  <a:lnTo>
                    <a:pt x="1065" y="2746"/>
                  </a:lnTo>
                  <a:close/>
                  <a:moveTo>
                    <a:pt x="1614" y="2754"/>
                  </a:moveTo>
                  <a:lnTo>
                    <a:pt x="1614" y="2849"/>
                  </a:lnTo>
                  <a:lnTo>
                    <a:pt x="1528" y="2849"/>
                  </a:lnTo>
                  <a:lnTo>
                    <a:pt x="1528" y="2754"/>
                  </a:lnTo>
                  <a:close/>
                  <a:moveTo>
                    <a:pt x="1820" y="2754"/>
                  </a:moveTo>
                  <a:lnTo>
                    <a:pt x="1820" y="2849"/>
                  </a:lnTo>
                  <a:lnTo>
                    <a:pt x="1657" y="2849"/>
                  </a:lnTo>
                  <a:lnTo>
                    <a:pt x="1657" y="2754"/>
                  </a:lnTo>
                  <a:close/>
                  <a:moveTo>
                    <a:pt x="1013" y="2917"/>
                  </a:moveTo>
                  <a:lnTo>
                    <a:pt x="1013" y="3072"/>
                  </a:lnTo>
                  <a:lnTo>
                    <a:pt x="850" y="3072"/>
                  </a:lnTo>
                  <a:lnTo>
                    <a:pt x="850" y="2917"/>
                  </a:lnTo>
                  <a:close/>
                  <a:moveTo>
                    <a:pt x="1142" y="2917"/>
                  </a:moveTo>
                  <a:lnTo>
                    <a:pt x="1142" y="3072"/>
                  </a:lnTo>
                  <a:lnTo>
                    <a:pt x="1056" y="3072"/>
                  </a:lnTo>
                  <a:lnTo>
                    <a:pt x="1056" y="2917"/>
                  </a:lnTo>
                  <a:close/>
                  <a:moveTo>
                    <a:pt x="1588" y="2917"/>
                  </a:moveTo>
                  <a:lnTo>
                    <a:pt x="1588" y="3072"/>
                  </a:lnTo>
                  <a:lnTo>
                    <a:pt x="1502" y="3072"/>
                  </a:lnTo>
                  <a:lnTo>
                    <a:pt x="1502" y="2917"/>
                  </a:lnTo>
                  <a:close/>
                  <a:moveTo>
                    <a:pt x="1794" y="2917"/>
                  </a:moveTo>
                  <a:lnTo>
                    <a:pt x="1794" y="3072"/>
                  </a:lnTo>
                  <a:lnTo>
                    <a:pt x="1631" y="3072"/>
                  </a:lnTo>
                  <a:lnTo>
                    <a:pt x="1631" y="2917"/>
                  </a:lnTo>
                  <a:close/>
                  <a:moveTo>
                    <a:pt x="1116" y="3981"/>
                  </a:moveTo>
                  <a:lnTo>
                    <a:pt x="1116" y="3990"/>
                  </a:lnTo>
                  <a:lnTo>
                    <a:pt x="1279" y="3990"/>
                  </a:lnTo>
                  <a:lnTo>
                    <a:pt x="1279" y="4084"/>
                  </a:lnTo>
                  <a:lnTo>
                    <a:pt x="1202" y="4084"/>
                  </a:lnTo>
                  <a:cubicBezTo>
                    <a:pt x="1193" y="4084"/>
                    <a:pt x="1185" y="4101"/>
                    <a:pt x="1185" y="4110"/>
                  </a:cubicBezTo>
                  <a:cubicBezTo>
                    <a:pt x="1185" y="4119"/>
                    <a:pt x="1193" y="4127"/>
                    <a:pt x="1202" y="4127"/>
                  </a:cubicBezTo>
                  <a:lnTo>
                    <a:pt x="1279" y="4127"/>
                  </a:lnTo>
                  <a:lnTo>
                    <a:pt x="1279" y="4299"/>
                  </a:lnTo>
                  <a:lnTo>
                    <a:pt x="1202" y="4299"/>
                  </a:lnTo>
                  <a:cubicBezTo>
                    <a:pt x="1193" y="4299"/>
                    <a:pt x="1185" y="4316"/>
                    <a:pt x="1185" y="4325"/>
                  </a:cubicBezTo>
                  <a:cubicBezTo>
                    <a:pt x="1185" y="4333"/>
                    <a:pt x="1193" y="4342"/>
                    <a:pt x="1202" y="4342"/>
                  </a:cubicBezTo>
                  <a:lnTo>
                    <a:pt x="1279" y="4342"/>
                  </a:lnTo>
                  <a:lnTo>
                    <a:pt x="1279" y="4513"/>
                  </a:lnTo>
                  <a:lnTo>
                    <a:pt x="1202" y="4513"/>
                  </a:lnTo>
                  <a:cubicBezTo>
                    <a:pt x="1193" y="4513"/>
                    <a:pt x="1185" y="4530"/>
                    <a:pt x="1185" y="4539"/>
                  </a:cubicBezTo>
                  <a:cubicBezTo>
                    <a:pt x="1185" y="4548"/>
                    <a:pt x="1193" y="4556"/>
                    <a:pt x="1202" y="4556"/>
                  </a:cubicBezTo>
                  <a:lnTo>
                    <a:pt x="1279" y="4556"/>
                  </a:lnTo>
                  <a:lnTo>
                    <a:pt x="1279" y="4728"/>
                  </a:lnTo>
                  <a:lnTo>
                    <a:pt x="1202" y="4728"/>
                  </a:lnTo>
                  <a:cubicBezTo>
                    <a:pt x="1193" y="4728"/>
                    <a:pt x="1185" y="4745"/>
                    <a:pt x="1185" y="4753"/>
                  </a:cubicBezTo>
                  <a:cubicBezTo>
                    <a:pt x="1185" y="4762"/>
                    <a:pt x="1193" y="4771"/>
                    <a:pt x="1202" y="4771"/>
                  </a:cubicBezTo>
                  <a:lnTo>
                    <a:pt x="1279" y="4771"/>
                  </a:lnTo>
                  <a:lnTo>
                    <a:pt x="1279" y="4942"/>
                  </a:lnTo>
                  <a:lnTo>
                    <a:pt x="1202" y="4942"/>
                  </a:lnTo>
                  <a:cubicBezTo>
                    <a:pt x="1193" y="4942"/>
                    <a:pt x="1185" y="4959"/>
                    <a:pt x="1185" y="4968"/>
                  </a:cubicBezTo>
                  <a:cubicBezTo>
                    <a:pt x="1185" y="4977"/>
                    <a:pt x="1193" y="4985"/>
                    <a:pt x="1202" y="4985"/>
                  </a:cubicBezTo>
                  <a:lnTo>
                    <a:pt x="1279" y="4985"/>
                  </a:lnTo>
                  <a:lnTo>
                    <a:pt x="1279" y="5045"/>
                  </a:lnTo>
                  <a:lnTo>
                    <a:pt x="1279" y="5157"/>
                  </a:lnTo>
                  <a:lnTo>
                    <a:pt x="1202" y="5157"/>
                  </a:lnTo>
                  <a:cubicBezTo>
                    <a:pt x="1193" y="5157"/>
                    <a:pt x="1185" y="5174"/>
                    <a:pt x="1185" y="5182"/>
                  </a:cubicBezTo>
                  <a:cubicBezTo>
                    <a:pt x="1185" y="5191"/>
                    <a:pt x="1193" y="5200"/>
                    <a:pt x="1202" y="5200"/>
                  </a:cubicBezTo>
                  <a:lnTo>
                    <a:pt x="1279" y="5200"/>
                  </a:lnTo>
                  <a:lnTo>
                    <a:pt x="1279" y="5371"/>
                  </a:lnTo>
                  <a:lnTo>
                    <a:pt x="1202" y="5371"/>
                  </a:lnTo>
                  <a:cubicBezTo>
                    <a:pt x="1193" y="5371"/>
                    <a:pt x="1185" y="5388"/>
                    <a:pt x="1185" y="5397"/>
                  </a:cubicBezTo>
                  <a:cubicBezTo>
                    <a:pt x="1185" y="5406"/>
                    <a:pt x="1193" y="5414"/>
                    <a:pt x="1202" y="5414"/>
                  </a:cubicBezTo>
                  <a:lnTo>
                    <a:pt x="1279" y="5414"/>
                  </a:lnTo>
                  <a:lnTo>
                    <a:pt x="1279" y="5586"/>
                  </a:lnTo>
                  <a:lnTo>
                    <a:pt x="1202" y="5586"/>
                  </a:lnTo>
                  <a:cubicBezTo>
                    <a:pt x="1193" y="5586"/>
                    <a:pt x="1185" y="5603"/>
                    <a:pt x="1185" y="5611"/>
                  </a:cubicBezTo>
                  <a:cubicBezTo>
                    <a:pt x="1185" y="5620"/>
                    <a:pt x="1193" y="5629"/>
                    <a:pt x="1202" y="5629"/>
                  </a:cubicBezTo>
                  <a:lnTo>
                    <a:pt x="1279" y="5629"/>
                  </a:lnTo>
                  <a:lnTo>
                    <a:pt x="1279" y="5689"/>
                  </a:lnTo>
                  <a:lnTo>
                    <a:pt x="962" y="5689"/>
                  </a:lnTo>
                  <a:lnTo>
                    <a:pt x="962" y="4925"/>
                  </a:lnTo>
                  <a:lnTo>
                    <a:pt x="962" y="4144"/>
                  </a:lnTo>
                  <a:lnTo>
                    <a:pt x="1116" y="3981"/>
                  </a:lnTo>
                  <a:close/>
                  <a:moveTo>
                    <a:pt x="1519" y="3973"/>
                  </a:moveTo>
                  <a:lnTo>
                    <a:pt x="1691" y="4144"/>
                  </a:lnTo>
                  <a:lnTo>
                    <a:pt x="1691" y="4925"/>
                  </a:lnTo>
                  <a:lnTo>
                    <a:pt x="1691" y="5689"/>
                  </a:lnTo>
                  <a:lnTo>
                    <a:pt x="1519" y="5689"/>
                  </a:lnTo>
                  <a:lnTo>
                    <a:pt x="1519" y="5045"/>
                  </a:lnTo>
                  <a:lnTo>
                    <a:pt x="1519" y="3990"/>
                  </a:lnTo>
                  <a:lnTo>
                    <a:pt x="1519" y="3973"/>
                  </a:lnTo>
                  <a:close/>
                  <a:moveTo>
                    <a:pt x="1116" y="5749"/>
                  </a:moveTo>
                  <a:lnTo>
                    <a:pt x="1116" y="5783"/>
                  </a:lnTo>
                  <a:lnTo>
                    <a:pt x="1005" y="5783"/>
                  </a:lnTo>
                  <a:lnTo>
                    <a:pt x="1005" y="5749"/>
                  </a:lnTo>
                  <a:close/>
                  <a:moveTo>
                    <a:pt x="1279" y="5749"/>
                  </a:moveTo>
                  <a:lnTo>
                    <a:pt x="1279" y="5783"/>
                  </a:lnTo>
                  <a:lnTo>
                    <a:pt x="1142" y="5783"/>
                  </a:lnTo>
                  <a:lnTo>
                    <a:pt x="1142" y="5749"/>
                  </a:lnTo>
                  <a:close/>
                  <a:moveTo>
                    <a:pt x="1665" y="5749"/>
                  </a:moveTo>
                  <a:lnTo>
                    <a:pt x="1665" y="5783"/>
                  </a:lnTo>
                  <a:lnTo>
                    <a:pt x="1545" y="5783"/>
                  </a:lnTo>
                  <a:lnTo>
                    <a:pt x="1545" y="5749"/>
                  </a:lnTo>
                  <a:close/>
                  <a:moveTo>
                    <a:pt x="1116" y="5817"/>
                  </a:moveTo>
                  <a:lnTo>
                    <a:pt x="1116" y="5912"/>
                  </a:lnTo>
                  <a:lnTo>
                    <a:pt x="1005" y="5912"/>
                  </a:lnTo>
                  <a:lnTo>
                    <a:pt x="1005" y="5817"/>
                  </a:lnTo>
                  <a:close/>
                  <a:moveTo>
                    <a:pt x="1193" y="5817"/>
                  </a:moveTo>
                  <a:cubicBezTo>
                    <a:pt x="1185" y="5817"/>
                    <a:pt x="1185" y="5826"/>
                    <a:pt x="1185" y="5835"/>
                  </a:cubicBezTo>
                  <a:cubicBezTo>
                    <a:pt x="1185" y="5843"/>
                    <a:pt x="1193" y="5860"/>
                    <a:pt x="1202" y="5860"/>
                  </a:cubicBezTo>
                  <a:lnTo>
                    <a:pt x="1279" y="5860"/>
                  </a:lnTo>
                  <a:lnTo>
                    <a:pt x="1279" y="5912"/>
                  </a:lnTo>
                  <a:lnTo>
                    <a:pt x="1142" y="5912"/>
                  </a:lnTo>
                  <a:lnTo>
                    <a:pt x="1142" y="5817"/>
                  </a:lnTo>
                  <a:close/>
                  <a:moveTo>
                    <a:pt x="1657" y="5817"/>
                  </a:moveTo>
                  <a:lnTo>
                    <a:pt x="1657" y="5912"/>
                  </a:lnTo>
                  <a:lnTo>
                    <a:pt x="1537" y="5912"/>
                  </a:lnTo>
                  <a:lnTo>
                    <a:pt x="1537" y="5817"/>
                  </a:lnTo>
                  <a:close/>
                  <a:moveTo>
                    <a:pt x="962" y="5749"/>
                  </a:moveTo>
                  <a:lnTo>
                    <a:pt x="970" y="5920"/>
                  </a:lnTo>
                  <a:lnTo>
                    <a:pt x="962" y="5920"/>
                  </a:lnTo>
                  <a:lnTo>
                    <a:pt x="962" y="5749"/>
                  </a:lnTo>
                  <a:close/>
                  <a:moveTo>
                    <a:pt x="1691" y="6015"/>
                  </a:moveTo>
                  <a:lnTo>
                    <a:pt x="1691" y="6958"/>
                  </a:lnTo>
                  <a:lnTo>
                    <a:pt x="1691" y="8022"/>
                  </a:lnTo>
                  <a:lnTo>
                    <a:pt x="1519" y="8022"/>
                  </a:lnTo>
                  <a:lnTo>
                    <a:pt x="1519" y="7019"/>
                  </a:lnTo>
                  <a:lnTo>
                    <a:pt x="1519" y="6015"/>
                  </a:lnTo>
                  <a:close/>
                  <a:moveTo>
                    <a:pt x="1194" y="6019"/>
                  </a:moveTo>
                  <a:cubicBezTo>
                    <a:pt x="1189" y="6025"/>
                    <a:pt x="1185" y="6035"/>
                    <a:pt x="1185" y="6040"/>
                  </a:cubicBezTo>
                  <a:cubicBezTo>
                    <a:pt x="1185" y="6049"/>
                    <a:pt x="1193" y="6058"/>
                    <a:pt x="1202" y="6058"/>
                  </a:cubicBezTo>
                  <a:lnTo>
                    <a:pt x="1279" y="6058"/>
                  </a:lnTo>
                  <a:lnTo>
                    <a:pt x="1279" y="6229"/>
                  </a:lnTo>
                  <a:lnTo>
                    <a:pt x="1202" y="6229"/>
                  </a:lnTo>
                  <a:cubicBezTo>
                    <a:pt x="1193" y="6229"/>
                    <a:pt x="1185" y="6246"/>
                    <a:pt x="1185" y="6255"/>
                  </a:cubicBezTo>
                  <a:cubicBezTo>
                    <a:pt x="1185" y="6264"/>
                    <a:pt x="1193" y="6272"/>
                    <a:pt x="1202" y="6272"/>
                  </a:cubicBezTo>
                  <a:lnTo>
                    <a:pt x="1279" y="6272"/>
                  </a:lnTo>
                  <a:lnTo>
                    <a:pt x="1279" y="6444"/>
                  </a:lnTo>
                  <a:lnTo>
                    <a:pt x="1202" y="6444"/>
                  </a:lnTo>
                  <a:cubicBezTo>
                    <a:pt x="1193" y="6444"/>
                    <a:pt x="1185" y="6461"/>
                    <a:pt x="1185" y="6469"/>
                  </a:cubicBezTo>
                  <a:cubicBezTo>
                    <a:pt x="1185" y="6478"/>
                    <a:pt x="1193" y="6487"/>
                    <a:pt x="1202" y="6487"/>
                  </a:cubicBezTo>
                  <a:lnTo>
                    <a:pt x="1279" y="6487"/>
                  </a:lnTo>
                  <a:lnTo>
                    <a:pt x="1279" y="6658"/>
                  </a:lnTo>
                  <a:lnTo>
                    <a:pt x="1202" y="6658"/>
                  </a:lnTo>
                  <a:cubicBezTo>
                    <a:pt x="1193" y="6658"/>
                    <a:pt x="1185" y="6675"/>
                    <a:pt x="1185" y="6684"/>
                  </a:cubicBezTo>
                  <a:cubicBezTo>
                    <a:pt x="1185" y="6692"/>
                    <a:pt x="1193" y="6701"/>
                    <a:pt x="1202" y="6701"/>
                  </a:cubicBezTo>
                  <a:lnTo>
                    <a:pt x="1279" y="6701"/>
                  </a:lnTo>
                  <a:lnTo>
                    <a:pt x="1279" y="6873"/>
                  </a:lnTo>
                  <a:lnTo>
                    <a:pt x="1202" y="6873"/>
                  </a:lnTo>
                  <a:cubicBezTo>
                    <a:pt x="1193" y="6873"/>
                    <a:pt x="1185" y="6890"/>
                    <a:pt x="1185" y="6898"/>
                  </a:cubicBezTo>
                  <a:cubicBezTo>
                    <a:pt x="1185" y="6907"/>
                    <a:pt x="1193" y="6916"/>
                    <a:pt x="1202" y="6916"/>
                  </a:cubicBezTo>
                  <a:lnTo>
                    <a:pt x="1279" y="6916"/>
                  </a:lnTo>
                  <a:lnTo>
                    <a:pt x="1279" y="7019"/>
                  </a:lnTo>
                  <a:lnTo>
                    <a:pt x="1279" y="7104"/>
                  </a:lnTo>
                  <a:lnTo>
                    <a:pt x="1202" y="7104"/>
                  </a:lnTo>
                  <a:cubicBezTo>
                    <a:pt x="1193" y="7104"/>
                    <a:pt x="1185" y="7113"/>
                    <a:pt x="1185" y="7121"/>
                  </a:cubicBezTo>
                  <a:cubicBezTo>
                    <a:pt x="1185" y="7130"/>
                    <a:pt x="1193" y="7147"/>
                    <a:pt x="1202" y="7147"/>
                  </a:cubicBezTo>
                  <a:lnTo>
                    <a:pt x="1279" y="7147"/>
                  </a:lnTo>
                  <a:lnTo>
                    <a:pt x="1279" y="7319"/>
                  </a:lnTo>
                  <a:lnTo>
                    <a:pt x="1202" y="7319"/>
                  </a:lnTo>
                  <a:cubicBezTo>
                    <a:pt x="1193" y="7319"/>
                    <a:pt x="1185" y="7327"/>
                    <a:pt x="1185" y="7336"/>
                  </a:cubicBezTo>
                  <a:cubicBezTo>
                    <a:pt x="1185" y="7345"/>
                    <a:pt x="1193" y="7362"/>
                    <a:pt x="1202" y="7362"/>
                  </a:cubicBezTo>
                  <a:lnTo>
                    <a:pt x="1279" y="7362"/>
                  </a:lnTo>
                  <a:lnTo>
                    <a:pt x="1279" y="7533"/>
                  </a:lnTo>
                  <a:lnTo>
                    <a:pt x="1202" y="7533"/>
                  </a:lnTo>
                  <a:cubicBezTo>
                    <a:pt x="1193" y="7533"/>
                    <a:pt x="1185" y="7542"/>
                    <a:pt x="1185" y="7550"/>
                  </a:cubicBezTo>
                  <a:cubicBezTo>
                    <a:pt x="1185" y="7559"/>
                    <a:pt x="1193" y="7576"/>
                    <a:pt x="1202" y="7576"/>
                  </a:cubicBezTo>
                  <a:lnTo>
                    <a:pt x="1279" y="7576"/>
                  </a:lnTo>
                  <a:lnTo>
                    <a:pt x="1279" y="7748"/>
                  </a:lnTo>
                  <a:lnTo>
                    <a:pt x="1202" y="7748"/>
                  </a:lnTo>
                  <a:cubicBezTo>
                    <a:pt x="1193" y="7748"/>
                    <a:pt x="1185" y="7756"/>
                    <a:pt x="1185" y="7765"/>
                  </a:cubicBezTo>
                  <a:cubicBezTo>
                    <a:pt x="1185" y="7774"/>
                    <a:pt x="1193" y="7791"/>
                    <a:pt x="1202" y="7791"/>
                  </a:cubicBezTo>
                  <a:lnTo>
                    <a:pt x="1279" y="7791"/>
                  </a:lnTo>
                  <a:lnTo>
                    <a:pt x="1279" y="7962"/>
                  </a:lnTo>
                  <a:lnTo>
                    <a:pt x="1202" y="7962"/>
                  </a:lnTo>
                  <a:cubicBezTo>
                    <a:pt x="1193" y="7962"/>
                    <a:pt x="1185" y="7971"/>
                    <a:pt x="1185" y="7979"/>
                  </a:cubicBezTo>
                  <a:cubicBezTo>
                    <a:pt x="1185" y="7988"/>
                    <a:pt x="1193" y="8005"/>
                    <a:pt x="1202" y="8005"/>
                  </a:cubicBezTo>
                  <a:lnTo>
                    <a:pt x="1279" y="8005"/>
                  </a:lnTo>
                  <a:lnTo>
                    <a:pt x="1279" y="8031"/>
                  </a:lnTo>
                  <a:lnTo>
                    <a:pt x="962" y="8031"/>
                  </a:lnTo>
                  <a:lnTo>
                    <a:pt x="962" y="6976"/>
                  </a:lnTo>
                  <a:lnTo>
                    <a:pt x="962" y="6118"/>
                  </a:lnTo>
                  <a:lnTo>
                    <a:pt x="962" y="6032"/>
                  </a:lnTo>
                  <a:lnTo>
                    <a:pt x="1194" y="6019"/>
                  </a:lnTo>
                  <a:close/>
                  <a:moveTo>
                    <a:pt x="747" y="8040"/>
                  </a:moveTo>
                  <a:lnTo>
                    <a:pt x="747" y="8142"/>
                  </a:lnTo>
                  <a:lnTo>
                    <a:pt x="713" y="8142"/>
                  </a:lnTo>
                  <a:lnTo>
                    <a:pt x="713" y="8040"/>
                  </a:lnTo>
                  <a:close/>
                  <a:moveTo>
                    <a:pt x="1588" y="8057"/>
                  </a:moveTo>
                  <a:lnTo>
                    <a:pt x="1588" y="8151"/>
                  </a:lnTo>
                  <a:lnTo>
                    <a:pt x="1519" y="8151"/>
                  </a:lnTo>
                  <a:lnTo>
                    <a:pt x="1519" y="8057"/>
                  </a:lnTo>
                  <a:close/>
                  <a:moveTo>
                    <a:pt x="1691" y="8057"/>
                  </a:moveTo>
                  <a:lnTo>
                    <a:pt x="1691" y="8151"/>
                  </a:lnTo>
                  <a:lnTo>
                    <a:pt x="1631" y="8151"/>
                  </a:lnTo>
                  <a:lnTo>
                    <a:pt x="1631" y="8057"/>
                  </a:lnTo>
                  <a:close/>
                  <a:moveTo>
                    <a:pt x="1013" y="8065"/>
                  </a:moveTo>
                  <a:lnTo>
                    <a:pt x="1013" y="8160"/>
                  </a:lnTo>
                  <a:lnTo>
                    <a:pt x="962" y="8160"/>
                  </a:lnTo>
                  <a:lnTo>
                    <a:pt x="962" y="8065"/>
                  </a:lnTo>
                  <a:close/>
                  <a:moveTo>
                    <a:pt x="1279" y="8065"/>
                  </a:moveTo>
                  <a:lnTo>
                    <a:pt x="1279" y="8160"/>
                  </a:lnTo>
                  <a:lnTo>
                    <a:pt x="1056" y="8160"/>
                  </a:lnTo>
                  <a:lnTo>
                    <a:pt x="1056" y="8065"/>
                  </a:lnTo>
                  <a:close/>
                  <a:moveTo>
                    <a:pt x="1974" y="8065"/>
                  </a:moveTo>
                  <a:lnTo>
                    <a:pt x="1974" y="8160"/>
                  </a:lnTo>
                  <a:lnTo>
                    <a:pt x="1931" y="8160"/>
                  </a:lnTo>
                  <a:lnTo>
                    <a:pt x="1931" y="8065"/>
                  </a:lnTo>
                  <a:close/>
                  <a:moveTo>
                    <a:pt x="730" y="8194"/>
                  </a:moveTo>
                  <a:lnTo>
                    <a:pt x="730" y="8348"/>
                  </a:lnTo>
                  <a:lnTo>
                    <a:pt x="704" y="8348"/>
                  </a:lnTo>
                  <a:lnTo>
                    <a:pt x="704" y="8194"/>
                  </a:lnTo>
                  <a:close/>
                  <a:moveTo>
                    <a:pt x="1013" y="8194"/>
                  </a:moveTo>
                  <a:lnTo>
                    <a:pt x="1013" y="8348"/>
                  </a:lnTo>
                  <a:lnTo>
                    <a:pt x="962" y="8348"/>
                  </a:lnTo>
                  <a:lnTo>
                    <a:pt x="962" y="8194"/>
                  </a:lnTo>
                  <a:close/>
                  <a:moveTo>
                    <a:pt x="1193" y="8194"/>
                  </a:moveTo>
                  <a:lnTo>
                    <a:pt x="1202" y="8203"/>
                  </a:lnTo>
                  <a:lnTo>
                    <a:pt x="1279" y="8203"/>
                  </a:lnTo>
                  <a:lnTo>
                    <a:pt x="1279" y="8348"/>
                  </a:lnTo>
                  <a:lnTo>
                    <a:pt x="1056" y="8348"/>
                  </a:lnTo>
                  <a:lnTo>
                    <a:pt x="1056" y="8194"/>
                  </a:lnTo>
                  <a:close/>
                  <a:moveTo>
                    <a:pt x="1588" y="8194"/>
                  </a:moveTo>
                  <a:lnTo>
                    <a:pt x="1588" y="8348"/>
                  </a:lnTo>
                  <a:lnTo>
                    <a:pt x="1519" y="8348"/>
                  </a:lnTo>
                  <a:lnTo>
                    <a:pt x="1519" y="8194"/>
                  </a:lnTo>
                  <a:close/>
                  <a:moveTo>
                    <a:pt x="1691" y="8194"/>
                  </a:moveTo>
                  <a:lnTo>
                    <a:pt x="1691" y="8348"/>
                  </a:lnTo>
                  <a:lnTo>
                    <a:pt x="1631" y="8348"/>
                  </a:lnTo>
                  <a:lnTo>
                    <a:pt x="1631" y="8194"/>
                  </a:lnTo>
                  <a:close/>
                  <a:moveTo>
                    <a:pt x="1966" y="8194"/>
                  </a:moveTo>
                  <a:lnTo>
                    <a:pt x="1966" y="8348"/>
                  </a:lnTo>
                  <a:lnTo>
                    <a:pt x="1923" y="8348"/>
                  </a:lnTo>
                  <a:lnTo>
                    <a:pt x="1923" y="8194"/>
                  </a:lnTo>
                  <a:close/>
                  <a:moveTo>
                    <a:pt x="1279" y="8503"/>
                  </a:moveTo>
                  <a:lnTo>
                    <a:pt x="1279" y="8589"/>
                  </a:lnTo>
                  <a:lnTo>
                    <a:pt x="1202" y="8589"/>
                  </a:lnTo>
                  <a:cubicBezTo>
                    <a:pt x="1193" y="8589"/>
                    <a:pt x="1185" y="8606"/>
                    <a:pt x="1185" y="8614"/>
                  </a:cubicBezTo>
                  <a:cubicBezTo>
                    <a:pt x="1185" y="8623"/>
                    <a:pt x="1193" y="8632"/>
                    <a:pt x="1202" y="8632"/>
                  </a:cubicBezTo>
                  <a:lnTo>
                    <a:pt x="1279" y="8632"/>
                  </a:lnTo>
                  <a:lnTo>
                    <a:pt x="1279" y="8803"/>
                  </a:lnTo>
                  <a:lnTo>
                    <a:pt x="1202" y="8803"/>
                  </a:lnTo>
                  <a:cubicBezTo>
                    <a:pt x="1193" y="8803"/>
                    <a:pt x="1185" y="8820"/>
                    <a:pt x="1185" y="8829"/>
                  </a:cubicBezTo>
                  <a:cubicBezTo>
                    <a:pt x="1185" y="8837"/>
                    <a:pt x="1193" y="8846"/>
                    <a:pt x="1202" y="8846"/>
                  </a:cubicBezTo>
                  <a:lnTo>
                    <a:pt x="1279" y="8846"/>
                  </a:lnTo>
                  <a:lnTo>
                    <a:pt x="1279" y="8863"/>
                  </a:lnTo>
                  <a:lnTo>
                    <a:pt x="1279" y="9018"/>
                  </a:lnTo>
                  <a:lnTo>
                    <a:pt x="1202" y="9018"/>
                  </a:lnTo>
                  <a:cubicBezTo>
                    <a:pt x="1193" y="9018"/>
                    <a:pt x="1185" y="9035"/>
                    <a:pt x="1185" y="9043"/>
                  </a:cubicBezTo>
                  <a:cubicBezTo>
                    <a:pt x="1185" y="9052"/>
                    <a:pt x="1193" y="9060"/>
                    <a:pt x="1202" y="9060"/>
                  </a:cubicBezTo>
                  <a:lnTo>
                    <a:pt x="1279" y="9060"/>
                  </a:lnTo>
                  <a:lnTo>
                    <a:pt x="1279" y="9232"/>
                  </a:lnTo>
                  <a:lnTo>
                    <a:pt x="1202" y="9232"/>
                  </a:lnTo>
                  <a:cubicBezTo>
                    <a:pt x="1193" y="9232"/>
                    <a:pt x="1185" y="9249"/>
                    <a:pt x="1185" y="9258"/>
                  </a:cubicBezTo>
                  <a:cubicBezTo>
                    <a:pt x="1185" y="9266"/>
                    <a:pt x="1193" y="9275"/>
                    <a:pt x="1202" y="9275"/>
                  </a:cubicBezTo>
                  <a:lnTo>
                    <a:pt x="1279" y="9275"/>
                  </a:lnTo>
                  <a:lnTo>
                    <a:pt x="1279" y="9447"/>
                  </a:lnTo>
                  <a:lnTo>
                    <a:pt x="1202" y="9447"/>
                  </a:lnTo>
                  <a:cubicBezTo>
                    <a:pt x="1193" y="9447"/>
                    <a:pt x="1185" y="9464"/>
                    <a:pt x="1185" y="9472"/>
                  </a:cubicBezTo>
                  <a:cubicBezTo>
                    <a:pt x="1185" y="9481"/>
                    <a:pt x="1193" y="9489"/>
                    <a:pt x="1202" y="9489"/>
                  </a:cubicBezTo>
                  <a:lnTo>
                    <a:pt x="1279" y="9489"/>
                  </a:lnTo>
                  <a:lnTo>
                    <a:pt x="1279" y="9661"/>
                  </a:lnTo>
                  <a:lnTo>
                    <a:pt x="1202" y="9661"/>
                  </a:lnTo>
                  <a:cubicBezTo>
                    <a:pt x="1193" y="9661"/>
                    <a:pt x="1185" y="9678"/>
                    <a:pt x="1185" y="9687"/>
                  </a:cubicBezTo>
                  <a:cubicBezTo>
                    <a:pt x="1185" y="9695"/>
                    <a:pt x="1193" y="9704"/>
                    <a:pt x="1202" y="9704"/>
                  </a:cubicBezTo>
                  <a:lnTo>
                    <a:pt x="1279" y="9704"/>
                  </a:lnTo>
                  <a:lnTo>
                    <a:pt x="1279" y="9876"/>
                  </a:lnTo>
                  <a:lnTo>
                    <a:pt x="1228" y="9876"/>
                  </a:lnTo>
                  <a:cubicBezTo>
                    <a:pt x="1219" y="9876"/>
                    <a:pt x="1202" y="9893"/>
                    <a:pt x="1202" y="9901"/>
                  </a:cubicBezTo>
                  <a:cubicBezTo>
                    <a:pt x="1202" y="9910"/>
                    <a:pt x="1219" y="9918"/>
                    <a:pt x="1228" y="9918"/>
                  </a:cubicBezTo>
                  <a:lnTo>
                    <a:pt x="1279" y="9918"/>
                  </a:lnTo>
                  <a:lnTo>
                    <a:pt x="1279" y="10004"/>
                  </a:lnTo>
                  <a:lnTo>
                    <a:pt x="962" y="10004"/>
                  </a:lnTo>
                  <a:lnTo>
                    <a:pt x="962" y="8803"/>
                  </a:lnTo>
                  <a:lnTo>
                    <a:pt x="962" y="8503"/>
                  </a:lnTo>
                  <a:close/>
                  <a:moveTo>
                    <a:pt x="1691" y="8503"/>
                  </a:moveTo>
                  <a:lnTo>
                    <a:pt x="1691" y="8803"/>
                  </a:lnTo>
                  <a:lnTo>
                    <a:pt x="1691" y="10004"/>
                  </a:lnTo>
                  <a:lnTo>
                    <a:pt x="1519" y="10004"/>
                  </a:lnTo>
                  <a:lnTo>
                    <a:pt x="1519" y="8863"/>
                  </a:lnTo>
                  <a:lnTo>
                    <a:pt x="1519" y="8503"/>
                  </a:lnTo>
                  <a:close/>
                  <a:moveTo>
                    <a:pt x="1700" y="10090"/>
                  </a:moveTo>
                  <a:lnTo>
                    <a:pt x="1708" y="10287"/>
                  </a:lnTo>
                  <a:lnTo>
                    <a:pt x="1622" y="10639"/>
                  </a:lnTo>
                  <a:lnTo>
                    <a:pt x="1528" y="10639"/>
                  </a:lnTo>
                  <a:lnTo>
                    <a:pt x="1528" y="10631"/>
                  </a:lnTo>
                  <a:lnTo>
                    <a:pt x="1528" y="10468"/>
                  </a:lnTo>
                  <a:lnTo>
                    <a:pt x="1631" y="10468"/>
                  </a:lnTo>
                  <a:cubicBezTo>
                    <a:pt x="1648" y="10468"/>
                    <a:pt x="1657" y="10459"/>
                    <a:pt x="1657" y="10450"/>
                  </a:cubicBezTo>
                  <a:cubicBezTo>
                    <a:pt x="1657" y="10433"/>
                    <a:pt x="1648" y="10425"/>
                    <a:pt x="1631" y="10425"/>
                  </a:cubicBezTo>
                  <a:lnTo>
                    <a:pt x="1528" y="10425"/>
                  </a:lnTo>
                  <a:lnTo>
                    <a:pt x="1528" y="10253"/>
                  </a:lnTo>
                  <a:lnTo>
                    <a:pt x="1631" y="10253"/>
                  </a:lnTo>
                  <a:cubicBezTo>
                    <a:pt x="1648" y="10253"/>
                    <a:pt x="1657" y="10244"/>
                    <a:pt x="1657" y="10236"/>
                  </a:cubicBezTo>
                  <a:cubicBezTo>
                    <a:pt x="1657" y="10219"/>
                    <a:pt x="1648" y="10210"/>
                    <a:pt x="1631" y="10210"/>
                  </a:cubicBezTo>
                  <a:lnTo>
                    <a:pt x="1528" y="10210"/>
                  </a:lnTo>
                  <a:lnTo>
                    <a:pt x="1528" y="10090"/>
                  </a:lnTo>
                  <a:close/>
                  <a:moveTo>
                    <a:pt x="1605" y="10682"/>
                  </a:moveTo>
                  <a:lnTo>
                    <a:pt x="1571" y="10845"/>
                  </a:lnTo>
                  <a:lnTo>
                    <a:pt x="1528" y="10682"/>
                  </a:lnTo>
                  <a:close/>
                  <a:moveTo>
                    <a:pt x="1279" y="10090"/>
                  </a:moveTo>
                  <a:lnTo>
                    <a:pt x="1279" y="10236"/>
                  </a:lnTo>
                  <a:lnTo>
                    <a:pt x="1056" y="11102"/>
                  </a:lnTo>
                  <a:lnTo>
                    <a:pt x="919" y="10536"/>
                  </a:lnTo>
                  <a:lnTo>
                    <a:pt x="962" y="10090"/>
                  </a:lnTo>
                  <a:close/>
                  <a:moveTo>
                    <a:pt x="1571" y="11368"/>
                  </a:moveTo>
                  <a:lnTo>
                    <a:pt x="1605" y="11497"/>
                  </a:lnTo>
                  <a:lnTo>
                    <a:pt x="1537" y="11497"/>
                  </a:lnTo>
                  <a:lnTo>
                    <a:pt x="1571" y="11368"/>
                  </a:lnTo>
                  <a:close/>
                  <a:moveTo>
                    <a:pt x="885" y="10922"/>
                  </a:moveTo>
                  <a:lnTo>
                    <a:pt x="988" y="11360"/>
                  </a:lnTo>
                  <a:lnTo>
                    <a:pt x="885" y="11789"/>
                  </a:lnTo>
                  <a:lnTo>
                    <a:pt x="807" y="11789"/>
                  </a:lnTo>
                  <a:lnTo>
                    <a:pt x="885" y="10922"/>
                  </a:lnTo>
                  <a:close/>
                  <a:moveTo>
                    <a:pt x="1065" y="11626"/>
                  </a:moveTo>
                  <a:lnTo>
                    <a:pt x="1108" y="11789"/>
                  </a:lnTo>
                  <a:lnTo>
                    <a:pt x="1022" y="11789"/>
                  </a:lnTo>
                  <a:lnTo>
                    <a:pt x="1065" y="11626"/>
                  </a:lnTo>
                  <a:close/>
                  <a:moveTo>
                    <a:pt x="1279" y="10768"/>
                  </a:moveTo>
                  <a:lnTo>
                    <a:pt x="1279" y="11789"/>
                  </a:lnTo>
                  <a:lnTo>
                    <a:pt x="1219" y="11789"/>
                  </a:lnTo>
                  <a:lnTo>
                    <a:pt x="1116" y="11377"/>
                  </a:lnTo>
                  <a:lnTo>
                    <a:pt x="1279" y="10768"/>
                  </a:lnTo>
                  <a:close/>
                  <a:moveTo>
                    <a:pt x="1743" y="10673"/>
                  </a:moveTo>
                  <a:lnTo>
                    <a:pt x="1837" y="11789"/>
                  </a:lnTo>
                  <a:lnTo>
                    <a:pt x="1794" y="11789"/>
                  </a:lnTo>
                  <a:lnTo>
                    <a:pt x="1631" y="11111"/>
                  </a:lnTo>
                  <a:cubicBezTo>
                    <a:pt x="1648" y="11111"/>
                    <a:pt x="1648" y="11102"/>
                    <a:pt x="1648" y="11094"/>
                  </a:cubicBezTo>
                  <a:lnTo>
                    <a:pt x="1648" y="11077"/>
                  </a:lnTo>
                  <a:lnTo>
                    <a:pt x="1743" y="10673"/>
                  </a:lnTo>
                  <a:close/>
                  <a:moveTo>
                    <a:pt x="1614" y="11540"/>
                  </a:moveTo>
                  <a:lnTo>
                    <a:pt x="1674" y="11797"/>
                  </a:lnTo>
                  <a:lnTo>
                    <a:pt x="1528" y="11797"/>
                  </a:lnTo>
                  <a:lnTo>
                    <a:pt x="1528" y="11755"/>
                  </a:lnTo>
                  <a:lnTo>
                    <a:pt x="1631" y="11755"/>
                  </a:lnTo>
                  <a:cubicBezTo>
                    <a:pt x="1648" y="11755"/>
                    <a:pt x="1657" y="11746"/>
                    <a:pt x="1657" y="11737"/>
                  </a:cubicBezTo>
                  <a:cubicBezTo>
                    <a:pt x="1657" y="11720"/>
                    <a:pt x="1631" y="11712"/>
                    <a:pt x="1622" y="11712"/>
                  </a:cubicBezTo>
                  <a:lnTo>
                    <a:pt x="1519" y="11712"/>
                  </a:lnTo>
                  <a:lnTo>
                    <a:pt x="1519" y="11591"/>
                  </a:lnTo>
                  <a:lnTo>
                    <a:pt x="1528" y="11540"/>
                  </a:lnTo>
                  <a:close/>
                  <a:moveTo>
                    <a:pt x="1279" y="11866"/>
                  </a:moveTo>
                  <a:lnTo>
                    <a:pt x="1279" y="13067"/>
                  </a:lnTo>
                  <a:lnTo>
                    <a:pt x="1176" y="13522"/>
                  </a:lnTo>
                  <a:lnTo>
                    <a:pt x="1176" y="12690"/>
                  </a:lnTo>
                  <a:lnTo>
                    <a:pt x="1176" y="11866"/>
                  </a:lnTo>
                  <a:close/>
                  <a:moveTo>
                    <a:pt x="1846" y="11866"/>
                  </a:moveTo>
                  <a:lnTo>
                    <a:pt x="1948" y="12981"/>
                  </a:lnTo>
                  <a:lnTo>
                    <a:pt x="1708" y="13934"/>
                  </a:lnTo>
                  <a:lnTo>
                    <a:pt x="1519" y="13119"/>
                  </a:lnTo>
                  <a:lnTo>
                    <a:pt x="1519" y="11866"/>
                  </a:lnTo>
                  <a:close/>
                  <a:moveTo>
                    <a:pt x="1142" y="11866"/>
                  </a:moveTo>
                  <a:lnTo>
                    <a:pt x="1142" y="11952"/>
                  </a:lnTo>
                  <a:lnTo>
                    <a:pt x="988" y="11952"/>
                  </a:lnTo>
                  <a:cubicBezTo>
                    <a:pt x="979" y="11952"/>
                    <a:pt x="970" y="11960"/>
                    <a:pt x="970" y="11969"/>
                  </a:cubicBezTo>
                  <a:cubicBezTo>
                    <a:pt x="970" y="11978"/>
                    <a:pt x="979" y="11995"/>
                    <a:pt x="988" y="11995"/>
                  </a:cubicBezTo>
                  <a:lnTo>
                    <a:pt x="1133" y="11995"/>
                  </a:lnTo>
                  <a:lnTo>
                    <a:pt x="1133" y="12166"/>
                  </a:lnTo>
                  <a:lnTo>
                    <a:pt x="988" y="12166"/>
                  </a:lnTo>
                  <a:cubicBezTo>
                    <a:pt x="979" y="12166"/>
                    <a:pt x="970" y="12175"/>
                    <a:pt x="970" y="12183"/>
                  </a:cubicBezTo>
                  <a:cubicBezTo>
                    <a:pt x="970" y="12192"/>
                    <a:pt x="979" y="12209"/>
                    <a:pt x="988" y="12209"/>
                  </a:cubicBezTo>
                  <a:lnTo>
                    <a:pt x="1133" y="12209"/>
                  </a:lnTo>
                  <a:lnTo>
                    <a:pt x="1133" y="12381"/>
                  </a:lnTo>
                  <a:lnTo>
                    <a:pt x="988" y="12381"/>
                  </a:lnTo>
                  <a:cubicBezTo>
                    <a:pt x="979" y="12381"/>
                    <a:pt x="970" y="12389"/>
                    <a:pt x="970" y="12398"/>
                  </a:cubicBezTo>
                  <a:cubicBezTo>
                    <a:pt x="970" y="12407"/>
                    <a:pt x="979" y="12424"/>
                    <a:pt x="988" y="12424"/>
                  </a:cubicBezTo>
                  <a:lnTo>
                    <a:pt x="1133" y="12424"/>
                  </a:lnTo>
                  <a:lnTo>
                    <a:pt x="1133" y="12595"/>
                  </a:lnTo>
                  <a:lnTo>
                    <a:pt x="988" y="12595"/>
                  </a:lnTo>
                  <a:cubicBezTo>
                    <a:pt x="979" y="12595"/>
                    <a:pt x="970" y="12604"/>
                    <a:pt x="970" y="12612"/>
                  </a:cubicBezTo>
                  <a:cubicBezTo>
                    <a:pt x="970" y="12621"/>
                    <a:pt x="979" y="12638"/>
                    <a:pt x="988" y="12638"/>
                  </a:cubicBezTo>
                  <a:lnTo>
                    <a:pt x="1133" y="12638"/>
                  </a:lnTo>
                  <a:lnTo>
                    <a:pt x="1133" y="12690"/>
                  </a:lnTo>
                  <a:lnTo>
                    <a:pt x="1133" y="12810"/>
                  </a:lnTo>
                  <a:lnTo>
                    <a:pt x="988" y="12810"/>
                  </a:lnTo>
                  <a:cubicBezTo>
                    <a:pt x="979" y="12810"/>
                    <a:pt x="970" y="12818"/>
                    <a:pt x="970" y="12827"/>
                  </a:cubicBezTo>
                  <a:cubicBezTo>
                    <a:pt x="970" y="12836"/>
                    <a:pt x="979" y="12853"/>
                    <a:pt x="988" y="12853"/>
                  </a:cubicBezTo>
                  <a:lnTo>
                    <a:pt x="1133" y="12853"/>
                  </a:lnTo>
                  <a:lnTo>
                    <a:pt x="1133" y="13024"/>
                  </a:lnTo>
                  <a:lnTo>
                    <a:pt x="988" y="13024"/>
                  </a:lnTo>
                  <a:cubicBezTo>
                    <a:pt x="979" y="13024"/>
                    <a:pt x="970" y="13033"/>
                    <a:pt x="970" y="13041"/>
                  </a:cubicBezTo>
                  <a:cubicBezTo>
                    <a:pt x="970" y="13050"/>
                    <a:pt x="979" y="13067"/>
                    <a:pt x="988" y="13067"/>
                  </a:cubicBezTo>
                  <a:lnTo>
                    <a:pt x="1133" y="13067"/>
                  </a:lnTo>
                  <a:lnTo>
                    <a:pt x="1133" y="13239"/>
                  </a:lnTo>
                  <a:lnTo>
                    <a:pt x="988" y="13239"/>
                  </a:lnTo>
                  <a:cubicBezTo>
                    <a:pt x="979" y="13239"/>
                    <a:pt x="970" y="13247"/>
                    <a:pt x="970" y="13256"/>
                  </a:cubicBezTo>
                  <a:cubicBezTo>
                    <a:pt x="970" y="13265"/>
                    <a:pt x="979" y="13282"/>
                    <a:pt x="988" y="13282"/>
                  </a:cubicBezTo>
                  <a:lnTo>
                    <a:pt x="1133" y="13282"/>
                  </a:lnTo>
                  <a:lnTo>
                    <a:pt x="1133" y="13453"/>
                  </a:lnTo>
                  <a:lnTo>
                    <a:pt x="988" y="13453"/>
                  </a:lnTo>
                  <a:cubicBezTo>
                    <a:pt x="979" y="13453"/>
                    <a:pt x="970" y="13462"/>
                    <a:pt x="970" y="13470"/>
                  </a:cubicBezTo>
                  <a:cubicBezTo>
                    <a:pt x="970" y="13479"/>
                    <a:pt x="979" y="13496"/>
                    <a:pt x="988" y="13496"/>
                  </a:cubicBezTo>
                  <a:lnTo>
                    <a:pt x="1133" y="13496"/>
                  </a:lnTo>
                  <a:lnTo>
                    <a:pt x="1133" y="13668"/>
                  </a:lnTo>
                  <a:lnTo>
                    <a:pt x="988" y="13668"/>
                  </a:lnTo>
                  <a:cubicBezTo>
                    <a:pt x="979" y="13668"/>
                    <a:pt x="970" y="13676"/>
                    <a:pt x="970" y="13685"/>
                  </a:cubicBezTo>
                  <a:cubicBezTo>
                    <a:pt x="970" y="13694"/>
                    <a:pt x="979" y="13711"/>
                    <a:pt x="988" y="13711"/>
                  </a:cubicBezTo>
                  <a:lnTo>
                    <a:pt x="1133" y="13711"/>
                  </a:lnTo>
                  <a:lnTo>
                    <a:pt x="1091" y="13882"/>
                  </a:lnTo>
                  <a:lnTo>
                    <a:pt x="988" y="13882"/>
                  </a:lnTo>
                  <a:cubicBezTo>
                    <a:pt x="979" y="13882"/>
                    <a:pt x="970" y="13891"/>
                    <a:pt x="970" y="13899"/>
                  </a:cubicBezTo>
                  <a:cubicBezTo>
                    <a:pt x="970" y="13908"/>
                    <a:pt x="979" y="13925"/>
                    <a:pt x="988" y="13925"/>
                  </a:cubicBezTo>
                  <a:lnTo>
                    <a:pt x="1073" y="13925"/>
                  </a:lnTo>
                  <a:lnTo>
                    <a:pt x="1030" y="14097"/>
                  </a:lnTo>
                  <a:lnTo>
                    <a:pt x="988" y="14097"/>
                  </a:lnTo>
                  <a:cubicBezTo>
                    <a:pt x="979" y="14097"/>
                    <a:pt x="970" y="14105"/>
                    <a:pt x="970" y="14114"/>
                  </a:cubicBezTo>
                  <a:cubicBezTo>
                    <a:pt x="970" y="14122"/>
                    <a:pt x="979" y="14140"/>
                    <a:pt x="988" y="14140"/>
                  </a:cubicBezTo>
                  <a:lnTo>
                    <a:pt x="1030" y="14140"/>
                  </a:lnTo>
                  <a:lnTo>
                    <a:pt x="1005" y="14277"/>
                  </a:lnTo>
                  <a:lnTo>
                    <a:pt x="704" y="13050"/>
                  </a:lnTo>
                  <a:lnTo>
                    <a:pt x="807" y="11866"/>
                  </a:lnTo>
                  <a:close/>
                  <a:moveTo>
                    <a:pt x="1133" y="14225"/>
                  </a:moveTo>
                  <a:lnTo>
                    <a:pt x="1133" y="14311"/>
                  </a:lnTo>
                  <a:lnTo>
                    <a:pt x="1108" y="14311"/>
                  </a:lnTo>
                  <a:lnTo>
                    <a:pt x="1133" y="14225"/>
                  </a:lnTo>
                  <a:close/>
                  <a:moveTo>
                    <a:pt x="1125" y="14354"/>
                  </a:moveTo>
                  <a:lnTo>
                    <a:pt x="1125" y="14526"/>
                  </a:lnTo>
                  <a:lnTo>
                    <a:pt x="1056" y="14526"/>
                  </a:lnTo>
                  <a:lnTo>
                    <a:pt x="1099" y="14354"/>
                  </a:lnTo>
                  <a:close/>
                  <a:moveTo>
                    <a:pt x="1116" y="14569"/>
                  </a:moveTo>
                  <a:lnTo>
                    <a:pt x="1116" y="14740"/>
                  </a:lnTo>
                  <a:lnTo>
                    <a:pt x="1099" y="14740"/>
                  </a:lnTo>
                  <a:lnTo>
                    <a:pt x="1056" y="14569"/>
                  </a:lnTo>
                  <a:close/>
                  <a:moveTo>
                    <a:pt x="1519" y="13651"/>
                  </a:moveTo>
                  <a:lnTo>
                    <a:pt x="1648" y="14200"/>
                  </a:lnTo>
                  <a:lnTo>
                    <a:pt x="1519" y="14749"/>
                  </a:lnTo>
                  <a:lnTo>
                    <a:pt x="1519" y="13651"/>
                  </a:lnTo>
                  <a:close/>
                  <a:moveTo>
                    <a:pt x="1133" y="14766"/>
                  </a:moveTo>
                  <a:lnTo>
                    <a:pt x="1133" y="14843"/>
                  </a:lnTo>
                  <a:lnTo>
                    <a:pt x="1108" y="14766"/>
                  </a:lnTo>
                  <a:close/>
                  <a:moveTo>
                    <a:pt x="1279" y="13591"/>
                  </a:moveTo>
                  <a:lnTo>
                    <a:pt x="1279" y="15109"/>
                  </a:lnTo>
                  <a:lnTo>
                    <a:pt x="1193" y="15109"/>
                  </a:lnTo>
                  <a:lnTo>
                    <a:pt x="1176" y="15015"/>
                  </a:lnTo>
                  <a:lnTo>
                    <a:pt x="1176" y="14054"/>
                  </a:lnTo>
                  <a:lnTo>
                    <a:pt x="1279" y="13591"/>
                  </a:lnTo>
                  <a:close/>
                  <a:moveTo>
                    <a:pt x="1717" y="14457"/>
                  </a:moveTo>
                  <a:lnTo>
                    <a:pt x="1880" y="15109"/>
                  </a:lnTo>
                  <a:lnTo>
                    <a:pt x="1562" y="15109"/>
                  </a:lnTo>
                  <a:lnTo>
                    <a:pt x="1717" y="14457"/>
                  </a:lnTo>
                  <a:close/>
                  <a:moveTo>
                    <a:pt x="1974" y="13350"/>
                  </a:moveTo>
                  <a:lnTo>
                    <a:pt x="2137" y="15101"/>
                  </a:lnTo>
                  <a:lnTo>
                    <a:pt x="2000" y="15101"/>
                  </a:lnTo>
                  <a:lnTo>
                    <a:pt x="2000" y="15109"/>
                  </a:lnTo>
                  <a:lnTo>
                    <a:pt x="1777" y="14191"/>
                  </a:lnTo>
                  <a:lnTo>
                    <a:pt x="1974" y="13350"/>
                  </a:lnTo>
                  <a:close/>
                  <a:moveTo>
                    <a:pt x="662" y="13436"/>
                  </a:moveTo>
                  <a:lnTo>
                    <a:pt x="927" y="14543"/>
                  </a:lnTo>
                  <a:lnTo>
                    <a:pt x="790" y="15126"/>
                  </a:lnTo>
                  <a:lnTo>
                    <a:pt x="507" y="15126"/>
                  </a:lnTo>
                  <a:lnTo>
                    <a:pt x="507" y="15109"/>
                  </a:lnTo>
                  <a:lnTo>
                    <a:pt x="662" y="13436"/>
                  </a:lnTo>
                  <a:close/>
                  <a:moveTo>
                    <a:pt x="988" y="14800"/>
                  </a:moveTo>
                  <a:lnTo>
                    <a:pt x="1022" y="14955"/>
                  </a:lnTo>
                  <a:lnTo>
                    <a:pt x="979" y="14955"/>
                  </a:lnTo>
                  <a:cubicBezTo>
                    <a:pt x="970" y="14955"/>
                    <a:pt x="962" y="14963"/>
                    <a:pt x="962" y="14972"/>
                  </a:cubicBezTo>
                  <a:cubicBezTo>
                    <a:pt x="962" y="14980"/>
                    <a:pt x="970" y="14998"/>
                    <a:pt x="979" y="14998"/>
                  </a:cubicBezTo>
                  <a:lnTo>
                    <a:pt x="1030" y="14998"/>
                  </a:lnTo>
                  <a:lnTo>
                    <a:pt x="1065" y="15126"/>
                  </a:lnTo>
                  <a:lnTo>
                    <a:pt x="919" y="15126"/>
                  </a:lnTo>
                  <a:lnTo>
                    <a:pt x="919" y="15109"/>
                  </a:lnTo>
                  <a:lnTo>
                    <a:pt x="988" y="14800"/>
                  </a:lnTo>
                  <a:close/>
                  <a:moveTo>
                    <a:pt x="2317" y="0"/>
                  </a:moveTo>
                  <a:lnTo>
                    <a:pt x="2317" y="0"/>
                  </a:lnTo>
                  <a:cubicBezTo>
                    <a:pt x="2232" y="18"/>
                    <a:pt x="2163" y="86"/>
                    <a:pt x="2137" y="172"/>
                  </a:cubicBezTo>
                  <a:cubicBezTo>
                    <a:pt x="2129" y="223"/>
                    <a:pt x="2129" y="292"/>
                    <a:pt x="2103" y="344"/>
                  </a:cubicBezTo>
                  <a:cubicBezTo>
                    <a:pt x="2077" y="464"/>
                    <a:pt x="1957" y="524"/>
                    <a:pt x="1846" y="575"/>
                  </a:cubicBezTo>
                  <a:cubicBezTo>
                    <a:pt x="1837" y="515"/>
                    <a:pt x="1837" y="464"/>
                    <a:pt x="1846" y="395"/>
                  </a:cubicBezTo>
                  <a:lnTo>
                    <a:pt x="1846" y="395"/>
                  </a:lnTo>
                  <a:cubicBezTo>
                    <a:pt x="1743" y="489"/>
                    <a:pt x="1631" y="601"/>
                    <a:pt x="1631" y="738"/>
                  </a:cubicBezTo>
                  <a:cubicBezTo>
                    <a:pt x="1631" y="790"/>
                    <a:pt x="1648" y="850"/>
                    <a:pt x="1648" y="901"/>
                  </a:cubicBezTo>
                  <a:cubicBezTo>
                    <a:pt x="1648" y="953"/>
                    <a:pt x="1614" y="1004"/>
                    <a:pt x="1562" y="1021"/>
                  </a:cubicBezTo>
                  <a:cubicBezTo>
                    <a:pt x="1571" y="978"/>
                    <a:pt x="1545" y="936"/>
                    <a:pt x="1502" y="901"/>
                  </a:cubicBezTo>
                  <a:cubicBezTo>
                    <a:pt x="1487" y="886"/>
                    <a:pt x="1461" y="877"/>
                    <a:pt x="1433" y="877"/>
                  </a:cubicBezTo>
                  <a:cubicBezTo>
                    <a:pt x="1413" y="877"/>
                    <a:pt x="1392" y="882"/>
                    <a:pt x="1374" y="893"/>
                  </a:cubicBezTo>
                  <a:cubicBezTo>
                    <a:pt x="1408" y="901"/>
                    <a:pt x="1434" y="944"/>
                    <a:pt x="1408" y="978"/>
                  </a:cubicBezTo>
                  <a:cubicBezTo>
                    <a:pt x="1399" y="1004"/>
                    <a:pt x="1365" y="1030"/>
                    <a:pt x="1331" y="1047"/>
                  </a:cubicBezTo>
                  <a:cubicBezTo>
                    <a:pt x="1236" y="1116"/>
                    <a:pt x="1142" y="1176"/>
                    <a:pt x="1091" y="1287"/>
                  </a:cubicBezTo>
                  <a:cubicBezTo>
                    <a:pt x="1030" y="1382"/>
                    <a:pt x="1022" y="1536"/>
                    <a:pt x="1116" y="1596"/>
                  </a:cubicBezTo>
                  <a:cubicBezTo>
                    <a:pt x="1133" y="1605"/>
                    <a:pt x="1151" y="1622"/>
                    <a:pt x="1159" y="1630"/>
                  </a:cubicBezTo>
                  <a:lnTo>
                    <a:pt x="1151" y="1630"/>
                  </a:lnTo>
                  <a:lnTo>
                    <a:pt x="1151" y="2334"/>
                  </a:lnTo>
                  <a:lnTo>
                    <a:pt x="1065" y="2334"/>
                  </a:lnTo>
                  <a:lnTo>
                    <a:pt x="1065" y="2446"/>
                  </a:lnTo>
                  <a:lnTo>
                    <a:pt x="1151" y="2446"/>
                  </a:lnTo>
                  <a:lnTo>
                    <a:pt x="1151" y="2703"/>
                  </a:lnTo>
                  <a:lnTo>
                    <a:pt x="799" y="2703"/>
                  </a:lnTo>
                  <a:cubicBezTo>
                    <a:pt x="773" y="2703"/>
                    <a:pt x="756" y="2720"/>
                    <a:pt x="756" y="2746"/>
                  </a:cubicBezTo>
                  <a:lnTo>
                    <a:pt x="816" y="2746"/>
                  </a:lnTo>
                  <a:lnTo>
                    <a:pt x="816" y="2840"/>
                  </a:lnTo>
                  <a:cubicBezTo>
                    <a:pt x="807" y="2840"/>
                    <a:pt x="807" y="2849"/>
                    <a:pt x="807" y="2866"/>
                  </a:cubicBezTo>
                  <a:cubicBezTo>
                    <a:pt x="807" y="2875"/>
                    <a:pt x="807" y="2875"/>
                    <a:pt x="816" y="2883"/>
                  </a:cubicBezTo>
                  <a:lnTo>
                    <a:pt x="816" y="3038"/>
                  </a:lnTo>
                  <a:lnTo>
                    <a:pt x="799" y="3038"/>
                  </a:lnTo>
                  <a:lnTo>
                    <a:pt x="799" y="3192"/>
                  </a:lnTo>
                  <a:lnTo>
                    <a:pt x="1142" y="3192"/>
                  </a:lnTo>
                  <a:lnTo>
                    <a:pt x="1142" y="3621"/>
                  </a:lnTo>
                  <a:cubicBezTo>
                    <a:pt x="1142" y="3621"/>
                    <a:pt x="1133" y="3621"/>
                    <a:pt x="1133" y="3638"/>
                  </a:cubicBezTo>
                  <a:lnTo>
                    <a:pt x="747" y="4024"/>
                  </a:lnTo>
                  <a:lnTo>
                    <a:pt x="747" y="4899"/>
                  </a:lnTo>
                  <a:lnTo>
                    <a:pt x="747" y="5886"/>
                  </a:lnTo>
                  <a:lnTo>
                    <a:pt x="722" y="5886"/>
                  </a:lnTo>
                  <a:lnTo>
                    <a:pt x="722" y="5998"/>
                  </a:lnTo>
                  <a:lnTo>
                    <a:pt x="747" y="5998"/>
                  </a:lnTo>
                  <a:lnTo>
                    <a:pt x="747" y="6083"/>
                  </a:lnTo>
                  <a:lnTo>
                    <a:pt x="747" y="6941"/>
                  </a:lnTo>
                  <a:lnTo>
                    <a:pt x="747" y="7997"/>
                  </a:lnTo>
                  <a:lnTo>
                    <a:pt x="636" y="7997"/>
                  </a:lnTo>
                  <a:cubicBezTo>
                    <a:pt x="619" y="7997"/>
                    <a:pt x="593" y="8022"/>
                    <a:pt x="593" y="8040"/>
                  </a:cubicBezTo>
                  <a:lnTo>
                    <a:pt x="670" y="8040"/>
                  </a:lnTo>
                  <a:lnTo>
                    <a:pt x="670" y="8142"/>
                  </a:lnTo>
                  <a:lnTo>
                    <a:pt x="662" y="8142"/>
                  </a:lnTo>
                  <a:cubicBezTo>
                    <a:pt x="644" y="8142"/>
                    <a:pt x="636" y="8151"/>
                    <a:pt x="636" y="8160"/>
                  </a:cubicBezTo>
                  <a:cubicBezTo>
                    <a:pt x="636" y="8168"/>
                    <a:pt x="644" y="8185"/>
                    <a:pt x="662" y="8185"/>
                  </a:cubicBezTo>
                  <a:lnTo>
                    <a:pt x="670" y="8185"/>
                  </a:lnTo>
                  <a:lnTo>
                    <a:pt x="670" y="8331"/>
                  </a:lnTo>
                  <a:lnTo>
                    <a:pt x="627" y="8331"/>
                  </a:lnTo>
                  <a:lnTo>
                    <a:pt x="627" y="8494"/>
                  </a:lnTo>
                  <a:lnTo>
                    <a:pt x="730" y="8494"/>
                  </a:lnTo>
                  <a:lnTo>
                    <a:pt x="730" y="8795"/>
                  </a:lnTo>
                  <a:lnTo>
                    <a:pt x="730" y="9996"/>
                  </a:lnTo>
                  <a:lnTo>
                    <a:pt x="687" y="9996"/>
                  </a:lnTo>
                  <a:lnTo>
                    <a:pt x="687" y="10073"/>
                  </a:lnTo>
                  <a:lnTo>
                    <a:pt x="730" y="10073"/>
                  </a:lnTo>
                  <a:lnTo>
                    <a:pt x="584" y="11780"/>
                  </a:lnTo>
                  <a:lnTo>
                    <a:pt x="550" y="11780"/>
                  </a:lnTo>
                  <a:lnTo>
                    <a:pt x="550" y="11840"/>
                  </a:lnTo>
                  <a:lnTo>
                    <a:pt x="584" y="11840"/>
                  </a:lnTo>
                  <a:lnTo>
                    <a:pt x="293" y="15092"/>
                  </a:lnTo>
                  <a:lnTo>
                    <a:pt x="1" y="15092"/>
                  </a:lnTo>
                  <a:lnTo>
                    <a:pt x="1" y="15581"/>
                  </a:lnTo>
                  <a:lnTo>
                    <a:pt x="2678" y="15581"/>
                  </a:lnTo>
                  <a:lnTo>
                    <a:pt x="2678" y="15092"/>
                  </a:lnTo>
                  <a:lnTo>
                    <a:pt x="2395" y="15092"/>
                  </a:lnTo>
                  <a:lnTo>
                    <a:pt x="2086" y="11866"/>
                  </a:lnTo>
                  <a:lnTo>
                    <a:pt x="2103" y="11866"/>
                  </a:lnTo>
                  <a:lnTo>
                    <a:pt x="2103" y="11797"/>
                  </a:lnTo>
                  <a:lnTo>
                    <a:pt x="2086" y="11797"/>
                  </a:lnTo>
                  <a:lnTo>
                    <a:pt x="1931" y="10090"/>
                  </a:lnTo>
                  <a:lnTo>
                    <a:pt x="2017" y="10090"/>
                  </a:lnTo>
                  <a:lnTo>
                    <a:pt x="2017" y="10021"/>
                  </a:lnTo>
                  <a:lnTo>
                    <a:pt x="1931" y="10021"/>
                  </a:lnTo>
                  <a:lnTo>
                    <a:pt x="1931" y="8820"/>
                  </a:lnTo>
                  <a:lnTo>
                    <a:pt x="1931" y="8520"/>
                  </a:lnTo>
                  <a:lnTo>
                    <a:pt x="2034" y="8520"/>
                  </a:lnTo>
                  <a:lnTo>
                    <a:pt x="2034" y="8357"/>
                  </a:lnTo>
                  <a:lnTo>
                    <a:pt x="2017" y="8357"/>
                  </a:lnTo>
                  <a:lnTo>
                    <a:pt x="2017" y="8065"/>
                  </a:lnTo>
                  <a:lnTo>
                    <a:pt x="2077" y="8065"/>
                  </a:lnTo>
                  <a:cubicBezTo>
                    <a:pt x="2077" y="8048"/>
                    <a:pt x="2051" y="8022"/>
                    <a:pt x="2034" y="8022"/>
                  </a:cubicBezTo>
                  <a:lnTo>
                    <a:pt x="1931" y="8022"/>
                  </a:lnTo>
                  <a:lnTo>
                    <a:pt x="1931" y="6958"/>
                  </a:lnTo>
                  <a:lnTo>
                    <a:pt x="1931" y="6015"/>
                  </a:lnTo>
                  <a:lnTo>
                    <a:pt x="1957" y="6015"/>
                  </a:lnTo>
                  <a:lnTo>
                    <a:pt x="1957" y="5912"/>
                  </a:lnTo>
                  <a:lnTo>
                    <a:pt x="1931" y="5912"/>
                  </a:lnTo>
                  <a:lnTo>
                    <a:pt x="1931" y="4925"/>
                  </a:lnTo>
                  <a:lnTo>
                    <a:pt x="1931" y="4041"/>
                  </a:lnTo>
                  <a:lnTo>
                    <a:pt x="1562" y="3655"/>
                  </a:lnTo>
                  <a:cubicBezTo>
                    <a:pt x="1545" y="3647"/>
                    <a:pt x="1545" y="3647"/>
                    <a:pt x="1537" y="3647"/>
                  </a:cubicBezTo>
                  <a:lnTo>
                    <a:pt x="1537" y="3278"/>
                  </a:lnTo>
                  <a:lnTo>
                    <a:pt x="1537" y="3209"/>
                  </a:lnTo>
                  <a:lnTo>
                    <a:pt x="1871" y="3209"/>
                  </a:lnTo>
                  <a:lnTo>
                    <a:pt x="1871" y="3046"/>
                  </a:lnTo>
                  <a:lnTo>
                    <a:pt x="1863" y="3046"/>
                  </a:lnTo>
                  <a:lnTo>
                    <a:pt x="1863" y="2754"/>
                  </a:lnTo>
                  <a:lnTo>
                    <a:pt x="1914" y="2754"/>
                  </a:lnTo>
                  <a:cubicBezTo>
                    <a:pt x="1914" y="2737"/>
                    <a:pt x="1888" y="2712"/>
                    <a:pt x="1871" y="2712"/>
                  </a:cubicBezTo>
                  <a:lnTo>
                    <a:pt x="1528" y="2712"/>
                  </a:lnTo>
                  <a:lnTo>
                    <a:pt x="1528" y="2454"/>
                  </a:lnTo>
                  <a:lnTo>
                    <a:pt x="1614" y="2454"/>
                  </a:lnTo>
                  <a:lnTo>
                    <a:pt x="1614" y="2351"/>
                  </a:lnTo>
                  <a:lnTo>
                    <a:pt x="1528" y="2351"/>
                  </a:lnTo>
                  <a:lnTo>
                    <a:pt x="1528" y="1665"/>
                  </a:lnTo>
                  <a:cubicBezTo>
                    <a:pt x="1691" y="1639"/>
                    <a:pt x="1846" y="1605"/>
                    <a:pt x="1991" y="1510"/>
                  </a:cubicBezTo>
                  <a:cubicBezTo>
                    <a:pt x="2094" y="1450"/>
                    <a:pt x="2180" y="1347"/>
                    <a:pt x="2266" y="1262"/>
                  </a:cubicBezTo>
                  <a:lnTo>
                    <a:pt x="2266" y="1262"/>
                  </a:lnTo>
                  <a:cubicBezTo>
                    <a:pt x="2246" y="1270"/>
                    <a:pt x="2224" y="1274"/>
                    <a:pt x="2203" y="1274"/>
                  </a:cubicBezTo>
                  <a:cubicBezTo>
                    <a:pt x="2135" y="1274"/>
                    <a:pt x="2067" y="1235"/>
                    <a:pt x="2034" y="1176"/>
                  </a:cubicBezTo>
                  <a:cubicBezTo>
                    <a:pt x="2111" y="1167"/>
                    <a:pt x="2197" y="1133"/>
                    <a:pt x="2266" y="1081"/>
                  </a:cubicBezTo>
                  <a:cubicBezTo>
                    <a:pt x="2300" y="1047"/>
                    <a:pt x="2309" y="1030"/>
                    <a:pt x="2326" y="987"/>
                  </a:cubicBezTo>
                  <a:cubicBezTo>
                    <a:pt x="2343" y="961"/>
                    <a:pt x="2352" y="893"/>
                    <a:pt x="2360" y="867"/>
                  </a:cubicBezTo>
                  <a:lnTo>
                    <a:pt x="2360" y="867"/>
                  </a:lnTo>
                  <a:cubicBezTo>
                    <a:pt x="2336" y="892"/>
                    <a:pt x="2262" y="930"/>
                    <a:pt x="2206" y="930"/>
                  </a:cubicBezTo>
                  <a:cubicBezTo>
                    <a:pt x="2185" y="930"/>
                    <a:pt x="2166" y="924"/>
                    <a:pt x="2154" y="910"/>
                  </a:cubicBezTo>
                  <a:cubicBezTo>
                    <a:pt x="2129" y="875"/>
                    <a:pt x="2197" y="773"/>
                    <a:pt x="2214" y="747"/>
                  </a:cubicBezTo>
                  <a:cubicBezTo>
                    <a:pt x="2274" y="652"/>
                    <a:pt x="2369" y="558"/>
                    <a:pt x="2360" y="429"/>
                  </a:cubicBezTo>
                  <a:cubicBezTo>
                    <a:pt x="2352" y="378"/>
                    <a:pt x="2326" y="335"/>
                    <a:pt x="2300" y="275"/>
                  </a:cubicBezTo>
                  <a:cubicBezTo>
                    <a:pt x="2266" y="232"/>
                    <a:pt x="2249" y="181"/>
                    <a:pt x="2249" y="129"/>
                  </a:cubicBezTo>
                  <a:cubicBezTo>
                    <a:pt x="2249" y="78"/>
                    <a:pt x="2266" y="18"/>
                    <a:pt x="23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50" y="4635025"/>
              <a:ext cx="9144000" cy="508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13;p2"/>
          <p:cNvSpPr txBox="1">
            <a:spLocks noGrp="1"/>
          </p:cNvSpPr>
          <p:nvPr>
            <p:ph type="ctrTitle"/>
          </p:nvPr>
        </p:nvSpPr>
        <p:spPr>
          <a:xfrm>
            <a:off x="713225" y="615275"/>
            <a:ext cx="5789700" cy="1397700"/>
          </a:xfrm>
          <a:prstGeom prst="rect">
            <a:avLst/>
          </a:prstGeom>
        </p:spPr>
        <p:txBody>
          <a:bodyPr spcFirstLastPara="1" wrap="square" lIns="91425" tIns="91425" rIns="91425" bIns="91425" anchor="b" anchorCtr="0">
            <a:noAutofit/>
          </a:bodyPr>
          <a:lstStyle>
            <a:lvl1pPr lvl="0">
              <a:spcBef>
                <a:spcPts val="0"/>
              </a:spcBef>
              <a:spcAft>
                <a:spcPts val="0"/>
              </a:spcAft>
              <a:buClr>
                <a:srgbClr val="191919"/>
              </a:buClr>
              <a:buSzPts val="5200"/>
              <a:buNone/>
              <a:defRPr sz="4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4" name="Google Shape;14;p2"/>
          <p:cNvSpPr txBox="1">
            <a:spLocks noGrp="1"/>
          </p:cNvSpPr>
          <p:nvPr>
            <p:ph type="subTitle" idx="1"/>
          </p:nvPr>
        </p:nvSpPr>
        <p:spPr>
          <a:xfrm>
            <a:off x="714425" y="2012968"/>
            <a:ext cx="4526400" cy="429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200"/>
              <a:buNone/>
              <a:defRPr sz="14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5" name="Google Shape;15;p2"/>
          <p:cNvSpPr/>
          <p:nvPr/>
        </p:nvSpPr>
        <p:spPr>
          <a:xfrm>
            <a:off x="-50" y="5064750"/>
            <a:ext cx="9144000" cy="7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93"/>
        <p:cNvGrpSpPr/>
        <p:nvPr/>
      </p:nvGrpSpPr>
      <p:grpSpPr>
        <a:xfrm>
          <a:off x="0" y="0"/>
          <a:ext cx="0" cy="0"/>
          <a:chOff x="0" y="0"/>
          <a:chExt cx="0" cy="0"/>
        </a:xfrm>
      </p:grpSpPr>
      <p:grpSp>
        <p:nvGrpSpPr>
          <p:cNvPr id="94" name="Google Shape;94;p13"/>
          <p:cNvGrpSpPr/>
          <p:nvPr/>
        </p:nvGrpSpPr>
        <p:grpSpPr>
          <a:xfrm>
            <a:off x="-50" y="3729431"/>
            <a:ext cx="9537667" cy="1414094"/>
            <a:chOff x="-50" y="3729431"/>
            <a:chExt cx="9537667" cy="1414094"/>
          </a:xfrm>
        </p:grpSpPr>
        <p:grpSp>
          <p:nvGrpSpPr>
            <p:cNvPr id="95" name="Google Shape;95;p13"/>
            <p:cNvGrpSpPr/>
            <p:nvPr/>
          </p:nvGrpSpPr>
          <p:grpSpPr>
            <a:xfrm>
              <a:off x="8189853" y="3974789"/>
              <a:ext cx="1347764" cy="667345"/>
              <a:chOff x="8049950" y="3709413"/>
              <a:chExt cx="1969840" cy="975365"/>
            </a:xfrm>
          </p:grpSpPr>
          <p:sp>
            <p:nvSpPr>
              <p:cNvPr id="96" name="Google Shape;96;p13"/>
              <p:cNvSpPr/>
              <p:nvPr/>
            </p:nvSpPr>
            <p:spPr>
              <a:xfrm>
                <a:off x="8430775" y="4174950"/>
                <a:ext cx="205576" cy="338748"/>
              </a:xfrm>
              <a:custGeom>
                <a:avLst/>
                <a:gdLst/>
                <a:ahLst/>
                <a:cxnLst/>
                <a:rect l="l" t="t" r="r" b="b"/>
                <a:pathLst>
                  <a:path w="2729" h="4497" extrusionOk="0">
                    <a:moveTo>
                      <a:pt x="2726" y="52"/>
                    </a:moveTo>
                    <a:lnTo>
                      <a:pt x="2726" y="52"/>
                    </a:lnTo>
                    <a:cubicBezTo>
                      <a:pt x="2728" y="58"/>
                      <a:pt x="2729" y="64"/>
                      <a:pt x="2729" y="69"/>
                    </a:cubicBezTo>
                    <a:lnTo>
                      <a:pt x="2729" y="52"/>
                    </a:lnTo>
                    <a:close/>
                    <a:moveTo>
                      <a:pt x="69" y="1"/>
                    </a:moveTo>
                    <a:cubicBezTo>
                      <a:pt x="35" y="1"/>
                      <a:pt x="1" y="35"/>
                      <a:pt x="1" y="69"/>
                    </a:cubicBezTo>
                    <a:lnTo>
                      <a:pt x="69" y="69"/>
                    </a:lnTo>
                    <a:lnTo>
                      <a:pt x="69" y="1331"/>
                    </a:lnTo>
                    <a:cubicBezTo>
                      <a:pt x="43" y="1331"/>
                      <a:pt x="26" y="1339"/>
                      <a:pt x="9" y="1365"/>
                    </a:cubicBezTo>
                    <a:cubicBezTo>
                      <a:pt x="26" y="1374"/>
                      <a:pt x="35" y="1391"/>
                      <a:pt x="69" y="1408"/>
                    </a:cubicBezTo>
                    <a:lnTo>
                      <a:pt x="69" y="2858"/>
                    </a:lnTo>
                    <a:cubicBezTo>
                      <a:pt x="43" y="2858"/>
                      <a:pt x="26" y="2866"/>
                      <a:pt x="9" y="2884"/>
                    </a:cubicBezTo>
                    <a:cubicBezTo>
                      <a:pt x="26" y="2909"/>
                      <a:pt x="35" y="2926"/>
                      <a:pt x="69" y="2952"/>
                    </a:cubicBezTo>
                    <a:lnTo>
                      <a:pt x="69" y="4179"/>
                    </a:lnTo>
                    <a:cubicBezTo>
                      <a:pt x="43" y="4179"/>
                      <a:pt x="26" y="4196"/>
                      <a:pt x="9" y="4213"/>
                    </a:cubicBezTo>
                    <a:cubicBezTo>
                      <a:pt x="52" y="4342"/>
                      <a:pt x="327" y="4419"/>
                      <a:pt x="601" y="4454"/>
                    </a:cubicBezTo>
                    <a:cubicBezTo>
                      <a:pt x="670" y="4462"/>
                      <a:pt x="730" y="4471"/>
                      <a:pt x="798" y="4471"/>
                    </a:cubicBezTo>
                    <a:cubicBezTo>
                      <a:pt x="824" y="4471"/>
                      <a:pt x="867" y="4479"/>
                      <a:pt x="910" y="4479"/>
                    </a:cubicBezTo>
                    <a:cubicBezTo>
                      <a:pt x="979" y="4479"/>
                      <a:pt x="1039" y="4497"/>
                      <a:pt x="1107" y="4497"/>
                    </a:cubicBezTo>
                    <a:lnTo>
                      <a:pt x="1433" y="4497"/>
                    </a:lnTo>
                    <a:cubicBezTo>
                      <a:pt x="1708" y="4497"/>
                      <a:pt x="1965" y="4471"/>
                      <a:pt x="2171" y="4437"/>
                    </a:cubicBezTo>
                    <a:cubicBezTo>
                      <a:pt x="2437" y="4394"/>
                      <a:pt x="2677" y="4334"/>
                      <a:pt x="2720" y="4205"/>
                    </a:cubicBezTo>
                    <a:cubicBezTo>
                      <a:pt x="2703" y="4179"/>
                      <a:pt x="2686" y="4162"/>
                      <a:pt x="2660" y="4162"/>
                    </a:cubicBezTo>
                    <a:lnTo>
                      <a:pt x="2660" y="2935"/>
                    </a:lnTo>
                    <a:cubicBezTo>
                      <a:pt x="2695" y="2918"/>
                      <a:pt x="2720" y="2892"/>
                      <a:pt x="2720" y="2875"/>
                    </a:cubicBezTo>
                    <a:cubicBezTo>
                      <a:pt x="2703" y="2849"/>
                      <a:pt x="2686" y="2841"/>
                      <a:pt x="2660" y="2841"/>
                    </a:cubicBezTo>
                    <a:lnTo>
                      <a:pt x="2660" y="1391"/>
                    </a:lnTo>
                    <a:cubicBezTo>
                      <a:pt x="2695" y="1382"/>
                      <a:pt x="2720" y="1374"/>
                      <a:pt x="2720" y="1348"/>
                    </a:cubicBezTo>
                    <a:cubicBezTo>
                      <a:pt x="2703" y="1331"/>
                      <a:pt x="2686" y="1322"/>
                      <a:pt x="2660" y="1322"/>
                    </a:cubicBezTo>
                    <a:lnTo>
                      <a:pt x="2660" y="52"/>
                    </a:lnTo>
                    <a:lnTo>
                      <a:pt x="2726" y="52"/>
                    </a:lnTo>
                    <a:cubicBezTo>
                      <a:pt x="2717" y="25"/>
                      <a:pt x="2689" y="1"/>
                      <a:pt x="26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3"/>
              <p:cNvSpPr/>
              <p:nvPr/>
            </p:nvSpPr>
            <p:spPr>
              <a:xfrm flipH="1">
                <a:off x="8049950" y="3709413"/>
                <a:ext cx="1969840" cy="975365"/>
              </a:xfrm>
              <a:custGeom>
                <a:avLst/>
                <a:gdLst/>
                <a:ahLst/>
                <a:cxnLst/>
                <a:rect l="l" t="t" r="r" b="b"/>
                <a:pathLst>
                  <a:path w="7834" h="3879" extrusionOk="0">
                    <a:moveTo>
                      <a:pt x="1416" y="0"/>
                    </a:moveTo>
                    <a:cubicBezTo>
                      <a:pt x="1408" y="0"/>
                      <a:pt x="1391" y="18"/>
                      <a:pt x="1391" y="26"/>
                    </a:cubicBezTo>
                    <a:lnTo>
                      <a:pt x="1391" y="601"/>
                    </a:lnTo>
                    <a:lnTo>
                      <a:pt x="1279" y="601"/>
                    </a:lnTo>
                    <a:lnTo>
                      <a:pt x="1279" y="1176"/>
                    </a:lnTo>
                    <a:lnTo>
                      <a:pt x="1245" y="1176"/>
                    </a:lnTo>
                    <a:lnTo>
                      <a:pt x="1116" y="1408"/>
                    </a:lnTo>
                    <a:lnTo>
                      <a:pt x="618" y="1408"/>
                    </a:lnTo>
                    <a:lnTo>
                      <a:pt x="618" y="1691"/>
                    </a:lnTo>
                    <a:lnTo>
                      <a:pt x="764" y="1691"/>
                    </a:lnTo>
                    <a:lnTo>
                      <a:pt x="704" y="1794"/>
                    </a:lnTo>
                    <a:lnTo>
                      <a:pt x="678" y="1862"/>
                    </a:lnTo>
                    <a:lnTo>
                      <a:pt x="636" y="1957"/>
                    </a:lnTo>
                    <a:lnTo>
                      <a:pt x="610" y="2000"/>
                    </a:lnTo>
                    <a:lnTo>
                      <a:pt x="567" y="2094"/>
                    </a:lnTo>
                    <a:lnTo>
                      <a:pt x="550" y="2145"/>
                    </a:lnTo>
                    <a:lnTo>
                      <a:pt x="481" y="2274"/>
                    </a:lnTo>
                    <a:lnTo>
                      <a:pt x="464" y="2326"/>
                    </a:lnTo>
                    <a:lnTo>
                      <a:pt x="404" y="2429"/>
                    </a:lnTo>
                    <a:lnTo>
                      <a:pt x="404" y="2437"/>
                    </a:lnTo>
                    <a:lnTo>
                      <a:pt x="318" y="2609"/>
                    </a:lnTo>
                    <a:lnTo>
                      <a:pt x="1" y="2609"/>
                    </a:lnTo>
                    <a:cubicBezTo>
                      <a:pt x="1" y="2609"/>
                      <a:pt x="18" y="2746"/>
                      <a:pt x="249" y="3244"/>
                    </a:cubicBezTo>
                    <a:cubicBezTo>
                      <a:pt x="473" y="3724"/>
                      <a:pt x="1210" y="3878"/>
                      <a:pt x="1210" y="3878"/>
                    </a:cubicBezTo>
                    <a:lnTo>
                      <a:pt x="6573" y="3878"/>
                    </a:lnTo>
                    <a:cubicBezTo>
                      <a:pt x="7147" y="3853"/>
                      <a:pt x="7834" y="2695"/>
                      <a:pt x="7834" y="2694"/>
                    </a:cubicBezTo>
                    <a:lnTo>
                      <a:pt x="7834" y="2694"/>
                    </a:lnTo>
                    <a:cubicBezTo>
                      <a:pt x="7834" y="2694"/>
                      <a:pt x="7791" y="2712"/>
                      <a:pt x="7714" y="2729"/>
                    </a:cubicBezTo>
                    <a:cubicBezTo>
                      <a:pt x="7679" y="2737"/>
                      <a:pt x="7662" y="2737"/>
                      <a:pt x="7619" y="2755"/>
                    </a:cubicBezTo>
                    <a:lnTo>
                      <a:pt x="7594" y="2755"/>
                    </a:lnTo>
                    <a:cubicBezTo>
                      <a:pt x="7568" y="2755"/>
                      <a:pt x="7551" y="2763"/>
                      <a:pt x="7525" y="2763"/>
                    </a:cubicBezTo>
                    <a:cubicBezTo>
                      <a:pt x="7516" y="2763"/>
                      <a:pt x="7508" y="2763"/>
                      <a:pt x="7499" y="2772"/>
                    </a:cubicBezTo>
                    <a:cubicBezTo>
                      <a:pt x="7474" y="2772"/>
                      <a:pt x="7456" y="2780"/>
                      <a:pt x="7422" y="2780"/>
                    </a:cubicBezTo>
                    <a:cubicBezTo>
                      <a:pt x="7413" y="2780"/>
                      <a:pt x="7396" y="2780"/>
                      <a:pt x="7388" y="2789"/>
                    </a:cubicBezTo>
                    <a:cubicBezTo>
                      <a:pt x="7371" y="2789"/>
                      <a:pt x="7345" y="2806"/>
                      <a:pt x="7328" y="2806"/>
                    </a:cubicBezTo>
                    <a:lnTo>
                      <a:pt x="7139" y="2806"/>
                    </a:lnTo>
                    <a:lnTo>
                      <a:pt x="7139" y="2514"/>
                    </a:lnTo>
                    <a:lnTo>
                      <a:pt x="7002" y="2514"/>
                    </a:lnTo>
                    <a:lnTo>
                      <a:pt x="7002" y="2034"/>
                    </a:lnTo>
                    <a:lnTo>
                      <a:pt x="6976" y="2034"/>
                    </a:lnTo>
                    <a:lnTo>
                      <a:pt x="6976" y="2514"/>
                    </a:lnTo>
                    <a:lnTo>
                      <a:pt x="6830" y="2514"/>
                    </a:lnTo>
                    <a:lnTo>
                      <a:pt x="6830" y="2806"/>
                    </a:lnTo>
                    <a:lnTo>
                      <a:pt x="2695" y="2806"/>
                    </a:lnTo>
                    <a:cubicBezTo>
                      <a:pt x="2609" y="2703"/>
                      <a:pt x="2566" y="2609"/>
                      <a:pt x="2566" y="2609"/>
                    </a:cubicBezTo>
                    <a:lnTo>
                      <a:pt x="2377" y="2609"/>
                    </a:lnTo>
                    <a:lnTo>
                      <a:pt x="2377" y="2489"/>
                    </a:lnTo>
                    <a:lnTo>
                      <a:pt x="2377" y="2429"/>
                    </a:lnTo>
                    <a:lnTo>
                      <a:pt x="2377" y="2317"/>
                    </a:lnTo>
                    <a:lnTo>
                      <a:pt x="2377" y="2274"/>
                    </a:lnTo>
                    <a:lnTo>
                      <a:pt x="2377" y="2163"/>
                    </a:lnTo>
                    <a:lnTo>
                      <a:pt x="2377" y="2094"/>
                    </a:lnTo>
                    <a:lnTo>
                      <a:pt x="2377" y="2000"/>
                    </a:lnTo>
                    <a:lnTo>
                      <a:pt x="2377" y="1957"/>
                    </a:lnTo>
                    <a:lnTo>
                      <a:pt x="2377" y="1862"/>
                    </a:lnTo>
                    <a:lnTo>
                      <a:pt x="2377" y="1794"/>
                    </a:lnTo>
                    <a:lnTo>
                      <a:pt x="2377" y="1691"/>
                    </a:lnTo>
                    <a:lnTo>
                      <a:pt x="2746" y="1691"/>
                    </a:lnTo>
                    <a:lnTo>
                      <a:pt x="2746" y="1408"/>
                    </a:lnTo>
                    <a:lnTo>
                      <a:pt x="1596" y="1408"/>
                    </a:lnTo>
                    <a:lnTo>
                      <a:pt x="1596" y="1176"/>
                    </a:lnTo>
                    <a:lnTo>
                      <a:pt x="1554" y="1176"/>
                    </a:lnTo>
                    <a:lnTo>
                      <a:pt x="1554" y="601"/>
                    </a:lnTo>
                    <a:lnTo>
                      <a:pt x="1433" y="601"/>
                    </a:lnTo>
                    <a:lnTo>
                      <a:pt x="1433" y="26"/>
                    </a:lnTo>
                    <a:cubicBezTo>
                      <a:pt x="1433" y="18"/>
                      <a:pt x="1425" y="0"/>
                      <a:pt x="14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3"/>
              <p:cNvSpPr/>
              <p:nvPr/>
            </p:nvSpPr>
            <p:spPr>
              <a:xfrm>
                <a:off x="8683163" y="4174950"/>
                <a:ext cx="205576" cy="338748"/>
              </a:xfrm>
              <a:custGeom>
                <a:avLst/>
                <a:gdLst/>
                <a:ahLst/>
                <a:cxnLst/>
                <a:rect l="l" t="t" r="r" b="b"/>
                <a:pathLst>
                  <a:path w="2729" h="4497" extrusionOk="0">
                    <a:moveTo>
                      <a:pt x="2726" y="52"/>
                    </a:moveTo>
                    <a:lnTo>
                      <a:pt x="2726" y="52"/>
                    </a:lnTo>
                    <a:cubicBezTo>
                      <a:pt x="2728" y="58"/>
                      <a:pt x="2729" y="64"/>
                      <a:pt x="2729" y="69"/>
                    </a:cubicBezTo>
                    <a:lnTo>
                      <a:pt x="2729" y="52"/>
                    </a:lnTo>
                    <a:close/>
                    <a:moveTo>
                      <a:pt x="69" y="1"/>
                    </a:moveTo>
                    <a:cubicBezTo>
                      <a:pt x="35" y="1"/>
                      <a:pt x="1" y="35"/>
                      <a:pt x="1" y="69"/>
                    </a:cubicBezTo>
                    <a:lnTo>
                      <a:pt x="69" y="69"/>
                    </a:lnTo>
                    <a:lnTo>
                      <a:pt x="69" y="1331"/>
                    </a:lnTo>
                    <a:cubicBezTo>
                      <a:pt x="43" y="1331"/>
                      <a:pt x="26" y="1339"/>
                      <a:pt x="9" y="1365"/>
                    </a:cubicBezTo>
                    <a:cubicBezTo>
                      <a:pt x="26" y="1374"/>
                      <a:pt x="35" y="1391"/>
                      <a:pt x="69" y="1408"/>
                    </a:cubicBezTo>
                    <a:lnTo>
                      <a:pt x="69" y="2858"/>
                    </a:lnTo>
                    <a:cubicBezTo>
                      <a:pt x="43" y="2858"/>
                      <a:pt x="26" y="2866"/>
                      <a:pt x="9" y="2884"/>
                    </a:cubicBezTo>
                    <a:cubicBezTo>
                      <a:pt x="26" y="2909"/>
                      <a:pt x="35" y="2926"/>
                      <a:pt x="69" y="2952"/>
                    </a:cubicBezTo>
                    <a:lnTo>
                      <a:pt x="69" y="4179"/>
                    </a:lnTo>
                    <a:cubicBezTo>
                      <a:pt x="43" y="4179"/>
                      <a:pt x="26" y="4196"/>
                      <a:pt x="9" y="4213"/>
                    </a:cubicBezTo>
                    <a:cubicBezTo>
                      <a:pt x="52" y="4342"/>
                      <a:pt x="327" y="4419"/>
                      <a:pt x="601" y="4454"/>
                    </a:cubicBezTo>
                    <a:cubicBezTo>
                      <a:pt x="670" y="4462"/>
                      <a:pt x="730" y="4471"/>
                      <a:pt x="798" y="4471"/>
                    </a:cubicBezTo>
                    <a:cubicBezTo>
                      <a:pt x="824" y="4471"/>
                      <a:pt x="867" y="4479"/>
                      <a:pt x="910" y="4479"/>
                    </a:cubicBezTo>
                    <a:cubicBezTo>
                      <a:pt x="979" y="4479"/>
                      <a:pt x="1039" y="4497"/>
                      <a:pt x="1107" y="4497"/>
                    </a:cubicBezTo>
                    <a:lnTo>
                      <a:pt x="1433" y="4497"/>
                    </a:lnTo>
                    <a:cubicBezTo>
                      <a:pt x="1708" y="4497"/>
                      <a:pt x="1965" y="4471"/>
                      <a:pt x="2171" y="4437"/>
                    </a:cubicBezTo>
                    <a:cubicBezTo>
                      <a:pt x="2437" y="4394"/>
                      <a:pt x="2677" y="4334"/>
                      <a:pt x="2720" y="4205"/>
                    </a:cubicBezTo>
                    <a:cubicBezTo>
                      <a:pt x="2703" y="4179"/>
                      <a:pt x="2686" y="4162"/>
                      <a:pt x="2660" y="4162"/>
                    </a:cubicBezTo>
                    <a:lnTo>
                      <a:pt x="2660" y="2935"/>
                    </a:lnTo>
                    <a:cubicBezTo>
                      <a:pt x="2695" y="2918"/>
                      <a:pt x="2720" y="2892"/>
                      <a:pt x="2720" y="2875"/>
                    </a:cubicBezTo>
                    <a:cubicBezTo>
                      <a:pt x="2703" y="2849"/>
                      <a:pt x="2686" y="2841"/>
                      <a:pt x="2660" y="2841"/>
                    </a:cubicBezTo>
                    <a:lnTo>
                      <a:pt x="2660" y="1391"/>
                    </a:lnTo>
                    <a:cubicBezTo>
                      <a:pt x="2695" y="1382"/>
                      <a:pt x="2720" y="1374"/>
                      <a:pt x="2720" y="1348"/>
                    </a:cubicBezTo>
                    <a:cubicBezTo>
                      <a:pt x="2703" y="1331"/>
                      <a:pt x="2686" y="1322"/>
                      <a:pt x="2660" y="1322"/>
                    </a:cubicBezTo>
                    <a:lnTo>
                      <a:pt x="2660" y="52"/>
                    </a:lnTo>
                    <a:lnTo>
                      <a:pt x="2726" y="52"/>
                    </a:lnTo>
                    <a:cubicBezTo>
                      <a:pt x="2717" y="25"/>
                      <a:pt x="2689" y="1"/>
                      <a:pt x="26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3"/>
              <p:cNvSpPr/>
              <p:nvPr/>
            </p:nvSpPr>
            <p:spPr>
              <a:xfrm>
                <a:off x="8935550" y="4174950"/>
                <a:ext cx="205576" cy="338748"/>
              </a:xfrm>
              <a:custGeom>
                <a:avLst/>
                <a:gdLst/>
                <a:ahLst/>
                <a:cxnLst/>
                <a:rect l="l" t="t" r="r" b="b"/>
                <a:pathLst>
                  <a:path w="2729" h="4497" extrusionOk="0">
                    <a:moveTo>
                      <a:pt x="2726" y="52"/>
                    </a:moveTo>
                    <a:lnTo>
                      <a:pt x="2726" y="52"/>
                    </a:lnTo>
                    <a:cubicBezTo>
                      <a:pt x="2728" y="58"/>
                      <a:pt x="2729" y="64"/>
                      <a:pt x="2729" y="69"/>
                    </a:cubicBezTo>
                    <a:lnTo>
                      <a:pt x="2729" y="52"/>
                    </a:lnTo>
                    <a:close/>
                    <a:moveTo>
                      <a:pt x="69" y="1"/>
                    </a:moveTo>
                    <a:cubicBezTo>
                      <a:pt x="35" y="1"/>
                      <a:pt x="1" y="35"/>
                      <a:pt x="1" y="69"/>
                    </a:cubicBezTo>
                    <a:lnTo>
                      <a:pt x="69" y="69"/>
                    </a:lnTo>
                    <a:lnTo>
                      <a:pt x="69" y="1331"/>
                    </a:lnTo>
                    <a:cubicBezTo>
                      <a:pt x="43" y="1331"/>
                      <a:pt x="26" y="1339"/>
                      <a:pt x="9" y="1365"/>
                    </a:cubicBezTo>
                    <a:cubicBezTo>
                      <a:pt x="26" y="1374"/>
                      <a:pt x="35" y="1391"/>
                      <a:pt x="69" y="1408"/>
                    </a:cubicBezTo>
                    <a:lnTo>
                      <a:pt x="69" y="2858"/>
                    </a:lnTo>
                    <a:cubicBezTo>
                      <a:pt x="43" y="2858"/>
                      <a:pt x="26" y="2866"/>
                      <a:pt x="9" y="2884"/>
                    </a:cubicBezTo>
                    <a:cubicBezTo>
                      <a:pt x="26" y="2909"/>
                      <a:pt x="35" y="2926"/>
                      <a:pt x="69" y="2952"/>
                    </a:cubicBezTo>
                    <a:lnTo>
                      <a:pt x="69" y="4179"/>
                    </a:lnTo>
                    <a:cubicBezTo>
                      <a:pt x="43" y="4179"/>
                      <a:pt x="26" y="4196"/>
                      <a:pt x="9" y="4213"/>
                    </a:cubicBezTo>
                    <a:cubicBezTo>
                      <a:pt x="52" y="4342"/>
                      <a:pt x="327" y="4419"/>
                      <a:pt x="601" y="4454"/>
                    </a:cubicBezTo>
                    <a:cubicBezTo>
                      <a:pt x="670" y="4462"/>
                      <a:pt x="730" y="4471"/>
                      <a:pt x="798" y="4471"/>
                    </a:cubicBezTo>
                    <a:cubicBezTo>
                      <a:pt x="824" y="4471"/>
                      <a:pt x="867" y="4479"/>
                      <a:pt x="910" y="4479"/>
                    </a:cubicBezTo>
                    <a:cubicBezTo>
                      <a:pt x="979" y="4479"/>
                      <a:pt x="1039" y="4497"/>
                      <a:pt x="1107" y="4497"/>
                    </a:cubicBezTo>
                    <a:lnTo>
                      <a:pt x="1433" y="4497"/>
                    </a:lnTo>
                    <a:cubicBezTo>
                      <a:pt x="1708" y="4497"/>
                      <a:pt x="1965" y="4471"/>
                      <a:pt x="2171" y="4437"/>
                    </a:cubicBezTo>
                    <a:cubicBezTo>
                      <a:pt x="2437" y="4394"/>
                      <a:pt x="2677" y="4334"/>
                      <a:pt x="2720" y="4205"/>
                    </a:cubicBezTo>
                    <a:cubicBezTo>
                      <a:pt x="2703" y="4179"/>
                      <a:pt x="2686" y="4162"/>
                      <a:pt x="2660" y="4162"/>
                    </a:cubicBezTo>
                    <a:lnTo>
                      <a:pt x="2660" y="2935"/>
                    </a:lnTo>
                    <a:cubicBezTo>
                      <a:pt x="2695" y="2918"/>
                      <a:pt x="2720" y="2892"/>
                      <a:pt x="2720" y="2875"/>
                    </a:cubicBezTo>
                    <a:cubicBezTo>
                      <a:pt x="2703" y="2849"/>
                      <a:pt x="2686" y="2841"/>
                      <a:pt x="2660" y="2841"/>
                    </a:cubicBezTo>
                    <a:lnTo>
                      <a:pt x="2660" y="1391"/>
                    </a:lnTo>
                    <a:cubicBezTo>
                      <a:pt x="2695" y="1382"/>
                      <a:pt x="2720" y="1374"/>
                      <a:pt x="2720" y="1348"/>
                    </a:cubicBezTo>
                    <a:cubicBezTo>
                      <a:pt x="2703" y="1331"/>
                      <a:pt x="2686" y="1322"/>
                      <a:pt x="2660" y="1322"/>
                    </a:cubicBezTo>
                    <a:lnTo>
                      <a:pt x="2660" y="52"/>
                    </a:lnTo>
                    <a:lnTo>
                      <a:pt x="2726" y="52"/>
                    </a:lnTo>
                    <a:cubicBezTo>
                      <a:pt x="2717" y="25"/>
                      <a:pt x="2689" y="1"/>
                      <a:pt x="26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 name="Google Shape;100;p13"/>
            <p:cNvSpPr/>
            <p:nvPr/>
          </p:nvSpPr>
          <p:spPr>
            <a:xfrm>
              <a:off x="1409822" y="4396982"/>
              <a:ext cx="790040" cy="245153"/>
            </a:xfrm>
            <a:custGeom>
              <a:avLst/>
              <a:gdLst/>
              <a:ahLst/>
              <a:cxnLst/>
              <a:rect l="l" t="t" r="r" b="b"/>
              <a:pathLst>
                <a:path w="12252" h="3802" extrusionOk="0">
                  <a:moveTo>
                    <a:pt x="3415" y="1056"/>
                  </a:moveTo>
                  <a:lnTo>
                    <a:pt x="3415" y="1133"/>
                  </a:lnTo>
                  <a:lnTo>
                    <a:pt x="3329" y="1133"/>
                  </a:lnTo>
                  <a:lnTo>
                    <a:pt x="3329" y="1056"/>
                  </a:lnTo>
                  <a:close/>
                  <a:moveTo>
                    <a:pt x="2497" y="1176"/>
                  </a:moveTo>
                  <a:lnTo>
                    <a:pt x="2505" y="1185"/>
                  </a:lnTo>
                  <a:lnTo>
                    <a:pt x="2505" y="1185"/>
                  </a:lnTo>
                  <a:cubicBezTo>
                    <a:pt x="2508" y="1183"/>
                    <a:pt x="2511" y="1182"/>
                    <a:pt x="2515" y="1182"/>
                  </a:cubicBezTo>
                  <a:cubicBezTo>
                    <a:pt x="2516" y="1182"/>
                    <a:pt x="2516" y="1182"/>
                    <a:pt x="2517" y="1182"/>
                  </a:cubicBezTo>
                  <a:lnTo>
                    <a:pt x="2517" y="1182"/>
                  </a:lnTo>
                  <a:cubicBezTo>
                    <a:pt x="2508" y="1176"/>
                    <a:pt x="2502" y="1176"/>
                    <a:pt x="2497" y="1176"/>
                  </a:cubicBezTo>
                  <a:close/>
                  <a:moveTo>
                    <a:pt x="3415" y="1159"/>
                  </a:moveTo>
                  <a:lnTo>
                    <a:pt x="3415" y="1236"/>
                  </a:lnTo>
                  <a:lnTo>
                    <a:pt x="3329" y="1236"/>
                  </a:lnTo>
                  <a:lnTo>
                    <a:pt x="3329" y="1159"/>
                  </a:lnTo>
                  <a:close/>
                  <a:moveTo>
                    <a:pt x="3415" y="1262"/>
                  </a:moveTo>
                  <a:lnTo>
                    <a:pt x="3415" y="1331"/>
                  </a:lnTo>
                  <a:lnTo>
                    <a:pt x="3329" y="1331"/>
                  </a:lnTo>
                  <a:lnTo>
                    <a:pt x="3329" y="1262"/>
                  </a:lnTo>
                  <a:close/>
                  <a:moveTo>
                    <a:pt x="3415" y="1356"/>
                  </a:moveTo>
                  <a:lnTo>
                    <a:pt x="3415" y="1434"/>
                  </a:lnTo>
                  <a:lnTo>
                    <a:pt x="3329" y="1434"/>
                  </a:lnTo>
                  <a:lnTo>
                    <a:pt x="3329" y="1356"/>
                  </a:lnTo>
                  <a:close/>
                  <a:moveTo>
                    <a:pt x="3415" y="1451"/>
                  </a:moveTo>
                  <a:lnTo>
                    <a:pt x="3415" y="1502"/>
                  </a:lnTo>
                  <a:lnTo>
                    <a:pt x="3415" y="1528"/>
                  </a:lnTo>
                  <a:lnTo>
                    <a:pt x="3329" y="1528"/>
                  </a:lnTo>
                  <a:lnTo>
                    <a:pt x="3329" y="1451"/>
                  </a:lnTo>
                  <a:close/>
                  <a:moveTo>
                    <a:pt x="2480" y="1202"/>
                  </a:moveTo>
                  <a:lnTo>
                    <a:pt x="2806" y="1537"/>
                  </a:lnTo>
                  <a:cubicBezTo>
                    <a:pt x="2643" y="1399"/>
                    <a:pt x="2548" y="1296"/>
                    <a:pt x="2497" y="1262"/>
                  </a:cubicBezTo>
                  <a:cubicBezTo>
                    <a:pt x="2480" y="1245"/>
                    <a:pt x="2471" y="1236"/>
                    <a:pt x="2471" y="1228"/>
                  </a:cubicBezTo>
                  <a:cubicBezTo>
                    <a:pt x="2480" y="1219"/>
                    <a:pt x="2480" y="1219"/>
                    <a:pt x="2480" y="1202"/>
                  </a:cubicBezTo>
                  <a:close/>
                  <a:moveTo>
                    <a:pt x="3415" y="1562"/>
                  </a:moveTo>
                  <a:lnTo>
                    <a:pt x="3415" y="1631"/>
                  </a:lnTo>
                  <a:lnTo>
                    <a:pt x="3329" y="1631"/>
                  </a:lnTo>
                  <a:lnTo>
                    <a:pt x="3329" y="1562"/>
                  </a:lnTo>
                  <a:close/>
                  <a:moveTo>
                    <a:pt x="3415" y="1657"/>
                  </a:moveTo>
                  <a:lnTo>
                    <a:pt x="3415" y="1734"/>
                  </a:lnTo>
                  <a:lnTo>
                    <a:pt x="3329" y="1734"/>
                  </a:lnTo>
                  <a:lnTo>
                    <a:pt x="3329" y="1657"/>
                  </a:lnTo>
                  <a:close/>
                  <a:moveTo>
                    <a:pt x="3415" y="1751"/>
                  </a:moveTo>
                  <a:lnTo>
                    <a:pt x="3415" y="1777"/>
                  </a:lnTo>
                  <a:lnTo>
                    <a:pt x="3329" y="1777"/>
                  </a:lnTo>
                  <a:lnTo>
                    <a:pt x="3329" y="1751"/>
                  </a:lnTo>
                  <a:close/>
                  <a:moveTo>
                    <a:pt x="2419" y="1228"/>
                  </a:moveTo>
                  <a:cubicBezTo>
                    <a:pt x="2136" y="1657"/>
                    <a:pt x="1956" y="1931"/>
                    <a:pt x="1870" y="2043"/>
                  </a:cubicBezTo>
                  <a:cubicBezTo>
                    <a:pt x="1862" y="2051"/>
                    <a:pt x="1853" y="2060"/>
                    <a:pt x="1836" y="2060"/>
                  </a:cubicBezTo>
                  <a:lnTo>
                    <a:pt x="1836" y="1991"/>
                  </a:lnTo>
                  <a:lnTo>
                    <a:pt x="1776" y="1991"/>
                  </a:lnTo>
                  <a:lnTo>
                    <a:pt x="2419" y="1228"/>
                  </a:lnTo>
                  <a:close/>
                  <a:moveTo>
                    <a:pt x="2462" y="1236"/>
                  </a:moveTo>
                  <a:cubicBezTo>
                    <a:pt x="2462" y="1245"/>
                    <a:pt x="2471" y="1262"/>
                    <a:pt x="2480" y="1271"/>
                  </a:cubicBezTo>
                  <a:cubicBezTo>
                    <a:pt x="2548" y="1331"/>
                    <a:pt x="2677" y="1451"/>
                    <a:pt x="2891" y="1648"/>
                  </a:cubicBezTo>
                  <a:lnTo>
                    <a:pt x="2891" y="1657"/>
                  </a:lnTo>
                  <a:lnTo>
                    <a:pt x="2891" y="1777"/>
                  </a:lnTo>
                  <a:lnTo>
                    <a:pt x="2891" y="1931"/>
                  </a:lnTo>
                  <a:lnTo>
                    <a:pt x="2951" y="1931"/>
                  </a:lnTo>
                  <a:lnTo>
                    <a:pt x="2951" y="2317"/>
                  </a:lnTo>
                  <a:lnTo>
                    <a:pt x="1853" y="2317"/>
                  </a:lnTo>
                  <a:lnTo>
                    <a:pt x="1853" y="2094"/>
                  </a:lnTo>
                  <a:cubicBezTo>
                    <a:pt x="1862" y="2094"/>
                    <a:pt x="1879" y="2086"/>
                    <a:pt x="1896" y="2060"/>
                  </a:cubicBezTo>
                  <a:cubicBezTo>
                    <a:pt x="1982" y="1948"/>
                    <a:pt x="2162" y="1674"/>
                    <a:pt x="2454" y="1236"/>
                  </a:cubicBezTo>
                  <a:close/>
                  <a:moveTo>
                    <a:pt x="4256" y="1"/>
                  </a:moveTo>
                  <a:lnTo>
                    <a:pt x="4256" y="78"/>
                  </a:lnTo>
                  <a:lnTo>
                    <a:pt x="4093" y="78"/>
                  </a:lnTo>
                  <a:cubicBezTo>
                    <a:pt x="4093" y="78"/>
                    <a:pt x="4144" y="164"/>
                    <a:pt x="4256" y="173"/>
                  </a:cubicBezTo>
                  <a:lnTo>
                    <a:pt x="4256" y="378"/>
                  </a:lnTo>
                  <a:lnTo>
                    <a:pt x="4101" y="378"/>
                  </a:lnTo>
                  <a:cubicBezTo>
                    <a:pt x="4101" y="378"/>
                    <a:pt x="4144" y="464"/>
                    <a:pt x="4256" y="490"/>
                  </a:cubicBezTo>
                  <a:lnTo>
                    <a:pt x="4256" y="713"/>
                  </a:lnTo>
                  <a:lnTo>
                    <a:pt x="4110" y="713"/>
                  </a:lnTo>
                  <a:cubicBezTo>
                    <a:pt x="4110" y="713"/>
                    <a:pt x="4153" y="790"/>
                    <a:pt x="4256" y="816"/>
                  </a:cubicBezTo>
                  <a:lnTo>
                    <a:pt x="4256" y="970"/>
                  </a:lnTo>
                  <a:lnTo>
                    <a:pt x="4101" y="970"/>
                  </a:lnTo>
                  <a:lnTo>
                    <a:pt x="4101" y="1108"/>
                  </a:lnTo>
                  <a:lnTo>
                    <a:pt x="4170" y="1108"/>
                  </a:lnTo>
                  <a:lnTo>
                    <a:pt x="4195" y="1236"/>
                  </a:lnTo>
                  <a:lnTo>
                    <a:pt x="4101" y="1236"/>
                  </a:lnTo>
                  <a:lnTo>
                    <a:pt x="4101" y="1537"/>
                  </a:lnTo>
                  <a:lnTo>
                    <a:pt x="3827" y="1537"/>
                  </a:lnTo>
                  <a:lnTo>
                    <a:pt x="3827" y="945"/>
                  </a:lnTo>
                  <a:lnTo>
                    <a:pt x="3415" y="945"/>
                  </a:lnTo>
                  <a:lnTo>
                    <a:pt x="3415" y="962"/>
                  </a:lnTo>
                  <a:lnTo>
                    <a:pt x="3329" y="962"/>
                  </a:lnTo>
                  <a:lnTo>
                    <a:pt x="3329" y="970"/>
                  </a:lnTo>
                  <a:lnTo>
                    <a:pt x="3415" y="970"/>
                  </a:lnTo>
                  <a:lnTo>
                    <a:pt x="3415" y="1030"/>
                  </a:lnTo>
                  <a:lnTo>
                    <a:pt x="3329" y="1030"/>
                  </a:lnTo>
                  <a:lnTo>
                    <a:pt x="3329" y="970"/>
                  </a:lnTo>
                  <a:lnTo>
                    <a:pt x="3286" y="970"/>
                  </a:lnTo>
                  <a:lnTo>
                    <a:pt x="3286" y="1803"/>
                  </a:lnTo>
                  <a:lnTo>
                    <a:pt x="3114" y="1803"/>
                  </a:lnTo>
                  <a:lnTo>
                    <a:pt x="3114" y="1691"/>
                  </a:lnTo>
                  <a:lnTo>
                    <a:pt x="2986" y="1691"/>
                  </a:lnTo>
                  <a:cubicBezTo>
                    <a:pt x="2986" y="1674"/>
                    <a:pt x="2986" y="1657"/>
                    <a:pt x="2977" y="1648"/>
                  </a:cubicBezTo>
                  <a:cubicBezTo>
                    <a:pt x="2960" y="1631"/>
                    <a:pt x="2943" y="1631"/>
                    <a:pt x="2934" y="1631"/>
                  </a:cubicBezTo>
                  <a:cubicBezTo>
                    <a:pt x="2737" y="1408"/>
                    <a:pt x="2608" y="1271"/>
                    <a:pt x="2557" y="1202"/>
                  </a:cubicBezTo>
                  <a:cubicBezTo>
                    <a:pt x="2545" y="1190"/>
                    <a:pt x="2528" y="1182"/>
                    <a:pt x="2517" y="1182"/>
                  </a:cubicBezTo>
                  <a:lnTo>
                    <a:pt x="2517" y="1182"/>
                  </a:lnTo>
                  <a:cubicBezTo>
                    <a:pt x="2521" y="1184"/>
                    <a:pt x="2525" y="1188"/>
                    <a:pt x="2531" y="1193"/>
                  </a:cubicBezTo>
                  <a:cubicBezTo>
                    <a:pt x="2591" y="1245"/>
                    <a:pt x="2677" y="1356"/>
                    <a:pt x="2823" y="1520"/>
                  </a:cubicBezTo>
                  <a:lnTo>
                    <a:pt x="2505" y="1185"/>
                  </a:lnTo>
                  <a:lnTo>
                    <a:pt x="2497" y="1185"/>
                  </a:lnTo>
                  <a:lnTo>
                    <a:pt x="2497" y="1176"/>
                  </a:lnTo>
                  <a:cubicBezTo>
                    <a:pt x="2484" y="1163"/>
                    <a:pt x="2473" y="1157"/>
                    <a:pt x="2462" y="1157"/>
                  </a:cubicBezTo>
                  <a:cubicBezTo>
                    <a:pt x="2452" y="1157"/>
                    <a:pt x="2441" y="1163"/>
                    <a:pt x="2428" y="1176"/>
                  </a:cubicBezTo>
                  <a:cubicBezTo>
                    <a:pt x="2419" y="1185"/>
                    <a:pt x="2419" y="1193"/>
                    <a:pt x="2419" y="1193"/>
                  </a:cubicBezTo>
                  <a:cubicBezTo>
                    <a:pt x="2051" y="1537"/>
                    <a:pt x="1827" y="1751"/>
                    <a:pt x="1733" y="1863"/>
                  </a:cubicBezTo>
                  <a:cubicBezTo>
                    <a:pt x="1827" y="1751"/>
                    <a:pt x="2051" y="1545"/>
                    <a:pt x="2411" y="1219"/>
                  </a:cubicBezTo>
                  <a:lnTo>
                    <a:pt x="2411" y="1219"/>
                  </a:lnTo>
                  <a:lnTo>
                    <a:pt x="1750" y="2000"/>
                  </a:lnTo>
                  <a:lnTo>
                    <a:pt x="1733" y="2000"/>
                  </a:lnTo>
                  <a:cubicBezTo>
                    <a:pt x="1725" y="1974"/>
                    <a:pt x="1707" y="1957"/>
                    <a:pt x="1707" y="1923"/>
                  </a:cubicBezTo>
                  <a:cubicBezTo>
                    <a:pt x="1707" y="1906"/>
                    <a:pt x="1725" y="1880"/>
                    <a:pt x="1733" y="1863"/>
                  </a:cubicBezTo>
                  <a:lnTo>
                    <a:pt x="1733" y="1863"/>
                  </a:lnTo>
                  <a:cubicBezTo>
                    <a:pt x="1707" y="1880"/>
                    <a:pt x="1699" y="1914"/>
                    <a:pt x="1699" y="1948"/>
                  </a:cubicBezTo>
                  <a:cubicBezTo>
                    <a:pt x="1699" y="1974"/>
                    <a:pt x="1707" y="2000"/>
                    <a:pt x="1716" y="2017"/>
                  </a:cubicBezTo>
                  <a:lnTo>
                    <a:pt x="1664" y="2017"/>
                  </a:lnTo>
                  <a:lnTo>
                    <a:pt x="1664" y="2343"/>
                  </a:lnTo>
                  <a:lnTo>
                    <a:pt x="1656" y="2343"/>
                  </a:lnTo>
                  <a:lnTo>
                    <a:pt x="1544" y="2129"/>
                  </a:lnTo>
                  <a:lnTo>
                    <a:pt x="60" y="2060"/>
                  </a:lnTo>
                  <a:lnTo>
                    <a:pt x="60" y="2257"/>
                  </a:lnTo>
                  <a:lnTo>
                    <a:pt x="154" y="2266"/>
                  </a:lnTo>
                  <a:lnTo>
                    <a:pt x="154" y="2463"/>
                  </a:lnTo>
                  <a:lnTo>
                    <a:pt x="154" y="2738"/>
                  </a:lnTo>
                  <a:lnTo>
                    <a:pt x="60" y="2746"/>
                  </a:lnTo>
                  <a:lnTo>
                    <a:pt x="60" y="2764"/>
                  </a:lnTo>
                  <a:lnTo>
                    <a:pt x="60" y="2772"/>
                  </a:lnTo>
                  <a:lnTo>
                    <a:pt x="60" y="2781"/>
                  </a:lnTo>
                  <a:lnTo>
                    <a:pt x="60" y="2789"/>
                  </a:lnTo>
                  <a:cubicBezTo>
                    <a:pt x="60" y="2798"/>
                    <a:pt x="60" y="2798"/>
                    <a:pt x="43" y="2815"/>
                  </a:cubicBezTo>
                  <a:lnTo>
                    <a:pt x="43" y="2824"/>
                  </a:lnTo>
                  <a:cubicBezTo>
                    <a:pt x="43" y="2832"/>
                    <a:pt x="43" y="2841"/>
                    <a:pt x="34" y="2841"/>
                  </a:cubicBezTo>
                  <a:lnTo>
                    <a:pt x="34" y="2858"/>
                  </a:lnTo>
                  <a:cubicBezTo>
                    <a:pt x="34" y="2867"/>
                    <a:pt x="34" y="2875"/>
                    <a:pt x="26" y="2884"/>
                  </a:cubicBezTo>
                  <a:lnTo>
                    <a:pt x="26" y="2901"/>
                  </a:lnTo>
                  <a:cubicBezTo>
                    <a:pt x="26" y="2909"/>
                    <a:pt x="26" y="2927"/>
                    <a:pt x="17" y="2944"/>
                  </a:cubicBezTo>
                  <a:lnTo>
                    <a:pt x="17" y="2987"/>
                  </a:lnTo>
                  <a:cubicBezTo>
                    <a:pt x="0" y="3047"/>
                    <a:pt x="0" y="3115"/>
                    <a:pt x="0" y="3201"/>
                  </a:cubicBezTo>
                  <a:lnTo>
                    <a:pt x="0" y="3261"/>
                  </a:lnTo>
                  <a:lnTo>
                    <a:pt x="0" y="3287"/>
                  </a:lnTo>
                  <a:cubicBezTo>
                    <a:pt x="0" y="3304"/>
                    <a:pt x="17" y="3338"/>
                    <a:pt x="17" y="3356"/>
                  </a:cubicBezTo>
                  <a:lnTo>
                    <a:pt x="17" y="3373"/>
                  </a:lnTo>
                  <a:cubicBezTo>
                    <a:pt x="17" y="3390"/>
                    <a:pt x="26" y="3416"/>
                    <a:pt x="26" y="3441"/>
                  </a:cubicBezTo>
                  <a:cubicBezTo>
                    <a:pt x="26" y="3459"/>
                    <a:pt x="26" y="3467"/>
                    <a:pt x="34" y="3476"/>
                  </a:cubicBezTo>
                  <a:cubicBezTo>
                    <a:pt x="34" y="3501"/>
                    <a:pt x="43" y="3519"/>
                    <a:pt x="60" y="3544"/>
                  </a:cubicBezTo>
                  <a:cubicBezTo>
                    <a:pt x="60" y="3553"/>
                    <a:pt x="69" y="3570"/>
                    <a:pt x="69" y="3587"/>
                  </a:cubicBezTo>
                  <a:cubicBezTo>
                    <a:pt x="77" y="3604"/>
                    <a:pt x="77" y="3613"/>
                    <a:pt x="86" y="3639"/>
                  </a:cubicBezTo>
                  <a:cubicBezTo>
                    <a:pt x="103" y="3656"/>
                    <a:pt x="103" y="3673"/>
                    <a:pt x="112" y="3690"/>
                  </a:cubicBezTo>
                  <a:cubicBezTo>
                    <a:pt x="120" y="3724"/>
                    <a:pt x="146" y="3767"/>
                    <a:pt x="163" y="3802"/>
                  </a:cubicBezTo>
                  <a:lnTo>
                    <a:pt x="12106" y="3802"/>
                  </a:lnTo>
                  <a:cubicBezTo>
                    <a:pt x="12106" y="3802"/>
                    <a:pt x="12075" y="3387"/>
                    <a:pt x="11878" y="3387"/>
                  </a:cubicBezTo>
                  <a:cubicBezTo>
                    <a:pt x="11868" y="3387"/>
                    <a:pt x="11859" y="3388"/>
                    <a:pt x="11849" y="3390"/>
                  </a:cubicBezTo>
                  <a:cubicBezTo>
                    <a:pt x="11823" y="3390"/>
                    <a:pt x="11806" y="3398"/>
                    <a:pt x="11780" y="3398"/>
                  </a:cubicBezTo>
                  <a:lnTo>
                    <a:pt x="11668" y="3398"/>
                  </a:lnTo>
                  <a:cubicBezTo>
                    <a:pt x="11651" y="3398"/>
                    <a:pt x="11625" y="3398"/>
                    <a:pt x="11600" y="3390"/>
                  </a:cubicBezTo>
                  <a:lnTo>
                    <a:pt x="11583" y="3390"/>
                  </a:lnTo>
                  <a:cubicBezTo>
                    <a:pt x="11565" y="3390"/>
                    <a:pt x="11531" y="3381"/>
                    <a:pt x="11514" y="3373"/>
                  </a:cubicBezTo>
                  <a:cubicBezTo>
                    <a:pt x="11480" y="3356"/>
                    <a:pt x="11445" y="3347"/>
                    <a:pt x="11428" y="3338"/>
                  </a:cubicBezTo>
                  <a:lnTo>
                    <a:pt x="11411" y="3338"/>
                  </a:lnTo>
                  <a:cubicBezTo>
                    <a:pt x="11402" y="3330"/>
                    <a:pt x="11394" y="3330"/>
                    <a:pt x="11385" y="3313"/>
                  </a:cubicBezTo>
                  <a:cubicBezTo>
                    <a:pt x="11385" y="3313"/>
                    <a:pt x="11368" y="3313"/>
                    <a:pt x="11368" y="3304"/>
                  </a:cubicBezTo>
                  <a:lnTo>
                    <a:pt x="11351" y="3287"/>
                  </a:lnTo>
                  <a:lnTo>
                    <a:pt x="11342" y="3270"/>
                  </a:lnTo>
                  <a:cubicBezTo>
                    <a:pt x="11325" y="3261"/>
                    <a:pt x="11325" y="3253"/>
                    <a:pt x="11317" y="3253"/>
                  </a:cubicBezTo>
                  <a:lnTo>
                    <a:pt x="11317" y="3244"/>
                  </a:lnTo>
                  <a:cubicBezTo>
                    <a:pt x="11308" y="3227"/>
                    <a:pt x="11308" y="3218"/>
                    <a:pt x="11308" y="3210"/>
                  </a:cubicBezTo>
                  <a:lnTo>
                    <a:pt x="11308" y="3201"/>
                  </a:lnTo>
                  <a:cubicBezTo>
                    <a:pt x="11308" y="3141"/>
                    <a:pt x="11325" y="3081"/>
                    <a:pt x="11402" y="3004"/>
                  </a:cubicBezTo>
                  <a:cubicBezTo>
                    <a:pt x="11608" y="2789"/>
                    <a:pt x="11900" y="2386"/>
                    <a:pt x="12080" y="2129"/>
                  </a:cubicBezTo>
                  <a:cubicBezTo>
                    <a:pt x="12175" y="1991"/>
                    <a:pt x="12252" y="1880"/>
                    <a:pt x="12252" y="1880"/>
                  </a:cubicBezTo>
                  <a:lnTo>
                    <a:pt x="12252" y="1880"/>
                  </a:lnTo>
                  <a:lnTo>
                    <a:pt x="10776" y="1974"/>
                  </a:lnTo>
                  <a:lnTo>
                    <a:pt x="10776" y="1777"/>
                  </a:lnTo>
                  <a:lnTo>
                    <a:pt x="10201" y="1777"/>
                  </a:lnTo>
                  <a:lnTo>
                    <a:pt x="10184" y="1605"/>
                  </a:lnTo>
                  <a:cubicBezTo>
                    <a:pt x="10347" y="1571"/>
                    <a:pt x="10416" y="1442"/>
                    <a:pt x="10416" y="1442"/>
                  </a:cubicBezTo>
                  <a:lnTo>
                    <a:pt x="10175" y="1442"/>
                  </a:lnTo>
                  <a:lnTo>
                    <a:pt x="10133" y="1108"/>
                  </a:lnTo>
                  <a:cubicBezTo>
                    <a:pt x="10304" y="1091"/>
                    <a:pt x="10373" y="962"/>
                    <a:pt x="10373" y="962"/>
                  </a:cubicBezTo>
                  <a:lnTo>
                    <a:pt x="10107" y="962"/>
                  </a:lnTo>
                  <a:lnTo>
                    <a:pt x="10073" y="670"/>
                  </a:lnTo>
                  <a:cubicBezTo>
                    <a:pt x="10236" y="644"/>
                    <a:pt x="10313" y="533"/>
                    <a:pt x="10313" y="533"/>
                  </a:cubicBezTo>
                  <a:lnTo>
                    <a:pt x="10064" y="533"/>
                  </a:lnTo>
                  <a:lnTo>
                    <a:pt x="10047" y="387"/>
                  </a:lnTo>
                  <a:lnTo>
                    <a:pt x="10047" y="533"/>
                  </a:lnTo>
                  <a:lnTo>
                    <a:pt x="9764" y="533"/>
                  </a:lnTo>
                  <a:cubicBezTo>
                    <a:pt x="9764" y="533"/>
                    <a:pt x="9849" y="679"/>
                    <a:pt x="10030" y="679"/>
                  </a:cubicBezTo>
                  <a:lnTo>
                    <a:pt x="10030" y="970"/>
                  </a:lnTo>
                  <a:lnTo>
                    <a:pt x="9772" y="970"/>
                  </a:lnTo>
                  <a:cubicBezTo>
                    <a:pt x="9772" y="970"/>
                    <a:pt x="9849" y="1108"/>
                    <a:pt x="10030" y="1116"/>
                  </a:cubicBezTo>
                  <a:lnTo>
                    <a:pt x="10030" y="1451"/>
                  </a:lnTo>
                  <a:lnTo>
                    <a:pt x="9772" y="1451"/>
                  </a:lnTo>
                  <a:cubicBezTo>
                    <a:pt x="9772" y="1451"/>
                    <a:pt x="9849" y="1588"/>
                    <a:pt x="10021" y="1622"/>
                  </a:cubicBezTo>
                  <a:lnTo>
                    <a:pt x="10021" y="2051"/>
                  </a:lnTo>
                  <a:lnTo>
                    <a:pt x="9927" y="2060"/>
                  </a:lnTo>
                  <a:lnTo>
                    <a:pt x="9927" y="1794"/>
                  </a:lnTo>
                  <a:lnTo>
                    <a:pt x="9772" y="1794"/>
                  </a:lnTo>
                  <a:lnTo>
                    <a:pt x="9772" y="1631"/>
                  </a:lnTo>
                  <a:lnTo>
                    <a:pt x="9412" y="1631"/>
                  </a:lnTo>
                  <a:lnTo>
                    <a:pt x="9412" y="1794"/>
                  </a:lnTo>
                  <a:lnTo>
                    <a:pt x="9283" y="1794"/>
                  </a:lnTo>
                  <a:lnTo>
                    <a:pt x="9283" y="2103"/>
                  </a:lnTo>
                  <a:lnTo>
                    <a:pt x="5937" y="2335"/>
                  </a:lnTo>
                  <a:lnTo>
                    <a:pt x="5937" y="2060"/>
                  </a:lnTo>
                  <a:lnTo>
                    <a:pt x="5774" y="2060"/>
                  </a:lnTo>
                  <a:lnTo>
                    <a:pt x="5774" y="1528"/>
                  </a:lnTo>
                  <a:lnTo>
                    <a:pt x="5886" y="1528"/>
                  </a:lnTo>
                  <a:lnTo>
                    <a:pt x="5886" y="1228"/>
                  </a:lnTo>
                  <a:lnTo>
                    <a:pt x="5774" y="1228"/>
                  </a:lnTo>
                  <a:lnTo>
                    <a:pt x="5808" y="1099"/>
                  </a:lnTo>
                  <a:lnTo>
                    <a:pt x="5869" y="1099"/>
                  </a:lnTo>
                  <a:lnTo>
                    <a:pt x="5869" y="962"/>
                  </a:lnTo>
                  <a:lnTo>
                    <a:pt x="5766" y="962"/>
                  </a:lnTo>
                  <a:lnTo>
                    <a:pt x="5766" y="893"/>
                  </a:lnTo>
                  <a:lnTo>
                    <a:pt x="5654" y="893"/>
                  </a:lnTo>
                  <a:lnTo>
                    <a:pt x="5654" y="833"/>
                  </a:lnTo>
                  <a:lnTo>
                    <a:pt x="5628" y="833"/>
                  </a:lnTo>
                  <a:lnTo>
                    <a:pt x="5628" y="893"/>
                  </a:lnTo>
                  <a:lnTo>
                    <a:pt x="5594" y="893"/>
                  </a:lnTo>
                  <a:lnTo>
                    <a:pt x="5594" y="765"/>
                  </a:lnTo>
                  <a:lnTo>
                    <a:pt x="5560" y="765"/>
                  </a:lnTo>
                  <a:lnTo>
                    <a:pt x="5560" y="893"/>
                  </a:lnTo>
                  <a:lnTo>
                    <a:pt x="5482" y="893"/>
                  </a:lnTo>
                  <a:lnTo>
                    <a:pt x="5482" y="962"/>
                  </a:lnTo>
                  <a:lnTo>
                    <a:pt x="5422" y="962"/>
                  </a:lnTo>
                  <a:lnTo>
                    <a:pt x="5422" y="541"/>
                  </a:lnTo>
                  <a:lnTo>
                    <a:pt x="5482" y="541"/>
                  </a:lnTo>
                  <a:lnTo>
                    <a:pt x="5482" y="490"/>
                  </a:lnTo>
                  <a:lnTo>
                    <a:pt x="5311" y="490"/>
                  </a:lnTo>
                  <a:lnTo>
                    <a:pt x="5311" y="541"/>
                  </a:lnTo>
                  <a:lnTo>
                    <a:pt x="5388" y="541"/>
                  </a:lnTo>
                  <a:lnTo>
                    <a:pt x="5388" y="962"/>
                  </a:lnTo>
                  <a:lnTo>
                    <a:pt x="4873" y="962"/>
                  </a:lnTo>
                  <a:lnTo>
                    <a:pt x="4873" y="765"/>
                  </a:lnTo>
                  <a:lnTo>
                    <a:pt x="4925" y="765"/>
                  </a:lnTo>
                  <a:lnTo>
                    <a:pt x="4925" y="722"/>
                  </a:lnTo>
                  <a:lnTo>
                    <a:pt x="4813" y="722"/>
                  </a:lnTo>
                  <a:lnTo>
                    <a:pt x="4813" y="765"/>
                  </a:lnTo>
                  <a:lnTo>
                    <a:pt x="4856" y="765"/>
                  </a:lnTo>
                  <a:lnTo>
                    <a:pt x="4856" y="962"/>
                  </a:lnTo>
                  <a:lnTo>
                    <a:pt x="4770" y="962"/>
                  </a:lnTo>
                  <a:lnTo>
                    <a:pt x="4770" y="559"/>
                  </a:lnTo>
                  <a:lnTo>
                    <a:pt x="4899" y="559"/>
                  </a:lnTo>
                  <a:lnTo>
                    <a:pt x="4899" y="507"/>
                  </a:lnTo>
                  <a:lnTo>
                    <a:pt x="4616" y="507"/>
                  </a:lnTo>
                  <a:lnTo>
                    <a:pt x="4616" y="559"/>
                  </a:lnTo>
                  <a:lnTo>
                    <a:pt x="4745" y="559"/>
                  </a:lnTo>
                  <a:lnTo>
                    <a:pt x="4745" y="962"/>
                  </a:lnTo>
                  <a:lnTo>
                    <a:pt x="4444" y="962"/>
                  </a:lnTo>
                  <a:lnTo>
                    <a:pt x="4410" y="807"/>
                  </a:lnTo>
                  <a:cubicBezTo>
                    <a:pt x="4496" y="773"/>
                    <a:pt x="4530" y="713"/>
                    <a:pt x="4530" y="713"/>
                  </a:cubicBezTo>
                  <a:lnTo>
                    <a:pt x="4393" y="713"/>
                  </a:lnTo>
                  <a:lnTo>
                    <a:pt x="4350" y="490"/>
                  </a:lnTo>
                  <a:cubicBezTo>
                    <a:pt x="4453" y="464"/>
                    <a:pt x="4496" y="378"/>
                    <a:pt x="4496" y="378"/>
                  </a:cubicBezTo>
                  <a:lnTo>
                    <a:pt x="4324" y="378"/>
                  </a:lnTo>
                  <a:lnTo>
                    <a:pt x="4281" y="173"/>
                  </a:lnTo>
                  <a:cubicBezTo>
                    <a:pt x="4401" y="164"/>
                    <a:pt x="4444" y="78"/>
                    <a:pt x="4444" y="78"/>
                  </a:cubicBezTo>
                  <a:lnTo>
                    <a:pt x="4264" y="78"/>
                  </a:lnTo>
                  <a:lnTo>
                    <a:pt x="42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3"/>
            <p:cNvSpPr/>
            <p:nvPr/>
          </p:nvSpPr>
          <p:spPr>
            <a:xfrm>
              <a:off x="6967744" y="4333712"/>
              <a:ext cx="1043736" cy="304744"/>
            </a:xfrm>
            <a:custGeom>
              <a:avLst/>
              <a:gdLst/>
              <a:ahLst/>
              <a:cxnLst/>
              <a:rect l="l" t="t" r="r" b="b"/>
              <a:pathLst>
                <a:path w="12844" h="3750" extrusionOk="0">
                  <a:moveTo>
                    <a:pt x="9249" y="1382"/>
                  </a:moveTo>
                  <a:lnTo>
                    <a:pt x="9249" y="1442"/>
                  </a:lnTo>
                  <a:lnTo>
                    <a:pt x="9189" y="1442"/>
                  </a:lnTo>
                  <a:lnTo>
                    <a:pt x="9155" y="1382"/>
                  </a:lnTo>
                  <a:close/>
                  <a:moveTo>
                    <a:pt x="9361" y="1382"/>
                  </a:moveTo>
                  <a:lnTo>
                    <a:pt x="9361" y="1442"/>
                  </a:lnTo>
                  <a:lnTo>
                    <a:pt x="9275" y="1442"/>
                  </a:lnTo>
                  <a:lnTo>
                    <a:pt x="9275" y="1382"/>
                  </a:lnTo>
                  <a:close/>
                  <a:moveTo>
                    <a:pt x="9575" y="1382"/>
                  </a:moveTo>
                  <a:lnTo>
                    <a:pt x="9575" y="1442"/>
                  </a:lnTo>
                  <a:lnTo>
                    <a:pt x="9507" y="1442"/>
                  </a:lnTo>
                  <a:lnTo>
                    <a:pt x="9507" y="1382"/>
                  </a:lnTo>
                  <a:close/>
                  <a:moveTo>
                    <a:pt x="9893" y="1382"/>
                  </a:moveTo>
                  <a:lnTo>
                    <a:pt x="9893" y="1442"/>
                  </a:lnTo>
                  <a:lnTo>
                    <a:pt x="9592" y="1442"/>
                  </a:lnTo>
                  <a:lnTo>
                    <a:pt x="9592" y="1382"/>
                  </a:lnTo>
                  <a:close/>
                  <a:moveTo>
                    <a:pt x="9996" y="1382"/>
                  </a:moveTo>
                  <a:lnTo>
                    <a:pt x="9996" y="1442"/>
                  </a:lnTo>
                  <a:lnTo>
                    <a:pt x="9918" y="1442"/>
                  </a:lnTo>
                  <a:lnTo>
                    <a:pt x="9918" y="1382"/>
                  </a:lnTo>
                  <a:close/>
                  <a:moveTo>
                    <a:pt x="10862" y="1382"/>
                  </a:moveTo>
                  <a:lnTo>
                    <a:pt x="10862" y="1442"/>
                  </a:lnTo>
                  <a:lnTo>
                    <a:pt x="10854" y="1442"/>
                  </a:lnTo>
                  <a:lnTo>
                    <a:pt x="10836" y="1382"/>
                  </a:lnTo>
                  <a:close/>
                  <a:moveTo>
                    <a:pt x="11180" y="1382"/>
                  </a:moveTo>
                  <a:lnTo>
                    <a:pt x="11180" y="1442"/>
                  </a:lnTo>
                  <a:lnTo>
                    <a:pt x="10879" y="1442"/>
                  </a:lnTo>
                  <a:lnTo>
                    <a:pt x="10879" y="1382"/>
                  </a:lnTo>
                  <a:close/>
                  <a:moveTo>
                    <a:pt x="11300" y="1382"/>
                  </a:moveTo>
                  <a:lnTo>
                    <a:pt x="11300" y="1442"/>
                  </a:lnTo>
                  <a:lnTo>
                    <a:pt x="11205" y="1442"/>
                  </a:lnTo>
                  <a:lnTo>
                    <a:pt x="11205" y="1382"/>
                  </a:lnTo>
                  <a:close/>
                  <a:moveTo>
                    <a:pt x="10862" y="1451"/>
                  </a:moveTo>
                  <a:lnTo>
                    <a:pt x="10862" y="1493"/>
                  </a:lnTo>
                  <a:lnTo>
                    <a:pt x="10854" y="1451"/>
                  </a:lnTo>
                  <a:close/>
                  <a:moveTo>
                    <a:pt x="9249" y="1451"/>
                  </a:moveTo>
                  <a:lnTo>
                    <a:pt x="9249" y="1502"/>
                  </a:lnTo>
                  <a:lnTo>
                    <a:pt x="9215" y="1502"/>
                  </a:lnTo>
                  <a:lnTo>
                    <a:pt x="9189" y="1451"/>
                  </a:lnTo>
                  <a:close/>
                  <a:moveTo>
                    <a:pt x="9361" y="1451"/>
                  </a:moveTo>
                  <a:lnTo>
                    <a:pt x="9361" y="1502"/>
                  </a:lnTo>
                  <a:lnTo>
                    <a:pt x="9275" y="1502"/>
                  </a:lnTo>
                  <a:lnTo>
                    <a:pt x="9275" y="1451"/>
                  </a:lnTo>
                  <a:close/>
                  <a:moveTo>
                    <a:pt x="9584" y="1451"/>
                  </a:moveTo>
                  <a:lnTo>
                    <a:pt x="9584" y="1502"/>
                  </a:lnTo>
                  <a:lnTo>
                    <a:pt x="9524" y="1502"/>
                  </a:lnTo>
                  <a:lnTo>
                    <a:pt x="9524" y="1451"/>
                  </a:lnTo>
                  <a:close/>
                  <a:moveTo>
                    <a:pt x="9893" y="1451"/>
                  </a:moveTo>
                  <a:lnTo>
                    <a:pt x="9893" y="1502"/>
                  </a:lnTo>
                  <a:lnTo>
                    <a:pt x="9592" y="1502"/>
                  </a:lnTo>
                  <a:lnTo>
                    <a:pt x="9592" y="1451"/>
                  </a:lnTo>
                  <a:close/>
                  <a:moveTo>
                    <a:pt x="9996" y="1451"/>
                  </a:moveTo>
                  <a:lnTo>
                    <a:pt x="9996" y="1502"/>
                  </a:lnTo>
                  <a:lnTo>
                    <a:pt x="9918" y="1502"/>
                  </a:lnTo>
                  <a:lnTo>
                    <a:pt x="9918" y="1451"/>
                  </a:lnTo>
                  <a:close/>
                  <a:moveTo>
                    <a:pt x="11180" y="1451"/>
                  </a:moveTo>
                  <a:lnTo>
                    <a:pt x="11180" y="1502"/>
                  </a:lnTo>
                  <a:lnTo>
                    <a:pt x="10879" y="1502"/>
                  </a:lnTo>
                  <a:lnTo>
                    <a:pt x="10879" y="1451"/>
                  </a:lnTo>
                  <a:close/>
                  <a:moveTo>
                    <a:pt x="11300" y="1451"/>
                  </a:moveTo>
                  <a:lnTo>
                    <a:pt x="11300" y="1502"/>
                  </a:lnTo>
                  <a:lnTo>
                    <a:pt x="11205" y="1502"/>
                  </a:lnTo>
                  <a:lnTo>
                    <a:pt x="11205" y="1451"/>
                  </a:lnTo>
                  <a:close/>
                  <a:moveTo>
                    <a:pt x="11180" y="1511"/>
                  </a:moveTo>
                  <a:lnTo>
                    <a:pt x="11180" y="1545"/>
                  </a:lnTo>
                  <a:lnTo>
                    <a:pt x="10879" y="1545"/>
                  </a:lnTo>
                  <a:lnTo>
                    <a:pt x="10879" y="1511"/>
                  </a:lnTo>
                  <a:close/>
                  <a:moveTo>
                    <a:pt x="11300" y="1511"/>
                  </a:moveTo>
                  <a:lnTo>
                    <a:pt x="11300" y="1545"/>
                  </a:lnTo>
                  <a:lnTo>
                    <a:pt x="11205" y="1545"/>
                  </a:lnTo>
                  <a:lnTo>
                    <a:pt x="11205" y="1511"/>
                  </a:lnTo>
                  <a:close/>
                  <a:moveTo>
                    <a:pt x="9249" y="1511"/>
                  </a:moveTo>
                  <a:lnTo>
                    <a:pt x="9249" y="1553"/>
                  </a:lnTo>
                  <a:lnTo>
                    <a:pt x="9232" y="1511"/>
                  </a:lnTo>
                  <a:close/>
                  <a:moveTo>
                    <a:pt x="9361" y="1511"/>
                  </a:moveTo>
                  <a:lnTo>
                    <a:pt x="9361" y="1553"/>
                  </a:lnTo>
                  <a:lnTo>
                    <a:pt x="9275" y="1553"/>
                  </a:lnTo>
                  <a:lnTo>
                    <a:pt x="9275" y="1511"/>
                  </a:lnTo>
                  <a:close/>
                  <a:moveTo>
                    <a:pt x="9575" y="1511"/>
                  </a:moveTo>
                  <a:lnTo>
                    <a:pt x="9575" y="1553"/>
                  </a:lnTo>
                  <a:lnTo>
                    <a:pt x="9524" y="1553"/>
                  </a:lnTo>
                  <a:lnTo>
                    <a:pt x="9524" y="1511"/>
                  </a:lnTo>
                  <a:close/>
                  <a:moveTo>
                    <a:pt x="9893" y="1511"/>
                  </a:moveTo>
                  <a:lnTo>
                    <a:pt x="9893" y="1553"/>
                  </a:lnTo>
                  <a:lnTo>
                    <a:pt x="9592" y="1553"/>
                  </a:lnTo>
                  <a:lnTo>
                    <a:pt x="9592" y="1511"/>
                  </a:lnTo>
                  <a:close/>
                  <a:moveTo>
                    <a:pt x="9996" y="1511"/>
                  </a:moveTo>
                  <a:lnTo>
                    <a:pt x="9996" y="1545"/>
                  </a:lnTo>
                  <a:lnTo>
                    <a:pt x="10219" y="1553"/>
                  </a:lnTo>
                  <a:lnTo>
                    <a:pt x="9918" y="1553"/>
                  </a:lnTo>
                  <a:lnTo>
                    <a:pt x="9918" y="1511"/>
                  </a:lnTo>
                  <a:close/>
                  <a:moveTo>
                    <a:pt x="3261" y="2274"/>
                  </a:moveTo>
                  <a:lnTo>
                    <a:pt x="3261" y="2403"/>
                  </a:lnTo>
                  <a:lnTo>
                    <a:pt x="2969" y="2403"/>
                  </a:lnTo>
                  <a:cubicBezTo>
                    <a:pt x="2883" y="2360"/>
                    <a:pt x="2797" y="2317"/>
                    <a:pt x="2720" y="2274"/>
                  </a:cubicBezTo>
                  <a:close/>
                  <a:moveTo>
                    <a:pt x="4050" y="2274"/>
                  </a:moveTo>
                  <a:lnTo>
                    <a:pt x="4050" y="2403"/>
                  </a:lnTo>
                  <a:lnTo>
                    <a:pt x="3355" y="2403"/>
                  </a:lnTo>
                  <a:lnTo>
                    <a:pt x="3355" y="2274"/>
                  </a:lnTo>
                  <a:close/>
                  <a:moveTo>
                    <a:pt x="4856" y="2274"/>
                  </a:moveTo>
                  <a:lnTo>
                    <a:pt x="4856" y="2403"/>
                  </a:lnTo>
                  <a:lnTo>
                    <a:pt x="4161" y="2403"/>
                  </a:lnTo>
                  <a:lnTo>
                    <a:pt x="4161" y="2274"/>
                  </a:lnTo>
                  <a:close/>
                  <a:moveTo>
                    <a:pt x="5637" y="2274"/>
                  </a:moveTo>
                  <a:lnTo>
                    <a:pt x="5637" y="2403"/>
                  </a:lnTo>
                  <a:lnTo>
                    <a:pt x="4959" y="2403"/>
                  </a:lnTo>
                  <a:lnTo>
                    <a:pt x="4959" y="2274"/>
                  </a:lnTo>
                  <a:close/>
                  <a:moveTo>
                    <a:pt x="6401" y="2274"/>
                  </a:moveTo>
                  <a:lnTo>
                    <a:pt x="6401" y="2403"/>
                  </a:lnTo>
                  <a:lnTo>
                    <a:pt x="5731" y="2403"/>
                  </a:lnTo>
                  <a:lnTo>
                    <a:pt x="5731" y="2274"/>
                  </a:lnTo>
                  <a:close/>
                  <a:moveTo>
                    <a:pt x="7181" y="2274"/>
                  </a:moveTo>
                  <a:lnTo>
                    <a:pt x="7181" y="2403"/>
                  </a:lnTo>
                  <a:lnTo>
                    <a:pt x="6504" y="2403"/>
                  </a:lnTo>
                  <a:lnTo>
                    <a:pt x="6504" y="2274"/>
                  </a:lnTo>
                  <a:close/>
                  <a:moveTo>
                    <a:pt x="8082" y="2274"/>
                  </a:moveTo>
                  <a:lnTo>
                    <a:pt x="7851" y="2403"/>
                  </a:lnTo>
                  <a:lnTo>
                    <a:pt x="7276" y="2403"/>
                  </a:lnTo>
                  <a:lnTo>
                    <a:pt x="7276" y="2274"/>
                  </a:lnTo>
                  <a:close/>
                  <a:moveTo>
                    <a:pt x="12106" y="3081"/>
                  </a:moveTo>
                  <a:lnTo>
                    <a:pt x="12106" y="3124"/>
                  </a:lnTo>
                  <a:lnTo>
                    <a:pt x="11969" y="3124"/>
                  </a:lnTo>
                  <a:lnTo>
                    <a:pt x="11969" y="3604"/>
                  </a:lnTo>
                  <a:lnTo>
                    <a:pt x="12106" y="3604"/>
                  </a:lnTo>
                  <a:lnTo>
                    <a:pt x="12106" y="3673"/>
                  </a:lnTo>
                  <a:lnTo>
                    <a:pt x="11926" y="3673"/>
                  </a:lnTo>
                  <a:cubicBezTo>
                    <a:pt x="11866" y="3673"/>
                    <a:pt x="11823" y="3621"/>
                    <a:pt x="11823" y="3570"/>
                  </a:cubicBezTo>
                  <a:lnTo>
                    <a:pt x="11823" y="3192"/>
                  </a:lnTo>
                  <a:lnTo>
                    <a:pt x="11823" y="3184"/>
                  </a:lnTo>
                  <a:cubicBezTo>
                    <a:pt x="11832" y="3141"/>
                    <a:pt x="11874" y="3098"/>
                    <a:pt x="11926" y="3098"/>
                  </a:cubicBezTo>
                  <a:cubicBezTo>
                    <a:pt x="11986" y="3098"/>
                    <a:pt x="12038" y="3089"/>
                    <a:pt x="12106" y="3081"/>
                  </a:cubicBezTo>
                  <a:close/>
                  <a:moveTo>
                    <a:pt x="9395" y="1"/>
                  </a:moveTo>
                  <a:lnTo>
                    <a:pt x="9361" y="1287"/>
                  </a:lnTo>
                  <a:lnTo>
                    <a:pt x="9361" y="1373"/>
                  </a:lnTo>
                  <a:lnTo>
                    <a:pt x="9138" y="1373"/>
                  </a:lnTo>
                  <a:lnTo>
                    <a:pt x="8846" y="841"/>
                  </a:lnTo>
                  <a:lnTo>
                    <a:pt x="8168" y="841"/>
                  </a:lnTo>
                  <a:lnTo>
                    <a:pt x="8168" y="1957"/>
                  </a:lnTo>
                  <a:lnTo>
                    <a:pt x="8168" y="2128"/>
                  </a:lnTo>
                  <a:lnTo>
                    <a:pt x="8168" y="2223"/>
                  </a:lnTo>
                  <a:lnTo>
                    <a:pt x="8151" y="2231"/>
                  </a:lnTo>
                  <a:lnTo>
                    <a:pt x="2643" y="2231"/>
                  </a:lnTo>
                  <a:cubicBezTo>
                    <a:pt x="2531" y="2154"/>
                    <a:pt x="2420" y="2068"/>
                    <a:pt x="2317" y="1974"/>
                  </a:cubicBezTo>
                  <a:lnTo>
                    <a:pt x="2300" y="1965"/>
                  </a:lnTo>
                  <a:cubicBezTo>
                    <a:pt x="2128" y="1802"/>
                    <a:pt x="1905" y="1716"/>
                    <a:pt x="1682" y="1716"/>
                  </a:cubicBezTo>
                  <a:lnTo>
                    <a:pt x="0" y="1716"/>
                  </a:lnTo>
                  <a:lnTo>
                    <a:pt x="9" y="1742"/>
                  </a:lnTo>
                  <a:cubicBezTo>
                    <a:pt x="241" y="2051"/>
                    <a:pt x="446" y="2360"/>
                    <a:pt x="567" y="2652"/>
                  </a:cubicBezTo>
                  <a:lnTo>
                    <a:pt x="567" y="2660"/>
                  </a:lnTo>
                  <a:cubicBezTo>
                    <a:pt x="601" y="2840"/>
                    <a:pt x="669" y="3003"/>
                    <a:pt x="772" y="3158"/>
                  </a:cubicBezTo>
                  <a:cubicBezTo>
                    <a:pt x="1013" y="3518"/>
                    <a:pt x="1433" y="3750"/>
                    <a:pt x="1896" y="3750"/>
                  </a:cubicBezTo>
                  <a:lnTo>
                    <a:pt x="12166" y="3750"/>
                  </a:lnTo>
                  <a:lnTo>
                    <a:pt x="12166" y="3673"/>
                  </a:lnTo>
                  <a:lnTo>
                    <a:pt x="12166" y="3647"/>
                  </a:lnTo>
                  <a:lnTo>
                    <a:pt x="12166" y="3587"/>
                  </a:lnTo>
                  <a:lnTo>
                    <a:pt x="12312" y="3587"/>
                  </a:lnTo>
                  <a:lnTo>
                    <a:pt x="12312" y="3098"/>
                  </a:lnTo>
                  <a:lnTo>
                    <a:pt x="12166" y="3098"/>
                  </a:lnTo>
                  <a:lnTo>
                    <a:pt x="12166" y="3003"/>
                  </a:lnTo>
                  <a:cubicBezTo>
                    <a:pt x="12535" y="2849"/>
                    <a:pt x="12835" y="2411"/>
                    <a:pt x="12844" y="2008"/>
                  </a:cubicBezTo>
                  <a:lnTo>
                    <a:pt x="12844" y="1982"/>
                  </a:lnTo>
                  <a:lnTo>
                    <a:pt x="11626" y="2008"/>
                  </a:lnTo>
                  <a:lnTo>
                    <a:pt x="11600" y="2068"/>
                  </a:lnTo>
                  <a:lnTo>
                    <a:pt x="11548" y="1974"/>
                  </a:lnTo>
                  <a:lnTo>
                    <a:pt x="11909" y="1974"/>
                  </a:lnTo>
                  <a:lnTo>
                    <a:pt x="11909" y="1922"/>
                  </a:lnTo>
                  <a:lnTo>
                    <a:pt x="11480" y="1854"/>
                  </a:lnTo>
                  <a:lnTo>
                    <a:pt x="11334" y="1571"/>
                  </a:lnTo>
                  <a:lnTo>
                    <a:pt x="11325" y="1571"/>
                  </a:lnTo>
                  <a:lnTo>
                    <a:pt x="11325" y="1382"/>
                  </a:lnTo>
                  <a:cubicBezTo>
                    <a:pt x="11325" y="1373"/>
                    <a:pt x="11308" y="1373"/>
                    <a:pt x="11308" y="1373"/>
                  </a:cubicBezTo>
                  <a:lnTo>
                    <a:pt x="10828" y="1373"/>
                  </a:lnTo>
                  <a:lnTo>
                    <a:pt x="10725" y="867"/>
                  </a:lnTo>
                  <a:lnTo>
                    <a:pt x="10699" y="781"/>
                  </a:lnTo>
                  <a:lnTo>
                    <a:pt x="10656" y="601"/>
                  </a:lnTo>
                  <a:lnTo>
                    <a:pt x="9978" y="601"/>
                  </a:lnTo>
                  <a:lnTo>
                    <a:pt x="9978" y="781"/>
                  </a:lnTo>
                  <a:lnTo>
                    <a:pt x="9978" y="867"/>
                  </a:lnTo>
                  <a:lnTo>
                    <a:pt x="9978" y="1373"/>
                  </a:lnTo>
                  <a:lnTo>
                    <a:pt x="9498" y="1373"/>
                  </a:lnTo>
                  <a:lnTo>
                    <a:pt x="9498" y="1287"/>
                  </a:lnTo>
                  <a:lnTo>
                    <a:pt x="946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3"/>
            <p:cNvSpPr/>
            <p:nvPr/>
          </p:nvSpPr>
          <p:spPr>
            <a:xfrm>
              <a:off x="63050" y="3729431"/>
              <a:ext cx="1043718" cy="952849"/>
            </a:xfrm>
            <a:custGeom>
              <a:avLst/>
              <a:gdLst/>
              <a:ahLst/>
              <a:cxnLst/>
              <a:rect l="l" t="t" r="r" b="b"/>
              <a:pathLst>
                <a:path w="11035" h="10074" extrusionOk="0">
                  <a:moveTo>
                    <a:pt x="1048" y="1425"/>
                  </a:moveTo>
                  <a:lnTo>
                    <a:pt x="1648" y="1965"/>
                  </a:lnTo>
                  <a:cubicBezTo>
                    <a:pt x="1648" y="1965"/>
                    <a:pt x="1502" y="2360"/>
                    <a:pt x="1151" y="2463"/>
                  </a:cubicBezTo>
                  <a:cubicBezTo>
                    <a:pt x="1071" y="2487"/>
                    <a:pt x="997" y="2497"/>
                    <a:pt x="929" y="2497"/>
                  </a:cubicBezTo>
                  <a:cubicBezTo>
                    <a:pt x="629" y="2497"/>
                    <a:pt x="447" y="2309"/>
                    <a:pt x="447" y="2309"/>
                  </a:cubicBezTo>
                  <a:cubicBezTo>
                    <a:pt x="447" y="1923"/>
                    <a:pt x="567" y="1536"/>
                    <a:pt x="567" y="1536"/>
                  </a:cubicBezTo>
                  <a:lnTo>
                    <a:pt x="1048" y="1425"/>
                  </a:lnTo>
                  <a:close/>
                  <a:moveTo>
                    <a:pt x="5380" y="2961"/>
                  </a:moveTo>
                  <a:lnTo>
                    <a:pt x="5397" y="3072"/>
                  </a:lnTo>
                  <a:lnTo>
                    <a:pt x="4685" y="3072"/>
                  </a:lnTo>
                  <a:lnTo>
                    <a:pt x="4694" y="2961"/>
                  </a:lnTo>
                  <a:close/>
                  <a:moveTo>
                    <a:pt x="5277" y="3278"/>
                  </a:moveTo>
                  <a:lnTo>
                    <a:pt x="5277" y="3441"/>
                  </a:lnTo>
                  <a:lnTo>
                    <a:pt x="4797" y="3441"/>
                  </a:lnTo>
                  <a:lnTo>
                    <a:pt x="4797" y="3278"/>
                  </a:lnTo>
                  <a:close/>
                  <a:moveTo>
                    <a:pt x="5423" y="3270"/>
                  </a:moveTo>
                  <a:lnTo>
                    <a:pt x="5466" y="3621"/>
                  </a:lnTo>
                  <a:lnTo>
                    <a:pt x="5329" y="3707"/>
                  </a:lnTo>
                  <a:lnTo>
                    <a:pt x="5329" y="3270"/>
                  </a:lnTo>
                  <a:close/>
                  <a:moveTo>
                    <a:pt x="5277" y="3484"/>
                  </a:moveTo>
                  <a:lnTo>
                    <a:pt x="5277" y="3741"/>
                  </a:lnTo>
                  <a:lnTo>
                    <a:pt x="4943" y="3930"/>
                  </a:lnTo>
                  <a:lnTo>
                    <a:pt x="4797" y="3930"/>
                  </a:lnTo>
                  <a:lnTo>
                    <a:pt x="4797" y="3484"/>
                  </a:lnTo>
                  <a:close/>
                  <a:moveTo>
                    <a:pt x="4848" y="3999"/>
                  </a:moveTo>
                  <a:lnTo>
                    <a:pt x="4797" y="4033"/>
                  </a:lnTo>
                  <a:lnTo>
                    <a:pt x="4797" y="3999"/>
                  </a:lnTo>
                  <a:close/>
                  <a:moveTo>
                    <a:pt x="4737" y="3278"/>
                  </a:moveTo>
                  <a:lnTo>
                    <a:pt x="4737" y="4067"/>
                  </a:lnTo>
                  <a:lnTo>
                    <a:pt x="4548" y="4170"/>
                  </a:lnTo>
                  <a:lnTo>
                    <a:pt x="4668" y="3278"/>
                  </a:lnTo>
                  <a:close/>
                  <a:moveTo>
                    <a:pt x="578" y="2959"/>
                  </a:moveTo>
                  <a:cubicBezTo>
                    <a:pt x="893" y="2959"/>
                    <a:pt x="1176" y="3038"/>
                    <a:pt x="1176" y="3038"/>
                  </a:cubicBezTo>
                  <a:cubicBezTo>
                    <a:pt x="1314" y="3124"/>
                    <a:pt x="1374" y="3312"/>
                    <a:pt x="1374" y="3312"/>
                  </a:cubicBezTo>
                  <a:cubicBezTo>
                    <a:pt x="1374" y="3312"/>
                    <a:pt x="1468" y="3493"/>
                    <a:pt x="1425" y="3656"/>
                  </a:cubicBezTo>
                  <a:cubicBezTo>
                    <a:pt x="1425" y="3656"/>
                    <a:pt x="1202" y="4025"/>
                    <a:pt x="902" y="4239"/>
                  </a:cubicBezTo>
                  <a:cubicBezTo>
                    <a:pt x="902" y="4239"/>
                    <a:pt x="619" y="3922"/>
                    <a:pt x="516" y="3664"/>
                  </a:cubicBezTo>
                  <a:cubicBezTo>
                    <a:pt x="404" y="3407"/>
                    <a:pt x="396" y="2969"/>
                    <a:pt x="396" y="2969"/>
                  </a:cubicBezTo>
                  <a:cubicBezTo>
                    <a:pt x="456" y="2962"/>
                    <a:pt x="518" y="2959"/>
                    <a:pt x="578" y="2959"/>
                  </a:cubicBezTo>
                  <a:close/>
                  <a:moveTo>
                    <a:pt x="5277" y="3990"/>
                  </a:moveTo>
                  <a:lnTo>
                    <a:pt x="5277" y="4436"/>
                  </a:lnTo>
                  <a:lnTo>
                    <a:pt x="4797" y="4436"/>
                  </a:lnTo>
                  <a:lnTo>
                    <a:pt x="4797" y="4256"/>
                  </a:lnTo>
                  <a:lnTo>
                    <a:pt x="5243" y="3990"/>
                  </a:lnTo>
                  <a:close/>
                  <a:moveTo>
                    <a:pt x="4737" y="4299"/>
                  </a:moveTo>
                  <a:lnTo>
                    <a:pt x="4737" y="4574"/>
                  </a:lnTo>
                  <a:lnTo>
                    <a:pt x="4505" y="4574"/>
                  </a:lnTo>
                  <a:lnTo>
                    <a:pt x="4522" y="4419"/>
                  </a:lnTo>
                  <a:lnTo>
                    <a:pt x="4522" y="4428"/>
                  </a:lnTo>
                  <a:lnTo>
                    <a:pt x="4737" y="4299"/>
                  </a:lnTo>
                  <a:close/>
                  <a:moveTo>
                    <a:pt x="5277" y="4505"/>
                  </a:moveTo>
                  <a:lnTo>
                    <a:pt x="5277" y="4574"/>
                  </a:lnTo>
                  <a:lnTo>
                    <a:pt x="4797" y="4574"/>
                  </a:lnTo>
                  <a:lnTo>
                    <a:pt x="4797" y="4505"/>
                  </a:lnTo>
                  <a:close/>
                  <a:moveTo>
                    <a:pt x="5500" y="3844"/>
                  </a:moveTo>
                  <a:lnTo>
                    <a:pt x="5595" y="4574"/>
                  </a:lnTo>
                  <a:lnTo>
                    <a:pt x="5329" y="4574"/>
                  </a:lnTo>
                  <a:lnTo>
                    <a:pt x="5329" y="3947"/>
                  </a:lnTo>
                  <a:lnTo>
                    <a:pt x="5500" y="3844"/>
                  </a:lnTo>
                  <a:close/>
                  <a:moveTo>
                    <a:pt x="5277" y="4780"/>
                  </a:moveTo>
                  <a:lnTo>
                    <a:pt x="5277" y="4943"/>
                  </a:lnTo>
                  <a:lnTo>
                    <a:pt x="4797" y="4943"/>
                  </a:lnTo>
                  <a:lnTo>
                    <a:pt x="4797" y="4780"/>
                  </a:lnTo>
                  <a:close/>
                  <a:moveTo>
                    <a:pt x="4737" y="4780"/>
                  </a:moveTo>
                  <a:lnTo>
                    <a:pt x="4737" y="5028"/>
                  </a:lnTo>
                  <a:lnTo>
                    <a:pt x="4462" y="4865"/>
                  </a:lnTo>
                  <a:lnTo>
                    <a:pt x="4471" y="4780"/>
                  </a:lnTo>
                  <a:close/>
                  <a:moveTo>
                    <a:pt x="5277" y="4994"/>
                  </a:moveTo>
                  <a:lnTo>
                    <a:pt x="5277" y="5337"/>
                  </a:lnTo>
                  <a:lnTo>
                    <a:pt x="4797" y="5063"/>
                  </a:lnTo>
                  <a:lnTo>
                    <a:pt x="4797" y="4994"/>
                  </a:lnTo>
                  <a:close/>
                  <a:moveTo>
                    <a:pt x="2101" y="4217"/>
                  </a:moveTo>
                  <a:cubicBezTo>
                    <a:pt x="2300" y="4217"/>
                    <a:pt x="2455" y="4282"/>
                    <a:pt x="2455" y="4282"/>
                  </a:cubicBezTo>
                  <a:lnTo>
                    <a:pt x="2438" y="5080"/>
                  </a:lnTo>
                  <a:lnTo>
                    <a:pt x="2026" y="5363"/>
                  </a:lnTo>
                  <a:cubicBezTo>
                    <a:pt x="2026" y="5363"/>
                    <a:pt x="1665" y="5191"/>
                    <a:pt x="1382" y="4934"/>
                  </a:cubicBezTo>
                  <a:cubicBezTo>
                    <a:pt x="1382" y="4934"/>
                    <a:pt x="1348" y="4531"/>
                    <a:pt x="1734" y="4308"/>
                  </a:cubicBezTo>
                  <a:cubicBezTo>
                    <a:pt x="1857" y="4238"/>
                    <a:pt x="1986" y="4217"/>
                    <a:pt x="2101" y="4217"/>
                  </a:cubicBezTo>
                  <a:close/>
                  <a:moveTo>
                    <a:pt x="4797" y="5294"/>
                  </a:moveTo>
                  <a:lnTo>
                    <a:pt x="5054" y="5449"/>
                  </a:lnTo>
                  <a:lnTo>
                    <a:pt x="4797" y="5449"/>
                  </a:lnTo>
                  <a:lnTo>
                    <a:pt x="4797" y="5294"/>
                  </a:lnTo>
                  <a:close/>
                  <a:moveTo>
                    <a:pt x="5621" y="4771"/>
                  </a:moveTo>
                  <a:lnTo>
                    <a:pt x="5724" y="5595"/>
                  </a:lnTo>
                  <a:lnTo>
                    <a:pt x="5724" y="5595"/>
                  </a:lnTo>
                  <a:lnTo>
                    <a:pt x="5329" y="5372"/>
                  </a:lnTo>
                  <a:lnTo>
                    <a:pt x="5329" y="4771"/>
                  </a:lnTo>
                  <a:close/>
                  <a:moveTo>
                    <a:pt x="5140" y="5492"/>
                  </a:moveTo>
                  <a:lnTo>
                    <a:pt x="5269" y="5569"/>
                  </a:lnTo>
                  <a:lnTo>
                    <a:pt x="5269" y="5938"/>
                  </a:lnTo>
                  <a:lnTo>
                    <a:pt x="4797" y="5938"/>
                  </a:lnTo>
                  <a:lnTo>
                    <a:pt x="4797" y="5492"/>
                  </a:lnTo>
                  <a:close/>
                  <a:moveTo>
                    <a:pt x="7379" y="1331"/>
                  </a:moveTo>
                  <a:cubicBezTo>
                    <a:pt x="7414" y="1373"/>
                    <a:pt x="7602" y="1665"/>
                    <a:pt x="7868" y="1820"/>
                  </a:cubicBezTo>
                  <a:lnTo>
                    <a:pt x="7774" y="2317"/>
                  </a:lnTo>
                  <a:cubicBezTo>
                    <a:pt x="7774" y="2334"/>
                    <a:pt x="7783" y="2360"/>
                    <a:pt x="7808" y="2360"/>
                  </a:cubicBezTo>
                  <a:lnTo>
                    <a:pt x="8057" y="2403"/>
                  </a:lnTo>
                  <a:lnTo>
                    <a:pt x="7568" y="4514"/>
                  </a:lnTo>
                  <a:cubicBezTo>
                    <a:pt x="7414" y="4599"/>
                    <a:pt x="7285" y="4694"/>
                    <a:pt x="7199" y="4771"/>
                  </a:cubicBezTo>
                  <a:lnTo>
                    <a:pt x="7302" y="4883"/>
                  </a:lnTo>
                  <a:lnTo>
                    <a:pt x="7216" y="4968"/>
                  </a:lnTo>
                  <a:lnTo>
                    <a:pt x="7113" y="4848"/>
                  </a:lnTo>
                  <a:lnTo>
                    <a:pt x="7010" y="4943"/>
                  </a:lnTo>
                  <a:lnTo>
                    <a:pt x="6856" y="4771"/>
                  </a:lnTo>
                  <a:lnTo>
                    <a:pt x="6727" y="4900"/>
                  </a:lnTo>
                  <a:lnTo>
                    <a:pt x="6865" y="5054"/>
                  </a:lnTo>
                  <a:lnTo>
                    <a:pt x="6487" y="5414"/>
                  </a:lnTo>
                  <a:lnTo>
                    <a:pt x="6350" y="5269"/>
                  </a:lnTo>
                  <a:lnTo>
                    <a:pt x="6221" y="5397"/>
                  </a:lnTo>
                  <a:lnTo>
                    <a:pt x="6384" y="5569"/>
                  </a:lnTo>
                  <a:cubicBezTo>
                    <a:pt x="6384" y="5569"/>
                    <a:pt x="6341" y="5595"/>
                    <a:pt x="6273" y="5663"/>
                  </a:cubicBezTo>
                  <a:lnTo>
                    <a:pt x="6384" y="5783"/>
                  </a:lnTo>
                  <a:lnTo>
                    <a:pt x="6298" y="5869"/>
                  </a:lnTo>
                  <a:lnTo>
                    <a:pt x="6187" y="5758"/>
                  </a:lnTo>
                  <a:cubicBezTo>
                    <a:pt x="6135" y="5826"/>
                    <a:pt x="6067" y="5912"/>
                    <a:pt x="5998" y="6006"/>
                  </a:cubicBezTo>
                  <a:lnTo>
                    <a:pt x="5612" y="2978"/>
                  </a:lnTo>
                  <a:lnTo>
                    <a:pt x="5698" y="2978"/>
                  </a:lnTo>
                  <a:cubicBezTo>
                    <a:pt x="5715" y="2978"/>
                    <a:pt x="5741" y="2961"/>
                    <a:pt x="5741" y="2935"/>
                  </a:cubicBezTo>
                  <a:lnTo>
                    <a:pt x="5741" y="2866"/>
                  </a:lnTo>
                  <a:cubicBezTo>
                    <a:pt x="5741" y="2841"/>
                    <a:pt x="5715" y="2823"/>
                    <a:pt x="5698" y="2823"/>
                  </a:cubicBezTo>
                  <a:lnTo>
                    <a:pt x="5552" y="2823"/>
                  </a:lnTo>
                  <a:lnTo>
                    <a:pt x="5552" y="2720"/>
                  </a:lnTo>
                  <a:cubicBezTo>
                    <a:pt x="5552" y="2703"/>
                    <a:pt x="5535" y="2678"/>
                    <a:pt x="5509" y="2678"/>
                  </a:cubicBezTo>
                  <a:lnTo>
                    <a:pt x="5226" y="2678"/>
                  </a:lnTo>
                  <a:cubicBezTo>
                    <a:pt x="5243" y="2635"/>
                    <a:pt x="5269" y="2592"/>
                    <a:pt x="5269" y="2540"/>
                  </a:cubicBezTo>
                  <a:cubicBezTo>
                    <a:pt x="5269" y="2446"/>
                    <a:pt x="5209" y="2369"/>
                    <a:pt x="5149" y="2326"/>
                  </a:cubicBezTo>
                  <a:lnTo>
                    <a:pt x="5363" y="2249"/>
                  </a:lnTo>
                  <a:cubicBezTo>
                    <a:pt x="5397" y="2214"/>
                    <a:pt x="5406" y="2197"/>
                    <a:pt x="5406" y="2180"/>
                  </a:cubicBezTo>
                  <a:lnTo>
                    <a:pt x="5380" y="2111"/>
                  </a:lnTo>
                  <a:cubicBezTo>
                    <a:pt x="5380" y="2103"/>
                    <a:pt x="5363" y="2094"/>
                    <a:pt x="5355" y="2094"/>
                  </a:cubicBezTo>
                  <a:lnTo>
                    <a:pt x="7379" y="1331"/>
                  </a:lnTo>
                  <a:close/>
                  <a:moveTo>
                    <a:pt x="5329" y="5612"/>
                  </a:moveTo>
                  <a:lnTo>
                    <a:pt x="5758" y="5852"/>
                  </a:lnTo>
                  <a:lnTo>
                    <a:pt x="5784" y="6058"/>
                  </a:lnTo>
                  <a:lnTo>
                    <a:pt x="5329" y="6058"/>
                  </a:lnTo>
                  <a:lnTo>
                    <a:pt x="5329" y="5612"/>
                  </a:lnTo>
                  <a:close/>
                  <a:moveTo>
                    <a:pt x="4437" y="5080"/>
                  </a:moveTo>
                  <a:lnTo>
                    <a:pt x="4737" y="5269"/>
                  </a:lnTo>
                  <a:lnTo>
                    <a:pt x="4737" y="6066"/>
                  </a:lnTo>
                  <a:lnTo>
                    <a:pt x="4308" y="6066"/>
                  </a:lnTo>
                  <a:lnTo>
                    <a:pt x="4437" y="5080"/>
                  </a:lnTo>
                  <a:close/>
                  <a:moveTo>
                    <a:pt x="5277" y="6006"/>
                  </a:moveTo>
                  <a:lnTo>
                    <a:pt x="5277" y="6066"/>
                  </a:lnTo>
                  <a:lnTo>
                    <a:pt x="4797" y="6066"/>
                  </a:lnTo>
                  <a:lnTo>
                    <a:pt x="4797" y="6006"/>
                  </a:lnTo>
                  <a:close/>
                  <a:moveTo>
                    <a:pt x="5277" y="6272"/>
                  </a:moveTo>
                  <a:lnTo>
                    <a:pt x="5277" y="6444"/>
                  </a:lnTo>
                  <a:lnTo>
                    <a:pt x="4797" y="6444"/>
                  </a:lnTo>
                  <a:lnTo>
                    <a:pt x="4797" y="6272"/>
                  </a:lnTo>
                  <a:close/>
                  <a:moveTo>
                    <a:pt x="5741" y="6272"/>
                  </a:moveTo>
                  <a:lnTo>
                    <a:pt x="5329" y="6513"/>
                  </a:lnTo>
                  <a:lnTo>
                    <a:pt x="5329" y="6272"/>
                  </a:lnTo>
                  <a:close/>
                  <a:moveTo>
                    <a:pt x="5277" y="6504"/>
                  </a:moveTo>
                  <a:lnTo>
                    <a:pt x="5277" y="6538"/>
                  </a:lnTo>
                  <a:lnTo>
                    <a:pt x="4797" y="6822"/>
                  </a:lnTo>
                  <a:lnTo>
                    <a:pt x="4797" y="6504"/>
                  </a:lnTo>
                  <a:close/>
                  <a:moveTo>
                    <a:pt x="9648" y="6429"/>
                  </a:moveTo>
                  <a:cubicBezTo>
                    <a:pt x="9690" y="6429"/>
                    <a:pt x="9731" y="6434"/>
                    <a:pt x="9773" y="6444"/>
                  </a:cubicBezTo>
                  <a:lnTo>
                    <a:pt x="9619" y="6873"/>
                  </a:lnTo>
                  <a:lnTo>
                    <a:pt x="9353" y="6521"/>
                  </a:lnTo>
                  <a:cubicBezTo>
                    <a:pt x="9445" y="6460"/>
                    <a:pt x="9545" y="6429"/>
                    <a:pt x="9648" y="6429"/>
                  </a:cubicBezTo>
                  <a:close/>
                  <a:moveTo>
                    <a:pt x="9910" y="6487"/>
                  </a:moveTo>
                  <a:cubicBezTo>
                    <a:pt x="10048" y="6556"/>
                    <a:pt x="10142" y="6667"/>
                    <a:pt x="10202" y="6796"/>
                  </a:cubicBezTo>
                  <a:lnTo>
                    <a:pt x="9773" y="6907"/>
                  </a:lnTo>
                  <a:lnTo>
                    <a:pt x="9910" y="6487"/>
                  </a:lnTo>
                  <a:close/>
                  <a:moveTo>
                    <a:pt x="5277" y="6779"/>
                  </a:moveTo>
                  <a:lnTo>
                    <a:pt x="5277" y="6950"/>
                  </a:lnTo>
                  <a:lnTo>
                    <a:pt x="4977" y="6950"/>
                  </a:lnTo>
                  <a:lnTo>
                    <a:pt x="5277" y="6779"/>
                  </a:lnTo>
                  <a:close/>
                  <a:moveTo>
                    <a:pt x="9250" y="6633"/>
                  </a:moveTo>
                  <a:lnTo>
                    <a:pt x="9516" y="6959"/>
                  </a:lnTo>
                  <a:cubicBezTo>
                    <a:pt x="9516" y="6959"/>
                    <a:pt x="9516" y="6967"/>
                    <a:pt x="9499" y="6967"/>
                  </a:cubicBezTo>
                  <a:lnTo>
                    <a:pt x="9499" y="6976"/>
                  </a:lnTo>
                  <a:lnTo>
                    <a:pt x="9267" y="7045"/>
                  </a:lnTo>
                  <a:lnTo>
                    <a:pt x="9267" y="6736"/>
                  </a:lnTo>
                  <a:cubicBezTo>
                    <a:pt x="9267" y="6701"/>
                    <a:pt x="9250" y="6667"/>
                    <a:pt x="9250" y="6633"/>
                  </a:cubicBezTo>
                  <a:close/>
                  <a:moveTo>
                    <a:pt x="4737" y="6272"/>
                  </a:moveTo>
                  <a:lnTo>
                    <a:pt x="4737" y="6856"/>
                  </a:lnTo>
                  <a:lnTo>
                    <a:pt x="4171" y="7182"/>
                  </a:lnTo>
                  <a:lnTo>
                    <a:pt x="4291" y="6272"/>
                  </a:lnTo>
                  <a:close/>
                  <a:moveTo>
                    <a:pt x="10219" y="6942"/>
                  </a:moveTo>
                  <a:cubicBezTo>
                    <a:pt x="10245" y="7027"/>
                    <a:pt x="10228" y="7113"/>
                    <a:pt x="10202" y="7199"/>
                  </a:cubicBezTo>
                  <a:cubicBezTo>
                    <a:pt x="10168" y="7285"/>
                    <a:pt x="10116" y="7362"/>
                    <a:pt x="10048" y="7422"/>
                  </a:cubicBezTo>
                  <a:lnTo>
                    <a:pt x="9782" y="7079"/>
                  </a:lnTo>
                  <a:lnTo>
                    <a:pt x="9782" y="7070"/>
                  </a:lnTo>
                  <a:lnTo>
                    <a:pt x="9782" y="7053"/>
                  </a:lnTo>
                  <a:lnTo>
                    <a:pt x="10219" y="6942"/>
                  </a:lnTo>
                  <a:close/>
                  <a:moveTo>
                    <a:pt x="5277" y="7010"/>
                  </a:moveTo>
                  <a:lnTo>
                    <a:pt x="5277" y="7456"/>
                  </a:lnTo>
                  <a:lnTo>
                    <a:pt x="4797" y="7456"/>
                  </a:lnTo>
                  <a:lnTo>
                    <a:pt x="4797" y="7053"/>
                  </a:lnTo>
                  <a:lnTo>
                    <a:pt x="4883" y="7010"/>
                  </a:lnTo>
                  <a:close/>
                  <a:moveTo>
                    <a:pt x="9541" y="7122"/>
                  </a:moveTo>
                  <a:lnTo>
                    <a:pt x="9404" y="7516"/>
                  </a:lnTo>
                  <a:cubicBezTo>
                    <a:pt x="9353" y="7499"/>
                    <a:pt x="9310" y="7465"/>
                    <a:pt x="9275" y="7431"/>
                  </a:cubicBezTo>
                  <a:lnTo>
                    <a:pt x="9275" y="7182"/>
                  </a:lnTo>
                  <a:lnTo>
                    <a:pt x="9541" y="7122"/>
                  </a:lnTo>
                  <a:close/>
                  <a:moveTo>
                    <a:pt x="9670" y="7173"/>
                  </a:moveTo>
                  <a:lnTo>
                    <a:pt x="9928" y="7516"/>
                  </a:lnTo>
                  <a:cubicBezTo>
                    <a:pt x="9853" y="7554"/>
                    <a:pt x="9752" y="7582"/>
                    <a:pt x="9650" y="7582"/>
                  </a:cubicBezTo>
                  <a:cubicBezTo>
                    <a:pt x="9611" y="7582"/>
                    <a:pt x="9571" y="7578"/>
                    <a:pt x="9533" y="7568"/>
                  </a:cubicBezTo>
                  <a:lnTo>
                    <a:pt x="9670" y="7173"/>
                  </a:lnTo>
                  <a:close/>
                  <a:moveTo>
                    <a:pt x="4737" y="7079"/>
                  </a:moveTo>
                  <a:lnTo>
                    <a:pt x="4737" y="7697"/>
                  </a:lnTo>
                  <a:lnTo>
                    <a:pt x="4111" y="7697"/>
                  </a:lnTo>
                  <a:lnTo>
                    <a:pt x="4136" y="7431"/>
                  </a:lnTo>
                  <a:lnTo>
                    <a:pt x="4737" y="7079"/>
                  </a:lnTo>
                  <a:close/>
                  <a:moveTo>
                    <a:pt x="5277" y="7508"/>
                  </a:moveTo>
                  <a:lnTo>
                    <a:pt x="5277" y="7697"/>
                  </a:lnTo>
                  <a:lnTo>
                    <a:pt x="4797" y="7697"/>
                  </a:lnTo>
                  <a:lnTo>
                    <a:pt x="4797" y="7508"/>
                  </a:lnTo>
                  <a:close/>
                  <a:moveTo>
                    <a:pt x="5741" y="6495"/>
                  </a:moveTo>
                  <a:cubicBezTo>
                    <a:pt x="5698" y="6650"/>
                    <a:pt x="5681" y="6770"/>
                    <a:pt x="5681" y="6770"/>
                  </a:cubicBezTo>
                  <a:lnTo>
                    <a:pt x="5912" y="7002"/>
                  </a:lnTo>
                  <a:lnTo>
                    <a:pt x="5998" y="7697"/>
                  </a:lnTo>
                  <a:lnTo>
                    <a:pt x="5329" y="7697"/>
                  </a:lnTo>
                  <a:lnTo>
                    <a:pt x="5329" y="6736"/>
                  </a:lnTo>
                  <a:lnTo>
                    <a:pt x="5741" y="6495"/>
                  </a:lnTo>
                  <a:close/>
                  <a:moveTo>
                    <a:pt x="6753" y="6169"/>
                  </a:moveTo>
                  <a:lnTo>
                    <a:pt x="6873" y="6281"/>
                  </a:lnTo>
                  <a:lnTo>
                    <a:pt x="6968" y="6187"/>
                  </a:lnTo>
                  <a:lnTo>
                    <a:pt x="7765" y="7010"/>
                  </a:lnTo>
                  <a:lnTo>
                    <a:pt x="7765" y="7697"/>
                  </a:lnTo>
                  <a:lnTo>
                    <a:pt x="6213" y="7697"/>
                  </a:lnTo>
                  <a:lnTo>
                    <a:pt x="6127" y="7002"/>
                  </a:lnTo>
                  <a:lnTo>
                    <a:pt x="6787" y="6367"/>
                  </a:lnTo>
                  <a:lnTo>
                    <a:pt x="6667" y="6255"/>
                  </a:lnTo>
                  <a:lnTo>
                    <a:pt x="6753" y="6169"/>
                  </a:lnTo>
                  <a:close/>
                  <a:moveTo>
                    <a:pt x="9275" y="7611"/>
                  </a:moveTo>
                  <a:cubicBezTo>
                    <a:pt x="9318" y="7645"/>
                    <a:pt x="9370" y="7671"/>
                    <a:pt x="9430" y="7688"/>
                  </a:cubicBezTo>
                  <a:cubicBezTo>
                    <a:pt x="9447" y="7697"/>
                    <a:pt x="9464" y="7697"/>
                    <a:pt x="9490" y="7714"/>
                  </a:cubicBezTo>
                  <a:lnTo>
                    <a:pt x="9275" y="7714"/>
                  </a:lnTo>
                  <a:lnTo>
                    <a:pt x="9275" y="7697"/>
                  </a:lnTo>
                  <a:lnTo>
                    <a:pt x="9275" y="7611"/>
                  </a:lnTo>
                  <a:close/>
                  <a:moveTo>
                    <a:pt x="507" y="8357"/>
                  </a:moveTo>
                  <a:cubicBezTo>
                    <a:pt x="507" y="8427"/>
                    <a:pt x="505" y="8488"/>
                    <a:pt x="473" y="8512"/>
                  </a:cubicBezTo>
                  <a:cubicBezTo>
                    <a:pt x="464" y="8520"/>
                    <a:pt x="438" y="8537"/>
                    <a:pt x="421" y="8537"/>
                  </a:cubicBezTo>
                  <a:lnTo>
                    <a:pt x="421" y="8486"/>
                  </a:lnTo>
                  <a:cubicBezTo>
                    <a:pt x="421" y="8469"/>
                    <a:pt x="404" y="8452"/>
                    <a:pt x="387" y="8452"/>
                  </a:cubicBezTo>
                  <a:cubicBezTo>
                    <a:pt x="378" y="8452"/>
                    <a:pt x="353" y="8460"/>
                    <a:pt x="353" y="8486"/>
                  </a:cubicBezTo>
                  <a:lnTo>
                    <a:pt x="353" y="8537"/>
                  </a:lnTo>
                  <a:cubicBezTo>
                    <a:pt x="275" y="8529"/>
                    <a:pt x="267" y="8460"/>
                    <a:pt x="267" y="8357"/>
                  </a:cubicBezTo>
                  <a:close/>
                  <a:moveTo>
                    <a:pt x="430" y="8700"/>
                  </a:moveTo>
                  <a:cubicBezTo>
                    <a:pt x="438" y="8700"/>
                    <a:pt x="464" y="8709"/>
                    <a:pt x="473" y="8718"/>
                  </a:cubicBezTo>
                  <a:cubicBezTo>
                    <a:pt x="490" y="8743"/>
                    <a:pt x="507" y="8795"/>
                    <a:pt x="507" y="8846"/>
                  </a:cubicBezTo>
                  <a:lnTo>
                    <a:pt x="275" y="8846"/>
                  </a:lnTo>
                  <a:cubicBezTo>
                    <a:pt x="275" y="8761"/>
                    <a:pt x="293" y="8709"/>
                    <a:pt x="361" y="8700"/>
                  </a:cubicBezTo>
                  <a:lnTo>
                    <a:pt x="361" y="8718"/>
                  </a:lnTo>
                  <a:cubicBezTo>
                    <a:pt x="361" y="8726"/>
                    <a:pt x="378" y="8752"/>
                    <a:pt x="396" y="8752"/>
                  </a:cubicBezTo>
                  <a:cubicBezTo>
                    <a:pt x="404" y="8752"/>
                    <a:pt x="430" y="8743"/>
                    <a:pt x="430" y="8718"/>
                  </a:cubicBezTo>
                  <a:lnTo>
                    <a:pt x="430" y="8700"/>
                  </a:lnTo>
                  <a:close/>
                  <a:moveTo>
                    <a:pt x="8641" y="1"/>
                  </a:moveTo>
                  <a:lnTo>
                    <a:pt x="2420" y="2360"/>
                  </a:lnTo>
                  <a:lnTo>
                    <a:pt x="790" y="970"/>
                  </a:lnTo>
                  <a:cubicBezTo>
                    <a:pt x="790" y="970"/>
                    <a:pt x="735" y="930"/>
                    <a:pt x="666" y="930"/>
                  </a:cubicBezTo>
                  <a:cubicBezTo>
                    <a:pt x="611" y="930"/>
                    <a:pt x="548" y="956"/>
                    <a:pt x="499" y="1047"/>
                  </a:cubicBezTo>
                  <a:cubicBezTo>
                    <a:pt x="387" y="1262"/>
                    <a:pt x="1" y="2720"/>
                    <a:pt x="327" y="3716"/>
                  </a:cubicBezTo>
                  <a:lnTo>
                    <a:pt x="327" y="7782"/>
                  </a:lnTo>
                  <a:lnTo>
                    <a:pt x="112" y="7782"/>
                  </a:lnTo>
                  <a:cubicBezTo>
                    <a:pt x="52" y="7782"/>
                    <a:pt x="9" y="7842"/>
                    <a:pt x="9" y="7894"/>
                  </a:cubicBezTo>
                  <a:cubicBezTo>
                    <a:pt x="9" y="7937"/>
                    <a:pt x="44" y="7980"/>
                    <a:pt x="70" y="7988"/>
                  </a:cubicBezTo>
                  <a:lnTo>
                    <a:pt x="70" y="8117"/>
                  </a:lnTo>
                  <a:cubicBezTo>
                    <a:pt x="35" y="8151"/>
                    <a:pt x="1" y="8194"/>
                    <a:pt x="1" y="8237"/>
                  </a:cubicBezTo>
                  <a:cubicBezTo>
                    <a:pt x="1" y="8297"/>
                    <a:pt x="52" y="8340"/>
                    <a:pt x="104" y="8340"/>
                  </a:cubicBezTo>
                  <a:lnTo>
                    <a:pt x="215" y="8340"/>
                  </a:lnTo>
                  <a:cubicBezTo>
                    <a:pt x="215" y="8443"/>
                    <a:pt x="215" y="8555"/>
                    <a:pt x="353" y="8580"/>
                  </a:cubicBezTo>
                  <a:lnTo>
                    <a:pt x="353" y="8632"/>
                  </a:lnTo>
                  <a:cubicBezTo>
                    <a:pt x="224" y="8658"/>
                    <a:pt x="215" y="8752"/>
                    <a:pt x="215" y="8838"/>
                  </a:cubicBezTo>
                  <a:lnTo>
                    <a:pt x="121" y="8838"/>
                  </a:lnTo>
                  <a:cubicBezTo>
                    <a:pt x="52" y="8838"/>
                    <a:pt x="9" y="8889"/>
                    <a:pt x="9" y="8941"/>
                  </a:cubicBezTo>
                  <a:cubicBezTo>
                    <a:pt x="9" y="8984"/>
                    <a:pt x="44" y="9026"/>
                    <a:pt x="78" y="9044"/>
                  </a:cubicBezTo>
                  <a:lnTo>
                    <a:pt x="78" y="9799"/>
                  </a:lnTo>
                  <a:cubicBezTo>
                    <a:pt x="35" y="9824"/>
                    <a:pt x="9" y="9859"/>
                    <a:pt x="9" y="9902"/>
                  </a:cubicBezTo>
                  <a:cubicBezTo>
                    <a:pt x="9" y="9962"/>
                    <a:pt x="61" y="10005"/>
                    <a:pt x="121" y="10005"/>
                  </a:cubicBezTo>
                  <a:lnTo>
                    <a:pt x="653" y="10005"/>
                  </a:lnTo>
                  <a:cubicBezTo>
                    <a:pt x="722" y="10005"/>
                    <a:pt x="764" y="9953"/>
                    <a:pt x="764" y="9902"/>
                  </a:cubicBezTo>
                  <a:cubicBezTo>
                    <a:pt x="764" y="9859"/>
                    <a:pt x="730" y="9816"/>
                    <a:pt x="687" y="9790"/>
                  </a:cubicBezTo>
                  <a:lnTo>
                    <a:pt x="687" y="9026"/>
                  </a:lnTo>
                  <a:cubicBezTo>
                    <a:pt x="730" y="9018"/>
                    <a:pt x="764" y="8975"/>
                    <a:pt x="764" y="8924"/>
                  </a:cubicBezTo>
                  <a:cubicBezTo>
                    <a:pt x="764" y="8855"/>
                    <a:pt x="704" y="8812"/>
                    <a:pt x="653" y="8812"/>
                  </a:cubicBezTo>
                  <a:lnTo>
                    <a:pt x="559" y="8812"/>
                  </a:lnTo>
                  <a:cubicBezTo>
                    <a:pt x="559" y="8752"/>
                    <a:pt x="559" y="8683"/>
                    <a:pt x="516" y="8640"/>
                  </a:cubicBezTo>
                  <a:cubicBezTo>
                    <a:pt x="490" y="8623"/>
                    <a:pt x="464" y="8615"/>
                    <a:pt x="421" y="8615"/>
                  </a:cubicBezTo>
                  <a:lnTo>
                    <a:pt x="421" y="8572"/>
                  </a:lnTo>
                  <a:cubicBezTo>
                    <a:pt x="464" y="8572"/>
                    <a:pt x="490" y="8555"/>
                    <a:pt x="516" y="8529"/>
                  </a:cubicBezTo>
                  <a:cubicBezTo>
                    <a:pt x="559" y="8486"/>
                    <a:pt x="559" y="8400"/>
                    <a:pt x="559" y="8323"/>
                  </a:cubicBezTo>
                  <a:lnTo>
                    <a:pt x="559" y="8314"/>
                  </a:lnTo>
                  <a:lnTo>
                    <a:pt x="644" y="8314"/>
                  </a:lnTo>
                  <a:cubicBezTo>
                    <a:pt x="704" y="8314"/>
                    <a:pt x="747" y="8254"/>
                    <a:pt x="747" y="8203"/>
                  </a:cubicBezTo>
                  <a:cubicBezTo>
                    <a:pt x="747" y="8160"/>
                    <a:pt x="722" y="8117"/>
                    <a:pt x="670" y="8100"/>
                  </a:cubicBezTo>
                  <a:lnTo>
                    <a:pt x="670" y="7980"/>
                  </a:lnTo>
                  <a:cubicBezTo>
                    <a:pt x="713" y="7971"/>
                    <a:pt x="747" y="7928"/>
                    <a:pt x="747" y="7868"/>
                  </a:cubicBezTo>
                  <a:cubicBezTo>
                    <a:pt x="747" y="7808"/>
                    <a:pt x="696" y="7765"/>
                    <a:pt x="644" y="7765"/>
                  </a:cubicBezTo>
                  <a:lnTo>
                    <a:pt x="438" y="7765"/>
                  </a:lnTo>
                  <a:lnTo>
                    <a:pt x="438" y="3964"/>
                  </a:lnTo>
                  <a:cubicBezTo>
                    <a:pt x="996" y="5106"/>
                    <a:pt x="2369" y="5801"/>
                    <a:pt x="2369" y="5801"/>
                  </a:cubicBezTo>
                  <a:cubicBezTo>
                    <a:pt x="2369" y="5801"/>
                    <a:pt x="2399" y="5815"/>
                    <a:pt x="2437" y="5815"/>
                  </a:cubicBezTo>
                  <a:cubicBezTo>
                    <a:pt x="2492" y="5815"/>
                    <a:pt x="2563" y="5785"/>
                    <a:pt x="2583" y="5638"/>
                  </a:cubicBezTo>
                  <a:lnTo>
                    <a:pt x="2703" y="3055"/>
                  </a:lnTo>
                  <a:lnTo>
                    <a:pt x="4479" y="2377"/>
                  </a:lnTo>
                  <a:lnTo>
                    <a:pt x="4479" y="2403"/>
                  </a:lnTo>
                  <a:lnTo>
                    <a:pt x="4505" y="2463"/>
                  </a:lnTo>
                  <a:cubicBezTo>
                    <a:pt x="4512" y="2482"/>
                    <a:pt x="4528" y="2492"/>
                    <a:pt x="4543" y="2492"/>
                  </a:cubicBezTo>
                  <a:cubicBezTo>
                    <a:pt x="4548" y="2492"/>
                    <a:pt x="4552" y="2491"/>
                    <a:pt x="4557" y="2489"/>
                  </a:cubicBezTo>
                  <a:lnTo>
                    <a:pt x="4797" y="2403"/>
                  </a:lnTo>
                  <a:lnTo>
                    <a:pt x="4797" y="2403"/>
                  </a:lnTo>
                  <a:cubicBezTo>
                    <a:pt x="4780" y="2420"/>
                    <a:pt x="4780" y="2454"/>
                    <a:pt x="4780" y="2489"/>
                  </a:cubicBezTo>
                  <a:cubicBezTo>
                    <a:pt x="4780" y="2540"/>
                    <a:pt x="4797" y="2583"/>
                    <a:pt x="4823" y="2626"/>
                  </a:cubicBezTo>
                  <a:lnTo>
                    <a:pt x="4522" y="2626"/>
                  </a:lnTo>
                  <a:cubicBezTo>
                    <a:pt x="4505" y="2626"/>
                    <a:pt x="4479" y="2652"/>
                    <a:pt x="4479" y="2669"/>
                  </a:cubicBezTo>
                  <a:lnTo>
                    <a:pt x="4479" y="2763"/>
                  </a:lnTo>
                  <a:lnTo>
                    <a:pt x="4351" y="2763"/>
                  </a:lnTo>
                  <a:cubicBezTo>
                    <a:pt x="4334" y="2763"/>
                    <a:pt x="4308" y="2789"/>
                    <a:pt x="4308" y="2806"/>
                  </a:cubicBezTo>
                  <a:lnTo>
                    <a:pt x="4308" y="2883"/>
                  </a:lnTo>
                  <a:cubicBezTo>
                    <a:pt x="4308" y="2909"/>
                    <a:pt x="4334" y="2926"/>
                    <a:pt x="4351" y="2926"/>
                  </a:cubicBezTo>
                  <a:lnTo>
                    <a:pt x="4479" y="2926"/>
                  </a:lnTo>
                  <a:lnTo>
                    <a:pt x="3879" y="7671"/>
                  </a:lnTo>
                  <a:lnTo>
                    <a:pt x="2935" y="7671"/>
                  </a:lnTo>
                  <a:cubicBezTo>
                    <a:pt x="2918" y="7671"/>
                    <a:pt x="2909" y="7688"/>
                    <a:pt x="2909" y="7714"/>
                  </a:cubicBezTo>
                  <a:lnTo>
                    <a:pt x="2909" y="8203"/>
                  </a:lnTo>
                  <a:cubicBezTo>
                    <a:pt x="2909" y="8229"/>
                    <a:pt x="2918" y="8246"/>
                    <a:pt x="2935" y="8246"/>
                  </a:cubicBezTo>
                  <a:lnTo>
                    <a:pt x="3261" y="8246"/>
                  </a:lnTo>
                  <a:lnTo>
                    <a:pt x="3261" y="10047"/>
                  </a:lnTo>
                  <a:lnTo>
                    <a:pt x="3682" y="10047"/>
                  </a:lnTo>
                  <a:lnTo>
                    <a:pt x="3682" y="8271"/>
                  </a:lnTo>
                  <a:lnTo>
                    <a:pt x="6727" y="8271"/>
                  </a:lnTo>
                  <a:lnTo>
                    <a:pt x="6727" y="10073"/>
                  </a:lnTo>
                  <a:lnTo>
                    <a:pt x="7139" y="10073"/>
                  </a:lnTo>
                  <a:lnTo>
                    <a:pt x="7139" y="8271"/>
                  </a:lnTo>
                  <a:lnTo>
                    <a:pt x="10185" y="8271"/>
                  </a:lnTo>
                  <a:lnTo>
                    <a:pt x="10185" y="10073"/>
                  </a:lnTo>
                  <a:lnTo>
                    <a:pt x="10605" y="10073"/>
                  </a:lnTo>
                  <a:lnTo>
                    <a:pt x="10605" y="8271"/>
                  </a:lnTo>
                  <a:lnTo>
                    <a:pt x="11000" y="8271"/>
                  </a:lnTo>
                  <a:cubicBezTo>
                    <a:pt x="11026" y="8271"/>
                    <a:pt x="11034" y="8246"/>
                    <a:pt x="11034" y="8220"/>
                  </a:cubicBezTo>
                  <a:lnTo>
                    <a:pt x="11034" y="7731"/>
                  </a:lnTo>
                  <a:cubicBezTo>
                    <a:pt x="11034" y="7714"/>
                    <a:pt x="11026" y="7688"/>
                    <a:pt x="11000" y="7688"/>
                  </a:cubicBezTo>
                  <a:lnTo>
                    <a:pt x="9833" y="7688"/>
                  </a:lnTo>
                  <a:cubicBezTo>
                    <a:pt x="10056" y="7637"/>
                    <a:pt x="10262" y="7465"/>
                    <a:pt x="10348" y="7225"/>
                  </a:cubicBezTo>
                  <a:cubicBezTo>
                    <a:pt x="10477" y="6856"/>
                    <a:pt x="10271" y="6444"/>
                    <a:pt x="9910" y="6315"/>
                  </a:cubicBezTo>
                  <a:cubicBezTo>
                    <a:pt x="9831" y="6289"/>
                    <a:pt x="9751" y="6276"/>
                    <a:pt x="9673" y="6276"/>
                  </a:cubicBezTo>
                  <a:cubicBezTo>
                    <a:pt x="9496" y="6276"/>
                    <a:pt x="9329" y="6340"/>
                    <a:pt x="9198" y="6453"/>
                  </a:cubicBezTo>
                  <a:cubicBezTo>
                    <a:pt x="9130" y="6367"/>
                    <a:pt x="9018" y="6315"/>
                    <a:pt x="8898" y="6315"/>
                  </a:cubicBezTo>
                  <a:lnTo>
                    <a:pt x="8332" y="6315"/>
                  </a:lnTo>
                  <a:lnTo>
                    <a:pt x="7613" y="5567"/>
                  </a:lnTo>
                  <a:lnTo>
                    <a:pt x="7613" y="5567"/>
                  </a:lnTo>
                  <a:lnTo>
                    <a:pt x="7714" y="5466"/>
                  </a:lnTo>
                  <a:lnTo>
                    <a:pt x="7594" y="5354"/>
                  </a:lnTo>
                  <a:lnTo>
                    <a:pt x="7680" y="5269"/>
                  </a:lnTo>
                  <a:lnTo>
                    <a:pt x="7791" y="5380"/>
                  </a:lnTo>
                  <a:lnTo>
                    <a:pt x="8581" y="4634"/>
                  </a:lnTo>
                  <a:lnTo>
                    <a:pt x="8246" y="4291"/>
                  </a:lnTo>
                  <a:cubicBezTo>
                    <a:pt x="8246" y="4291"/>
                    <a:pt x="8023" y="4299"/>
                    <a:pt x="7748" y="4402"/>
                  </a:cubicBezTo>
                  <a:lnTo>
                    <a:pt x="8203" y="2412"/>
                  </a:lnTo>
                  <a:lnTo>
                    <a:pt x="8452" y="2463"/>
                  </a:lnTo>
                  <a:cubicBezTo>
                    <a:pt x="8469" y="2463"/>
                    <a:pt x="8495" y="2454"/>
                    <a:pt x="8495" y="2429"/>
                  </a:cubicBezTo>
                  <a:lnTo>
                    <a:pt x="8606" y="1837"/>
                  </a:lnTo>
                  <a:cubicBezTo>
                    <a:pt x="8606" y="1811"/>
                    <a:pt x="8598" y="1785"/>
                    <a:pt x="8581" y="1785"/>
                  </a:cubicBezTo>
                  <a:lnTo>
                    <a:pt x="8520" y="1777"/>
                  </a:lnTo>
                  <a:cubicBezTo>
                    <a:pt x="8838" y="1511"/>
                    <a:pt x="8812" y="876"/>
                    <a:pt x="8804" y="764"/>
                  </a:cubicBezTo>
                  <a:lnTo>
                    <a:pt x="8907" y="713"/>
                  </a:lnTo>
                  <a:lnTo>
                    <a:pt x="8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3"/>
            <p:cNvSpPr/>
            <p:nvPr/>
          </p:nvSpPr>
          <p:spPr>
            <a:xfrm>
              <a:off x="-50" y="4635025"/>
              <a:ext cx="9144000" cy="508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 name="Google Shape;104;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5" name="Google Shape;105;p13"/>
          <p:cNvSpPr txBox="1">
            <a:spLocks noGrp="1"/>
          </p:cNvSpPr>
          <p:nvPr>
            <p:ph type="title" idx="2" hasCustomPrompt="1"/>
          </p:nvPr>
        </p:nvSpPr>
        <p:spPr>
          <a:xfrm>
            <a:off x="1514875" y="1430152"/>
            <a:ext cx="734700" cy="5727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3000"/>
              <a:buNone/>
              <a:defRPr sz="3000">
                <a:solidFill>
                  <a:schemeClr val="accent3"/>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6" name="Google Shape;106;p13"/>
          <p:cNvSpPr txBox="1">
            <a:spLocks noGrp="1"/>
          </p:cNvSpPr>
          <p:nvPr>
            <p:ph type="title" idx="3" hasCustomPrompt="1"/>
          </p:nvPr>
        </p:nvSpPr>
        <p:spPr>
          <a:xfrm>
            <a:off x="1514875" y="2863549"/>
            <a:ext cx="734700" cy="5727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3000"/>
              <a:buNone/>
              <a:defRPr sz="3000">
                <a:solidFill>
                  <a:schemeClr val="accent3"/>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7" name="Google Shape;107;p13"/>
          <p:cNvSpPr txBox="1">
            <a:spLocks noGrp="1"/>
          </p:cNvSpPr>
          <p:nvPr>
            <p:ph type="title" idx="4" hasCustomPrompt="1"/>
          </p:nvPr>
        </p:nvSpPr>
        <p:spPr>
          <a:xfrm>
            <a:off x="4204663" y="1430152"/>
            <a:ext cx="734700" cy="5727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3000"/>
              <a:buNone/>
              <a:defRPr sz="3000">
                <a:solidFill>
                  <a:schemeClr val="accent3"/>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8" name="Google Shape;108;p13"/>
          <p:cNvSpPr txBox="1">
            <a:spLocks noGrp="1"/>
          </p:cNvSpPr>
          <p:nvPr>
            <p:ph type="title" idx="5" hasCustomPrompt="1"/>
          </p:nvPr>
        </p:nvSpPr>
        <p:spPr>
          <a:xfrm>
            <a:off x="4204663" y="2863549"/>
            <a:ext cx="734700" cy="5727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3000"/>
              <a:buNone/>
              <a:defRPr sz="3000">
                <a:solidFill>
                  <a:schemeClr val="accent3"/>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9" name="Google Shape;109;p13"/>
          <p:cNvSpPr txBox="1">
            <a:spLocks noGrp="1"/>
          </p:cNvSpPr>
          <p:nvPr>
            <p:ph type="title" idx="6" hasCustomPrompt="1"/>
          </p:nvPr>
        </p:nvSpPr>
        <p:spPr>
          <a:xfrm>
            <a:off x="6894450" y="1430152"/>
            <a:ext cx="734700" cy="5727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3000"/>
              <a:buNone/>
              <a:defRPr sz="3000">
                <a:solidFill>
                  <a:schemeClr val="accent3"/>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0" name="Google Shape;110;p13"/>
          <p:cNvSpPr txBox="1">
            <a:spLocks noGrp="1"/>
          </p:cNvSpPr>
          <p:nvPr>
            <p:ph type="title" idx="7" hasCustomPrompt="1"/>
          </p:nvPr>
        </p:nvSpPr>
        <p:spPr>
          <a:xfrm>
            <a:off x="6894450" y="2863549"/>
            <a:ext cx="734700" cy="5727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3000"/>
              <a:buNone/>
              <a:defRPr sz="3000">
                <a:solidFill>
                  <a:schemeClr val="accent3"/>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1" name="Google Shape;111;p13"/>
          <p:cNvSpPr txBox="1">
            <a:spLocks noGrp="1"/>
          </p:cNvSpPr>
          <p:nvPr>
            <p:ph type="subTitle" idx="1"/>
          </p:nvPr>
        </p:nvSpPr>
        <p:spPr>
          <a:xfrm>
            <a:off x="954163" y="1928475"/>
            <a:ext cx="1856100" cy="735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Archivo"/>
              <a:buNone/>
              <a:defRPr sz="1800">
                <a:solidFill>
                  <a:schemeClr val="dk1"/>
                </a:solidFill>
                <a:latin typeface="Archivo"/>
                <a:ea typeface="Archivo"/>
                <a:cs typeface="Archivo"/>
                <a:sym typeface="Archivo"/>
              </a:defRPr>
            </a:lvl1pPr>
            <a:lvl2pPr lvl="1" rtl="0">
              <a:lnSpc>
                <a:spcPct val="100000"/>
              </a:lnSpc>
              <a:spcBef>
                <a:spcPts val="0"/>
              </a:spcBef>
              <a:spcAft>
                <a:spcPts val="0"/>
              </a:spcAft>
              <a:buSzPts val="2400"/>
              <a:buFont typeface="Archivo"/>
              <a:buNone/>
              <a:defRPr sz="2400" b="1">
                <a:latin typeface="Archivo"/>
                <a:ea typeface="Archivo"/>
                <a:cs typeface="Archivo"/>
                <a:sym typeface="Archivo"/>
              </a:defRPr>
            </a:lvl2pPr>
            <a:lvl3pPr lvl="2" rtl="0">
              <a:lnSpc>
                <a:spcPct val="100000"/>
              </a:lnSpc>
              <a:spcBef>
                <a:spcPts val="0"/>
              </a:spcBef>
              <a:spcAft>
                <a:spcPts val="0"/>
              </a:spcAft>
              <a:buSzPts val="2400"/>
              <a:buFont typeface="Archivo"/>
              <a:buNone/>
              <a:defRPr sz="2400" b="1">
                <a:latin typeface="Archivo"/>
                <a:ea typeface="Archivo"/>
                <a:cs typeface="Archivo"/>
                <a:sym typeface="Archivo"/>
              </a:defRPr>
            </a:lvl3pPr>
            <a:lvl4pPr lvl="3" rtl="0">
              <a:lnSpc>
                <a:spcPct val="100000"/>
              </a:lnSpc>
              <a:spcBef>
                <a:spcPts val="0"/>
              </a:spcBef>
              <a:spcAft>
                <a:spcPts val="0"/>
              </a:spcAft>
              <a:buSzPts val="2400"/>
              <a:buFont typeface="Archivo"/>
              <a:buNone/>
              <a:defRPr sz="2400" b="1">
                <a:latin typeface="Archivo"/>
                <a:ea typeface="Archivo"/>
                <a:cs typeface="Archivo"/>
                <a:sym typeface="Archivo"/>
              </a:defRPr>
            </a:lvl4pPr>
            <a:lvl5pPr lvl="4" rtl="0">
              <a:lnSpc>
                <a:spcPct val="100000"/>
              </a:lnSpc>
              <a:spcBef>
                <a:spcPts val="0"/>
              </a:spcBef>
              <a:spcAft>
                <a:spcPts val="0"/>
              </a:spcAft>
              <a:buSzPts val="2400"/>
              <a:buFont typeface="Archivo"/>
              <a:buNone/>
              <a:defRPr sz="2400" b="1">
                <a:latin typeface="Archivo"/>
                <a:ea typeface="Archivo"/>
                <a:cs typeface="Archivo"/>
                <a:sym typeface="Archivo"/>
              </a:defRPr>
            </a:lvl5pPr>
            <a:lvl6pPr lvl="5" rtl="0">
              <a:lnSpc>
                <a:spcPct val="100000"/>
              </a:lnSpc>
              <a:spcBef>
                <a:spcPts val="0"/>
              </a:spcBef>
              <a:spcAft>
                <a:spcPts val="0"/>
              </a:spcAft>
              <a:buSzPts val="2400"/>
              <a:buFont typeface="Archivo"/>
              <a:buNone/>
              <a:defRPr sz="2400" b="1">
                <a:latin typeface="Archivo"/>
                <a:ea typeface="Archivo"/>
                <a:cs typeface="Archivo"/>
                <a:sym typeface="Archivo"/>
              </a:defRPr>
            </a:lvl6pPr>
            <a:lvl7pPr lvl="6" rtl="0">
              <a:lnSpc>
                <a:spcPct val="100000"/>
              </a:lnSpc>
              <a:spcBef>
                <a:spcPts val="0"/>
              </a:spcBef>
              <a:spcAft>
                <a:spcPts val="0"/>
              </a:spcAft>
              <a:buSzPts val="2400"/>
              <a:buFont typeface="Archivo"/>
              <a:buNone/>
              <a:defRPr sz="2400" b="1">
                <a:latin typeface="Archivo"/>
                <a:ea typeface="Archivo"/>
                <a:cs typeface="Archivo"/>
                <a:sym typeface="Archivo"/>
              </a:defRPr>
            </a:lvl7pPr>
            <a:lvl8pPr lvl="7" rtl="0">
              <a:lnSpc>
                <a:spcPct val="100000"/>
              </a:lnSpc>
              <a:spcBef>
                <a:spcPts val="0"/>
              </a:spcBef>
              <a:spcAft>
                <a:spcPts val="0"/>
              </a:spcAft>
              <a:buSzPts val="2400"/>
              <a:buFont typeface="Archivo"/>
              <a:buNone/>
              <a:defRPr sz="2400" b="1">
                <a:latin typeface="Archivo"/>
                <a:ea typeface="Archivo"/>
                <a:cs typeface="Archivo"/>
                <a:sym typeface="Archivo"/>
              </a:defRPr>
            </a:lvl8pPr>
            <a:lvl9pPr lvl="8" rtl="0">
              <a:lnSpc>
                <a:spcPct val="100000"/>
              </a:lnSpc>
              <a:spcBef>
                <a:spcPts val="0"/>
              </a:spcBef>
              <a:spcAft>
                <a:spcPts val="0"/>
              </a:spcAft>
              <a:buSzPts val="2400"/>
              <a:buFont typeface="Archivo"/>
              <a:buNone/>
              <a:defRPr sz="2400" b="1">
                <a:latin typeface="Archivo"/>
                <a:ea typeface="Archivo"/>
                <a:cs typeface="Archivo"/>
                <a:sym typeface="Archivo"/>
              </a:defRPr>
            </a:lvl9pPr>
          </a:lstStyle>
          <a:p>
            <a:endParaRPr/>
          </a:p>
        </p:txBody>
      </p:sp>
      <p:sp>
        <p:nvSpPr>
          <p:cNvPr id="112" name="Google Shape;112;p13"/>
          <p:cNvSpPr txBox="1">
            <a:spLocks noGrp="1"/>
          </p:cNvSpPr>
          <p:nvPr>
            <p:ph type="subTitle" idx="8"/>
          </p:nvPr>
        </p:nvSpPr>
        <p:spPr>
          <a:xfrm>
            <a:off x="3644700" y="1928475"/>
            <a:ext cx="1854600" cy="735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Archivo"/>
              <a:buNone/>
              <a:defRPr sz="1800">
                <a:solidFill>
                  <a:schemeClr val="dk1"/>
                </a:solidFill>
                <a:latin typeface="Archivo"/>
                <a:ea typeface="Archivo"/>
                <a:cs typeface="Archivo"/>
                <a:sym typeface="Archivo"/>
              </a:defRPr>
            </a:lvl1pPr>
            <a:lvl2pPr lvl="1" rtl="0">
              <a:lnSpc>
                <a:spcPct val="100000"/>
              </a:lnSpc>
              <a:spcBef>
                <a:spcPts val="0"/>
              </a:spcBef>
              <a:spcAft>
                <a:spcPts val="0"/>
              </a:spcAft>
              <a:buSzPts val="2400"/>
              <a:buFont typeface="Archivo"/>
              <a:buNone/>
              <a:defRPr sz="2400" b="1">
                <a:latin typeface="Archivo"/>
                <a:ea typeface="Archivo"/>
                <a:cs typeface="Archivo"/>
                <a:sym typeface="Archivo"/>
              </a:defRPr>
            </a:lvl2pPr>
            <a:lvl3pPr lvl="2" rtl="0">
              <a:lnSpc>
                <a:spcPct val="100000"/>
              </a:lnSpc>
              <a:spcBef>
                <a:spcPts val="0"/>
              </a:spcBef>
              <a:spcAft>
                <a:spcPts val="0"/>
              </a:spcAft>
              <a:buSzPts val="2400"/>
              <a:buFont typeface="Archivo"/>
              <a:buNone/>
              <a:defRPr sz="2400" b="1">
                <a:latin typeface="Archivo"/>
                <a:ea typeface="Archivo"/>
                <a:cs typeface="Archivo"/>
                <a:sym typeface="Archivo"/>
              </a:defRPr>
            </a:lvl3pPr>
            <a:lvl4pPr lvl="3" rtl="0">
              <a:lnSpc>
                <a:spcPct val="100000"/>
              </a:lnSpc>
              <a:spcBef>
                <a:spcPts val="0"/>
              </a:spcBef>
              <a:spcAft>
                <a:spcPts val="0"/>
              </a:spcAft>
              <a:buSzPts val="2400"/>
              <a:buFont typeface="Archivo"/>
              <a:buNone/>
              <a:defRPr sz="2400" b="1">
                <a:latin typeface="Archivo"/>
                <a:ea typeface="Archivo"/>
                <a:cs typeface="Archivo"/>
                <a:sym typeface="Archivo"/>
              </a:defRPr>
            </a:lvl4pPr>
            <a:lvl5pPr lvl="4" rtl="0">
              <a:lnSpc>
                <a:spcPct val="100000"/>
              </a:lnSpc>
              <a:spcBef>
                <a:spcPts val="0"/>
              </a:spcBef>
              <a:spcAft>
                <a:spcPts val="0"/>
              </a:spcAft>
              <a:buSzPts val="2400"/>
              <a:buFont typeface="Archivo"/>
              <a:buNone/>
              <a:defRPr sz="2400" b="1">
                <a:latin typeface="Archivo"/>
                <a:ea typeface="Archivo"/>
                <a:cs typeface="Archivo"/>
                <a:sym typeface="Archivo"/>
              </a:defRPr>
            </a:lvl5pPr>
            <a:lvl6pPr lvl="5" rtl="0">
              <a:lnSpc>
                <a:spcPct val="100000"/>
              </a:lnSpc>
              <a:spcBef>
                <a:spcPts val="0"/>
              </a:spcBef>
              <a:spcAft>
                <a:spcPts val="0"/>
              </a:spcAft>
              <a:buSzPts val="2400"/>
              <a:buFont typeface="Archivo"/>
              <a:buNone/>
              <a:defRPr sz="2400" b="1">
                <a:latin typeface="Archivo"/>
                <a:ea typeface="Archivo"/>
                <a:cs typeface="Archivo"/>
                <a:sym typeface="Archivo"/>
              </a:defRPr>
            </a:lvl6pPr>
            <a:lvl7pPr lvl="6" rtl="0">
              <a:lnSpc>
                <a:spcPct val="100000"/>
              </a:lnSpc>
              <a:spcBef>
                <a:spcPts val="0"/>
              </a:spcBef>
              <a:spcAft>
                <a:spcPts val="0"/>
              </a:spcAft>
              <a:buSzPts val="2400"/>
              <a:buFont typeface="Archivo"/>
              <a:buNone/>
              <a:defRPr sz="2400" b="1">
                <a:latin typeface="Archivo"/>
                <a:ea typeface="Archivo"/>
                <a:cs typeface="Archivo"/>
                <a:sym typeface="Archivo"/>
              </a:defRPr>
            </a:lvl7pPr>
            <a:lvl8pPr lvl="7" rtl="0">
              <a:lnSpc>
                <a:spcPct val="100000"/>
              </a:lnSpc>
              <a:spcBef>
                <a:spcPts val="0"/>
              </a:spcBef>
              <a:spcAft>
                <a:spcPts val="0"/>
              </a:spcAft>
              <a:buSzPts val="2400"/>
              <a:buFont typeface="Archivo"/>
              <a:buNone/>
              <a:defRPr sz="2400" b="1">
                <a:latin typeface="Archivo"/>
                <a:ea typeface="Archivo"/>
                <a:cs typeface="Archivo"/>
                <a:sym typeface="Archivo"/>
              </a:defRPr>
            </a:lvl8pPr>
            <a:lvl9pPr lvl="8" rtl="0">
              <a:lnSpc>
                <a:spcPct val="100000"/>
              </a:lnSpc>
              <a:spcBef>
                <a:spcPts val="0"/>
              </a:spcBef>
              <a:spcAft>
                <a:spcPts val="0"/>
              </a:spcAft>
              <a:buSzPts val="2400"/>
              <a:buFont typeface="Archivo"/>
              <a:buNone/>
              <a:defRPr sz="2400" b="1">
                <a:latin typeface="Archivo"/>
                <a:ea typeface="Archivo"/>
                <a:cs typeface="Archivo"/>
                <a:sym typeface="Archivo"/>
              </a:defRPr>
            </a:lvl9pPr>
          </a:lstStyle>
          <a:p>
            <a:endParaRPr/>
          </a:p>
        </p:txBody>
      </p:sp>
      <p:sp>
        <p:nvSpPr>
          <p:cNvPr id="113" name="Google Shape;113;p13"/>
          <p:cNvSpPr txBox="1">
            <a:spLocks noGrp="1"/>
          </p:cNvSpPr>
          <p:nvPr>
            <p:ph type="subTitle" idx="9"/>
          </p:nvPr>
        </p:nvSpPr>
        <p:spPr>
          <a:xfrm>
            <a:off x="6333738" y="1928475"/>
            <a:ext cx="1856100" cy="735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Archivo"/>
              <a:buNone/>
              <a:defRPr sz="1800">
                <a:solidFill>
                  <a:schemeClr val="dk1"/>
                </a:solidFill>
                <a:latin typeface="Archivo"/>
                <a:ea typeface="Archivo"/>
                <a:cs typeface="Archivo"/>
                <a:sym typeface="Archivo"/>
              </a:defRPr>
            </a:lvl1pPr>
            <a:lvl2pPr lvl="1" rtl="0">
              <a:lnSpc>
                <a:spcPct val="100000"/>
              </a:lnSpc>
              <a:spcBef>
                <a:spcPts val="0"/>
              </a:spcBef>
              <a:spcAft>
                <a:spcPts val="0"/>
              </a:spcAft>
              <a:buSzPts val="2400"/>
              <a:buFont typeface="Archivo"/>
              <a:buNone/>
              <a:defRPr sz="2400" b="1">
                <a:latin typeface="Archivo"/>
                <a:ea typeface="Archivo"/>
                <a:cs typeface="Archivo"/>
                <a:sym typeface="Archivo"/>
              </a:defRPr>
            </a:lvl2pPr>
            <a:lvl3pPr lvl="2" rtl="0">
              <a:lnSpc>
                <a:spcPct val="100000"/>
              </a:lnSpc>
              <a:spcBef>
                <a:spcPts val="0"/>
              </a:spcBef>
              <a:spcAft>
                <a:spcPts val="0"/>
              </a:spcAft>
              <a:buSzPts val="2400"/>
              <a:buFont typeface="Archivo"/>
              <a:buNone/>
              <a:defRPr sz="2400" b="1">
                <a:latin typeface="Archivo"/>
                <a:ea typeface="Archivo"/>
                <a:cs typeface="Archivo"/>
                <a:sym typeface="Archivo"/>
              </a:defRPr>
            </a:lvl3pPr>
            <a:lvl4pPr lvl="3" rtl="0">
              <a:lnSpc>
                <a:spcPct val="100000"/>
              </a:lnSpc>
              <a:spcBef>
                <a:spcPts val="0"/>
              </a:spcBef>
              <a:spcAft>
                <a:spcPts val="0"/>
              </a:spcAft>
              <a:buSzPts val="2400"/>
              <a:buFont typeface="Archivo"/>
              <a:buNone/>
              <a:defRPr sz="2400" b="1">
                <a:latin typeface="Archivo"/>
                <a:ea typeface="Archivo"/>
                <a:cs typeface="Archivo"/>
                <a:sym typeface="Archivo"/>
              </a:defRPr>
            </a:lvl4pPr>
            <a:lvl5pPr lvl="4" rtl="0">
              <a:lnSpc>
                <a:spcPct val="100000"/>
              </a:lnSpc>
              <a:spcBef>
                <a:spcPts val="0"/>
              </a:spcBef>
              <a:spcAft>
                <a:spcPts val="0"/>
              </a:spcAft>
              <a:buSzPts val="2400"/>
              <a:buFont typeface="Archivo"/>
              <a:buNone/>
              <a:defRPr sz="2400" b="1">
                <a:latin typeface="Archivo"/>
                <a:ea typeface="Archivo"/>
                <a:cs typeface="Archivo"/>
                <a:sym typeface="Archivo"/>
              </a:defRPr>
            </a:lvl5pPr>
            <a:lvl6pPr lvl="5" rtl="0">
              <a:lnSpc>
                <a:spcPct val="100000"/>
              </a:lnSpc>
              <a:spcBef>
                <a:spcPts val="0"/>
              </a:spcBef>
              <a:spcAft>
                <a:spcPts val="0"/>
              </a:spcAft>
              <a:buSzPts val="2400"/>
              <a:buFont typeface="Archivo"/>
              <a:buNone/>
              <a:defRPr sz="2400" b="1">
                <a:latin typeface="Archivo"/>
                <a:ea typeface="Archivo"/>
                <a:cs typeface="Archivo"/>
                <a:sym typeface="Archivo"/>
              </a:defRPr>
            </a:lvl6pPr>
            <a:lvl7pPr lvl="6" rtl="0">
              <a:lnSpc>
                <a:spcPct val="100000"/>
              </a:lnSpc>
              <a:spcBef>
                <a:spcPts val="0"/>
              </a:spcBef>
              <a:spcAft>
                <a:spcPts val="0"/>
              </a:spcAft>
              <a:buSzPts val="2400"/>
              <a:buFont typeface="Archivo"/>
              <a:buNone/>
              <a:defRPr sz="2400" b="1">
                <a:latin typeface="Archivo"/>
                <a:ea typeface="Archivo"/>
                <a:cs typeface="Archivo"/>
                <a:sym typeface="Archivo"/>
              </a:defRPr>
            </a:lvl7pPr>
            <a:lvl8pPr lvl="7" rtl="0">
              <a:lnSpc>
                <a:spcPct val="100000"/>
              </a:lnSpc>
              <a:spcBef>
                <a:spcPts val="0"/>
              </a:spcBef>
              <a:spcAft>
                <a:spcPts val="0"/>
              </a:spcAft>
              <a:buSzPts val="2400"/>
              <a:buFont typeface="Archivo"/>
              <a:buNone/>
              <a:defRPr sz="2400" b="1">
                <a:latin typeface="Archivo"/>
                <a:ea typeface="Archivo"/>
                <a:cs typeface="Archivo"/>
                <a:sym typeface="Archivo"/>
              </a:defRPr>
            </a:lvl8pPr>
            <a:lvl9pPr lvl="8" rtl="0">
              <a:lnSpc>
                <a:spcPct val="100000"/>
              </a:lnSpc>
              <a:spcBef>
                <a:spcPts val="0"/>
              </a:spcBef>
              <a:spcAft>
                <a:spcPts val="0"/>
              </a:spcAft>
              <a:buSzPts val="2400"/>
              <a:buFont typeface="Archivo"/>
              <a:buNone/>
              <a:defRPr sz="2400" b="1">
                <a:latin typeface="Archivo"/>
                <a:ea typeface="Archivo"/>
                <a:cs typeface="Archivo"/>
                <a:sym typeface="Archivo"/>
              </a:defRPr>
            </a:lvl9pPr>
          </a:lstStyle>
          <a:p>
            <a:endParaRPr/>
          </a:p>
        </p:txBody>
      </p:sp>
      <p:sp>
        <p:nvSpPr>
          <p:cNvPr id="114" name="Google Shape;114;p13"/>
          <p:cNvSpPr txBox="1">
            <a:spLocks noGrp="1"/>
          </p:cNvSpPr>
          <p:nvPr>
            <p:ph type="subTitle" idx="13"/>
          </p:nvPr>
        </p:nvSpPr>
        <p:spPr>
          <a:xfrm>
            <a:off x="954163" y="3361850"/>
            <a:ext cx="1856100" cy="735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Archivo"/>
              <a:buNone/>
              <a:defRPr sz="1800">
                <a:solidFill>
                  <a:schemeClr val="dk1"/>
                </a:solidFill>
                <a:latin typeface="Archivo"/>
                <a:ea typeface="Archivo"/>
                <a:cs typeface="Archivo"/>
                <a:sym typeface="Archivo"/>
              </a:defRPr>
            </a:lvl1pPr>
            <a:lvl2pPr lvl="1" rtl="0">
              <a:lnSpc>
                <a:spcPct val="100000"/>
              </a:lnSpc>
              <a:spcBef>
                <a:spcPts val="0"/>
              </a:spcBef>
              <a:spcAft>
                <a:spcPts val="0"/>
              </a:spcAft>
              <a:buSzPts val="2400"/>
              <a:buFont typeface="Archivo"/>
              <a:buNone/>
              <a:defRPr sz="2400" b="1">
                <a:latin typeface="Archivo"/>
                <a:ea typeface="Archivo"/>
                <a:cs typeface="Archivo"/>
                <a:sym typeface="Archivo"/>
              </a:defRPr>
            </a:lvl2pPr>
            <a:lvl3pPr lvl="2" rtl="0">
              <a:lnSpc>
                <a:spcPct val="100000"/>
              </a:lnSpc>
              <a:spcBef>
                <a:spcPts val="0"/>
              </a:spcBef>
              <a:spcAft>
                <a:spcPts val="0"/>
              </a:spcAft>
              <a:buSzPts val="2400"/>
              <a:buFont typeface="Archivo"/>
              <a:buNone/>
              <a:defRPr sz="2400" b="1">
                <a:latin typeface="Archivo"/>
                <a:ea typeface="Archivo"/>
                <a:cs typeface="Archivo"/>
                <a:sym typeface="Archivo"/>
              </a:defRPr>
            </a:lvl3pPr>
            <a:lvl4pPr lvl="3" rtl="0">
              <a:lnSpc>
                <a:spcPct val="100000"/>
              </a:lnSpc>
              <a:spcBef>
                <a:spcPts val="0"/>
              </a:spcBef>
              <a:spcAft>
                <a:spcPts val="0"/>
              </a:spcAft>
              <a:buSzPts val="2400"/>
              <a:buFont typeface="Archivo"/>
              <a:buNone/>
              <a:defRPr sz="2400" b="1">
                <a:latin typeface="Archivo"/>
                <a:ea typeface="Archivo"/>
                <a:cs typeface="Archivo"/>
                <a:sym typeface="Archivo"/>
              </a:defRPr>
            </a:lvl4pPr>
            <a:lvl5pPr lvl="4" rtl="0">
              <a:lnSpc>
                <a:spcPct val="100000"/>
              </a:lnSpc>
              <a:spcBef>
                <a:spcPts val="0"/>
              </a:spcBef>
              <a:spcAft>
                <a:spcPts val="0"/>
              </a:spcAft>
              <a:buSzPts val="2400"/>
              <a:buFont typeface="Archivo"/>
              <a:buNone/>
              <a:defRPr sz="2400" b="1">
                <a:latin typeface="Archivo"/>
                <a:ea typeface="Archivo"/>
                <a:cs typeface="Archivo"/>
                <a:sym typeface="Archivo"/>
              </a:defRPr>
            </a:lvl5pPr>
            <a:lvl6pPr lvl="5" rtl="0">
              <a:lnSpc>
                <a:spcPct val="100000"/>
              </a:lnSpc>
              <a:spcBef>
                <a:spcPts val="0"/>
              </a:spcBef>
              <a:spcAft>
                <a:spcPts val="0"/>
              </a:spcAft>
              <a:buSzPts val="2400"/>
              <a:buFont typeface="Archivo"/>
              <a:buNone/>
              <a:defRPr sz="2400" b="1">
                <a:latin typeface="Archivo"/>
                <a:ea typeface="Archivo"/>
                <a:cs typeface="Archivo"/>
                <a:sym typeface="Archivo"/>
              </a:defRPr>
            </a:lvl6pPr>
            <a:lvl7pPr lvl="6" rtl="0">
              <a:lnSpc>
                <a:spcPct val="100000"/>
              </a:lnSpc>
              <a:spcBef>
                <a:spcPts val="0"/>
              </a:spcBef>
              <a:spcAft>
                <a:spcPts val="0"/>
              </a:spcAft>
              <a:buSzPts val="2400"/>
              <a:buFont typeface="Archivo"/>
              <a:buNone/>
              <a:defRPr sz="2400" b="1">
                <a:latin typeface="Archivo"/>
                <a:ea typeface="Archivo"/>
                <a:cs typeface="Archivo"/>
                <a:sym typeface="Archivo"/>
              </a:defRPr>
            </a:lvl7pPr>
            <a:lvl8pPr lvl="7" rtl="0">
              <a:lnSpc>
                <a:spcPct val="100000"/>
              </a:lnSpc>
              <a:spcBef>
                <a:spcPts val="0"/>
              </a:spcBef>
              <a:spcAft>
                <a:spcPts val="0"/>
              </a:spcAft>
              <a:buSzPts val="2400"/>
              <a:buFont typeface="Archivo"/>
              <a:buNone/>
              <a:defRPr sz="2400" b="1">
                <a:latin typeface="Archivo"/>
                <a:ea typeface="Archivo"/>
                <a:cs typeface="Archivo"/>
                <a:sym typeface="Archivo"/>
              </a:defRPr>
            </a:lvl8pPr>
            <a:lvl9pPr lvl="8" rtl="0">
              <a:lnSpc>
                <a:spcPct val="100000"/>
              </a:lnSpc>
              <a:spcBef>
                <a:spcPts val="0"/>
              </a:spcBef>
              <a:spcAft>
                <a:spcPts val="0"/>
              </a:spcAft>
              <a:buSzPts val="2400"/>
              <a:buFont typeface="Archivo"/>
              <a:buNone/>
              <a:defRPr sz="2400" b="1">
                <a:latin typeface="Archivo"/>
                <a:ea typeface="Archivo"/>
                <a:cs typeface="Archivo"/>
                <a:sym typeface="Archivo"/>
              </a:defRPr>
            </a:lvl9pPr>
          </a:lstStyle>
          <a:p>
            <a:endParaRPr/>
          </a:p>
        </p:txBody>
      </p:sp>
      <p:sp>
        <p:nvSpPr>
          <p:cNvPr id="115" name="Google Shape;115;p13"/>
          <p:cNvSpPr txBox="1">
            <a:spLocks noGrp="1"/>
          </p:cNvSpPr>
          <p:nvPr>
            <p:ph type="subTitle" idx="14"/>
          </p:nvPr>
        </p:nvSpPr>
        <p:spPr>
          <a:xfrm>
            <a:off x="3643950" y="3361850"/>
            <a:ext cx="1856100" cy="735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Archivo"/>
              <a:buNone/>
              <a:defRPr sz="1800">
                <a:solidFill>
                  <a:schemeClr val="dk1"/>
                </a:solidFill>
                <a:latin typeface="Archivo"/>
                <a:ea typeface="Archivo"/>
                <a:cs typeface="Archivo"/>
                <a:sym typeface="Archivo"/>
              </a:defRPr>
            </a:lvl1pPr>
            <a:lvl2pPr lvl="1" rtl="0">
              <a:lnSpc>
                <a:spcPct val="100000"/>
              </a:lnSpc>
              <a:spcBef>
                <a:spcPts val="0"/>
              </a:spcBef>
              <a:spcAft>
                <a:spcPts val="0"/>
              </a:spcAft>
              <a:buSzPts val="2400"/>
              <a:buFont typeface="Archivo"/>
              <a:buNone/>
              <a:defRPr sz="2400" b="1">
                <a:latin typeface="Archivo"/>
                <a:ea typeface="Archivo"/>
                <a:cs typeface="Archivo"/>
                <a:sym typeface="Archivo"/>
              </a:defRPr>
            </a:lvl2pPr>
            <a:lvl3pPr lvl="2" rtl="0">
              <a:lnSpc>
                <a:spcPct val="100000"/>
              </a:lnSpc>
              <a:spcBef>
                <a:spcPts val="0"/>
              </a:spcBef>
              <a:spcAft>
                <a:spcPts val="0"/>
              </a:spcAft>
              <a:buSzPts val="2400"/>
              <a:buFont typeface="Archivo"/>
              <a:buNone/>
              <a:defRPr sz="2400" b="1">
                <a:latin typeface="Archivo"/>
                <a:ea typeface="Archivo"/>
                <a:cs typeface="Archivo"/>
                <a:sym typeface="Archivo"/>
              </a:defRPr>
            </a:lvl3pPr>
            <a:lvl4pPr lvl="3" rtl="0">
              <a:lnSpc>
                <a:spcPct val="100000"/>
              </a:lnSpc>
              <a:spcBef>
                <a:spcPts val="0"/>
              </a:spcBef>
              <a:spcAft>
                <a:spcPts val="0"/>
              </a:spcAft>
              <a:buSzPts val="2400"/>
              <a:buFont typeface="Archivo"/>
              <a:buNone/>
              <a:defRPr sz="2400" b="1">
                <a:latin typeface="Archivo"/>
                <a:ea typeface="Archivo"/>
                <a:cs typeface="Archivo"/>
                <a:sym typeface="Archivo"/>
              </a:defRPr>
            </a:lvl4pPr>
            <a:lvl5pPr lvl="4" rtl="0">
              <a:lnSpc>
                <a:spcPct val="100000"/>
              </a:lnSpc>
              <a:spcBef>
                <a:spcPts val="0"/>
              </a:spcBef>
              <a:spcAft>
                <a:spcPts val="0"/>
              </a:spcAft>
              <a:buSzPts val="2400"/>
              <a:buFont typeface="Archivo"/>
              <a:buNone/>
              <a:defRPr sz="2400" b="1">
                <a:latin typeface="Archivo"/>
                <a:ea typeface="Archivo"/>
                <a:cs typeface="Archivo"/>
                <a:sym typeface="Archivo"/>
              </a:defRPr>
            </a:lvl5pPr>
            <a:lvl6pPr lvl="5" rtl="0">
              <a:lnSpc>
                <a:spcPct val="100000"/>
              </a:lnSpc>
              <a:spcBef>
                <a:spcPts val="0"/>
              </a:spcBef>
              <a:spcAft>
                <a:spcPts val="0"/>
              </a:spcAft>
              <a:buSzPts val="2400"/>
              <a:buFont typeface="Archivo"/>
              <a:buNone/>
              <a:defRPr sz="2400" b="1">
                <a:latin typeface="Archivo"/>
                <a:ea typeface="Archivo"/>
                <a:cs typeface="Archivo"/>
                <a:sym typeface="Archivo"/>
              </a:defRPr>
            </a:lvl6pPr>
            <a:lvl7pPr lvl="6" rtl="0">
              <a:lnSpc>
                <a:spcPct val="100000"/>
              </a:lnSpc>
              <a:spcBef>
                <a:spcPts val="0"/>
              </a:spcBef>
              <a:spcAft>
                <a:spcPts val="0"/>
              </a:spcAft>
              <a:buSzPts val="2400"/>
              <a:buFont typeface="Archivo"/>
              <a:buNone/>
              <a:defRPr sz="2400" b="1">
                <a:latin typeface="Archivo"/>
                <a:ea typeface="Archivo"/>
                <a:cs typeface="Archivo"/>
                <a:sym typeface="Archivo"/>
              </a:defRPr>
            </a:lvl7pPr>
            <a:lvl8pPr lvl="7" rtl="0">
              <a:lnSpc>
                <a:spcPct val="100000"/>
              </a:lnSpc>
              <a:spcBef>
                <a:spcPts val="0"/>
              </a:spcBef>
              <a:spcAft>
                <a:spcPts val="0"/>
              </a:spcAft>
              <a:buSzPts val="2400"/>
              <a:buFont typeface="Archivo"/>
              <a:buNone/>
              <a:defRPr sz="2400" b="1">
                <a:latin typeface="Archivo"/>
                <a:ea typeface="Archivo"/>
                <a:cs typeface="Archivo"/>
                <a:sym typeface="Archivo"/>
              </a:defRPr>
            </a:lvl8pPr>
            <a:lvl9pPr lvl="8" rtl="0">
              <a:lnSpc>
                <a:spcPct val="100000"/>
              </a:lnSpc>
              <a:spcBef>
                <a:spcPts val="0"/>
              </a:spcBef>
              <a:spcAft>
                <a:spcPts val="0"/>
              </a:spcAft>
              <a:buSzPts val="2400"/>
              <a:buFont typeface="Archivo"/>
              <a:buNone/>
              <a:defRPr sz="2400" b="1">
                <a:latin typeface="Archivo"/>
                <a:ea typeface="Archivo"/>
                <a:cs typeface="Archivo"/>
                <a:sym typeface="Archivo"/>
              </a:defRPr>
            </a:lvl9pPr>
          </a:lstStyle>
          <a:p>
            <a:endParaRPr/>
          </a:p>
        </p:txBody>
      </p:sp>
      <p:sp>
        <p:nvSpPr>
          <p:cNvPr id="116" name="Google Shape;116;p13"/>
          <p:cNvSpPr txBox="1">
            <a:spLocks noGrp="1"/>
          </p:cNvSpPr>
          <p:nvPr>
            <p:ph type="subTitle" idx="15"/>
          </p:nvPr>
        </p:nvSpPr>
        <p:spPr>
          <a:xfrm>
            <a:off x="6333738" y="3361850"/>
            <a:ext cx="1856100" cy="735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Archivo"/>
              <a:buNone/>
              <a:defRPr sz="1800">
                <a:solidFill>
                  <a:schemeClr val="dk1"/>
                </a:solidFill>
                <a:latin typeface="Archivo"/>
                <a:ea typeface="Archivo"/>
                <a:cs typeface="Archivo"/>
                <a:sym typeface="Archivo"/>
              </a:defRPr>
            </a:lvl1pPr>
            <a:lvl2pPr lvl="1" rtl="0">
              <a:lnSpc>
                <a:spcPct val="100000"/>
              </a:lnSpc>
              <a:spcBef>
                <a:spcPts val="0"/>
              </a:spcBef>
              <a:spcAft>
                <a:spcPts val="0"/>
              </a:spcAft>
              <a:buSzPts val="2400"/>
              <a:buFont typeface="Archivo"/>
              <a:buNone/>
              <a:defRPr sz="2400" b="1">
                <a:latin typeface="Archivo"/>
                <a:ea typeface="Archivo"/>
                <a:cs typeface="Archivo"/>
                <a:sym typeface="Archivo"/>
              </a:defRPr>
            </a:lvl2pPr>
            <a:lvl3pPr lvl="2" rtl="0">
              <a:lnSpc>
                <a:spcPct val="100000"/>
              </a:lnSpc>
              <a:spcBef>
                <a:spcPts val="0"/>
              </a:spcBef>
              <a:spcAft>
                <a:spcPts val="0"/>
              </a:spcAft>
              <a:buSzPts val="2400"/>
              <a:buFont typeface="Archivo"/>
              <a:buNone/>
              <a:defRPr sz="2400" b="1">
                <a:latin typeface="Archivo"/>
                <a:ea typeface="Archivo"/>
                <a:cs typeface="Archivo"/>
                <a:sym typeface="Archivo"/>
              </a:defRPr>
            </a:lvl3pPr>
            <a:lvl4pPr lvl="3" rtl="0">
              <a:lnSpc>
                <a:spcPct val="100000"/>
              </a:lnSpc>
              <a:spcBef>
                <a:spcPts val="0"/>
              </a:spcBef>
              <a:spcAft>
                <a:spcPts val="0"/>
              </a:spcAft>
              <a:buSzPts val="2400"/>
              <a:buFont typeface="Archivo"/>
              <a:buNone/>
              <a:defRPr sz="2400" b="1">
                <a:latin typeface="Archivo"/>
                <a:ea typeface="Archivo"/>
                <a:cs typeface="Archivo"/>
                <a:sym typeface="Archivo"/>
              </a:defRPr>
            </a:lvl4pPr>
            <a:lvl5pPr lvl="4" rtl="0">
              <a:lnSpc>
                <a:spcPct val="100000"/>
              </a:lnSpc>
              <a:spcBef>
                <a:spcPts val="0"/>
              </a:spcBef>
              <a:spcAft>
                <a:spcPts val="0"/>
              </a:spcAft>
              <a:buSzPts val="2400"/>
              <a:buFont typeface="Archivo"/>
              <a:buNone/>
              <a:defRPr sz="2400" b="1">
                <a:latin typeface="Archivo"/>
                <a:ea typeface="Archivo"/>
                <a:cs typeface="Archivo"/>
                <a:sym typeface="Archivo"/>
              </a:defRPr>
            </a:lvl5pPr>
            <a:lvl6pPr lvl="5" rtl="0">
              <a:lnSpc>
                <a:spcPct val="100000"/>
              </a:lnSpc>
              <a:spcBef>
                <a:spcPts val="0"/>
              </a:spcBef>
              <a:spcAft>
                <a:spcPts val="0"/>
              </a:spcAft>
              <a:buSzPts val="2400"/>
              <a:buFont typeface="Archivo"/>
              <a:buNone/>
              <a:defRPr sz="2400" b="1">
                <a:latin typeface="Archivo"/>
                <a:ea typeface="Archivo"/>
                <a:cs typeface="Archivo"/>
                <a:sym typeface="Archivo"/>
              </a:defRPr>
            </a:lvl6pPr>
            <a:lvl7pPr lvl="6" rtl="0">
              <a:lnSpc>
                <a:spcPct val="100000"/>
              </a:lnSpc>
              <a:spcBef>
                <a:spcPts val="0"/>
              </a:spcBef>
              <a:spcAft>
                <a:spcPts val="0"/>
              </a:spcAft>
              <a:buSzPts val="2400"/>
              <a:buFont typeface="Archivo"/>
              <a:buNone/>
              <a:defRPr sz="2400" b="1">
                <a:latin typeface="Archivo"/>
                <a:ea typeface="Archivo"/>
                <a:cs typeface="Archivo"/>
                <a:sym typeface="Archivo"/>
              </a:defRPr>
            </a:lvl7pPr>
            <a:lvl8pPr lvl="7" rtl="0">
              <a:lnSpc>
                <a:spcPct val="100000"/>
              </a:lnSpc>
              <a:spcBef>
                <a:spcPts val="0"/>
              </a:spcBef>
              <a:spcAft>
                <a:spcPts val="0"/>
              </a:spcAft>
              <a:buSzPts val="2400"/>
              <a:buFont typeface="Archivo"/>
              <a:buNone/>
              <a:defRPr sz="2400" b="1">
                <a:latin typeface="Archivo"/>
                <a:ea typeface="Archivo"/>
                <a:cs typeface="Archivo"/>
                <a:sym typeface="Archivo"/>
              </a:defRPr>
            </a:lvl8pPr>
            <a:lvl9pPr lvl="8" rtl="0">
              <a:lnSpc>
                <a:spcPct val="100000"/>
              </a:lnSpc>
              <a:spcBef>
                <a:spcPts val="0"/>
              </a:spcBef>
              <a:spcAft>
                <a:spcPts val="0"/>
              </a:spcAft>
              <a:buSzPts val="2400"/>
              <a:buFont typeface="Archivo"/>
              <a:buNone/>
              <a:defRPr sz="2400" b="1">
                <a:latin typeface="Archivo"/>
                <a:ea typeface="Archivo"/>
                <a:cs typeface="Archivo"/>
                <a:sym typeface="Archivo"/>
              </a:defRPr>
            </a:lvl9pPr>
          </a:lstStyle>
          <a:p>
            <a:endParaRPr/>
          </a:p>
        </p:txBody>
      </p:sp>
      <p:sp>
        <p:nvSpPr>
          <p:cNvPr id="117" name="Google Shape;117;p13"/>
          <p:cNvSpPr/>
          <p:nvPr/>
        </p:nvSpPr>
        <p:spPr>
          <a:xfrm>
            <a:off x="-50" y="5064750"/>
            <a:ext cx="9144000" cy="7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09"/>
        <p:cNvGrpSpPr/>
        <p:nvPr/>
      </p:nvGrpSpPr>
      <p:grpSpPr>
        <a:xfrm>
          <a:off x="0" y="0"/>
          <a:ext cx="0" cy="0"/>
          <a:chOff x="0" y="0"/>
          <a:chExt cx="0" cy="0"/>
        </a:xfrm>
      </p:grpSpPr>
      <p:grpSp>
        <p:nvGrpSpPr>
          <p:cNvPr id="210" name="Google Shape;210;p22"/>
          <p:cNvGrpSpPr/>
          <p:nvPr/>
        </p:nvGrpSpPr>
        <p:grpSpPr>
          <a:xfrm>
            <a:off x="-50" y="4372513"/>
            <a:ext cx="9144000" cy="771013"/>
            <a:chOff x="-50" y="4372513"/>
            <a:chExt cx="9144000" cy="771013"/>
          </a:xfrm>
        </p:grpSpPr>
        <p:sp>
          <p:nvSpPr>
            <p:cNvPr id="211" name="Google Shape;211;p22"/>
            <p:cNvSpPr/>
            <p:nvPr/>
          </p:nvSpPr>
          <p:spPr>
            <a:xfrm>
              <a:off x="-50" y="4635025"/>
              <a:ext cx="9144000" cy="508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2"/>
            <p:cNvSpPr/>
            <p:nvPr/>
          </p:nvSpPr>
          <p:spPr>
            <a:xfrm>
              <a:off x="250325" y="4375139"/>
              <a:ext cx="837485" cy="259886"/>
            </a:xfrm>
            <a:custGeom>
              <a:avLst/>
              <a:gdLst/>
              <a:ahLst/>
              <a:cxnLst/>
              <a:rect l="l" t="t" r="r" b="b"/>
              <a:pathLst>
                <a:path w="12252" h="3802" extrusionOk="0">
                  <a:moveTo>
                    <a:pt x="3415" y="1056"/>
                  </a:moveTo>
                  <a:lnTo>
                    <a:pt x="3415" y="1133"/>
                  </a:lnTo>
                  <a:lnTo>
                    <a:pt x="3329" y="1133"/>
                  </a:lnTo>
                  <a:lnTo>
                    <a:pt x="3329" y="1056"/>
                  </a:lnTo>
                  <a:close/>
                  <a:moveTo>
                    <a:pt x="2497" y="1176"/>
                  </a:moveTo>
                  <a:lnTo>
                    <a:pt x="2505" y="1185"/>
                  </a:lnTo>
                  <a:lnTo>
                    <a:pt x="2505" y="1185"/>
                  </a:lnTo>
                  <a:cubicBezTo>
                    <a:pt x="2508" y="1183"/>
                    <a:pt x="2511" y="1182"/>
                    <a:pt x="2515" y="1182"/>
                  </a:cubicBezTo>
                  <a:cubicBezTo>
                    <a:pt x="2516" y="1182"/>
                    <a:pt x="2516" y="1182"/>
                    <a:pt x="2517" y="1182"/>
                  </a:cubicBezTo>
                  <a:lnTo>
                    <a:pt x="2517" y="1182"/>
                  </a:lnTo>
                  <a:cubicBezTo>
                    <a:pt x="2508" y="1176"/>
                    <a:pt x="2502" y="1176"/>
                    <a:pt x="2497" y="1176"/>
                  </a:cubicBezTo>
                  <a:close/>
                  <a:moveTo>
                    <a:pt x="3415" y="1159"/>
                  </a:moveTo>
                  <a:lnTo>
                    <a:pt x="3415" y="1236"/>
                  </a:lnTo>
                  <a:lnTo>
                    <a:pt x="3329" y="1236"/>
                  </a:lnTo>
                  <a:lnTo>
                    <a:pt x="3329" y="1159"/>
                  </a:lnTo>
                  <a:close/>
                  <a:moveTo>
                    <a:pt x="3415" y="1262"/>
                  </a:moveTo>
                  <a:lnTo>
                    <a:pt x="3415" y="1331"/>
                  </a:lnTo>
                  <a:lnTo>
                    <a:pt x="3329" y="1331"/>
                  </a:lnTo>
                  <a:lnTo>
                    <a:pt x="3329" y="1262"/>
                  </a:lnTo>
                  <a:close/>
                  <a:moveTo>
                    <a:pt x="3415" y="1356"/>
                  </a:moveTo>
                  <a:lnTo>
                    <a:pt x="3415" y="1434"/>
                  </a:lnTo>
                  <a:lnTo>
                    <a:pt x="3329" y="1434"/>
                  </a:lnTo>
                  <a:lnTo>
                    <a:pt x="3329" y="1356"/>
                  </a:lnTo>
                  <a:close/>
                  <a:moveTo>
                    <a:pt x="3415" y="1451"/>
                  </a:moveTo>
                  <a:lnTo>
                    <a:pt x="3415" y="1502"/>
                  </a:lnTo>
                  <a:lnTo>
                    <a:pt x="3415" y="1528"/>
                  </a:lnTo>
                  <a:lnTo>
                    <a:pt x="3329" y="1528"/>
                  </a:lnTo>
                  <a:lnTo>
                    <a:pt x="3329" y="1451"/>
                  </a:lnTo>
                  <a:close/>
                  <a:moveTo>
                    <a:pt x="2480" y="1202"/>
                  </a:moveTo>
                  <a:lnTo>
                    <a:pt x="2806" y="1537"/>
                  </a:lnTo>
                  <a:cubicBezTo>
                    <a:pt x="2643" y="1399"/>
                    <a:pt x="2548" y="1296"/>
                    <a:pt x="2497" y="1262"/>
                  </a:cubicBezTo>
                  <a:cubicBezTo>
                    <a:pt x="2480" y="1245"/>
                    <a:pt x="2471" y="1236"/>
                    <a:pt x="2471" y="1228"/>
                  </a:cubicBezTo>
                  <a:cubicBezTo>
                    <a:pt x="2480" y="1219"/>
                    <a:pt x="2480" y="1219"/>
                    <a:pt x="2480" y="1202"/>
                  </a:cubicBezTo>
                  <a:close/>
                  <a:moveTo>
                    <a:pt x="3415" y="1562"/>
                  </a:moveTo>
                  <a:lnTo>
                    <a:pt x="3415" y="1631"/>
                  </a:lnTo>
                  <a:lnTo>
                    <a:pt x="3329" y="1631"/>
                  </a:lnTo>
                  <a:lnTo>
                    <a:pt x="3329" y="1562"/>
                  </a:lnTo>
                  <a:close/>
                  <a:moveTo>
                    <a:pt x="3415" y="1657"/>
                  </a:moveTo>
                  <a:lnTo>
                    <a:pt x="3415" y="1734"/>
                  </a:lnTo>
                  <a:lnTo>
                    <a:pt x="3329" y="1734"/>
                  </a:lnTo>
                  <a:lnTo>
                    <a:pt x="3329" y="1657"/>
                  </a:lnTo>
                  <a:close/>
                  <a:moveTo>
                    <a:pt x="3415" y="1751"/>
                  </a:moveTo>
                  <a:lnTo>
                    <a:pt x="3415" y="1777"/>
                  </a:lnTo>
                  <a:lnTo>
                    <a:pt x="3329" y="1777"/>
                  </a:lnTo>
                  <a:lnTo>
                    <a:pt x="3329" y="1751"/>
                  </a:lnTo>
                  <a:close/>
                  <a:moveTo>
                    <a:pt x="2419" y="1228"/>
                  </a:moveTo>
                  <a:cubicBezTo>
                    <a:pt x="2136" y="1657"/>
                    <a:pt x="1956" y="1931"/>
                    <a:pt x="1870" y="2043"/>
                  </a:cubicBezTo>
                  <a:cubicBezTo>
                    <a:pt x="1862" y="2051"/>
                    <a:pt x="1853" y="2060"/>
                    <a:pt x="1836" y="2060"/>
                  </a:cubicBezTo>
                  <a:lnTo>
                    <a:pt x="1836" y="1991"/>
                  </a:lnTo>
                  <a:lnTo>
                    <a:pt x="1776" y="1991"/>
                  </a:lnTo>
                  <a:lnTo>
                    <a:pt x="2419" y="1228"/>
                  </a:lnTo>
                  <a:close/>
                  <a:moveTo>
                    <a:pt x="2462" y="1236"/>
                  </a:moveTo>
                  <a:cubicBezTo>
                    <a:pt x="2462" y="1245"/>
                    <a:pt x="2471" y="1262"/>
                    <a:pt x="2480" y="1271"/>
                  </a:cubicBezTo>
                  <a:cubicBezTo>
                    <a:pt x="2548" y="1331"/>
                    <a:pt x="2677" y="1451"/>
                    <a:pt x="2891" y="1648"/>
                  </a:cubicBezTo>
                  <a:lnTo>
                    <a:pt x="2891" y="1657"/>
                  </a:lnTo>
                  <a:lnTo>
                    <a:pt x="2891" y="1777"/>
                  </a:lnTo>
                  <a:lnTo>
                    <a:pt x="2891" y="1931"/>
                  </a:lnTo>
                  <a:lnTo>
                    <a:pt x="2951" y="1931"/>
                  </a:lnTo>
                  <a:lnTo>
                    <a:pt x="2951" y="2317"/>
                  </a:lnTo>
                  <a:lnTo>
                    <a:pt x="1853" y="2317"/>
                  </a:lnTo>
                  <a:lnTo>
                    <a:pt x="1853" y="2094"/>
                  </a:lnTo>
                  <a:cubicBezTo>
                    <a:pt x="1862" y="2094"/>
                    <a:pt x="1879" y="2086"/>
                    <a:pt x="1896" y="2060"/>
                  </a:cubicBezTo>
                  <a:cubicBezTo>
                    <a:pt x="1982" y="1948"/>
                    <a:pt x="2162" y="1674"/>
                    <a:pt x="2454" y="1236"/>
                  </a:cubicBezTo>
                  <a:close/>
                  <a:moveTo>
                    <a:pt x="4256" y="1"/>
                  </a:moveTo>
                  <a:lnTo>
                    <a:pt x="4256" y="78"/>
                  </a:lnTo>
                  <a:lnTo>
                    <a:pt x="4093" y="78"/>
                  </a:lnTo>
                  <a:cubicBezTo>
                    <a:pt x="4093" y="78"/>
                    <a:pt x="4144" y="164"/>
                    <a:pt x="4256" y="173"/>
                  </a:cubicBezTo>
                  <a:lnTo>
                    <a:pt x="4256" y="378"/>
                  </a:lnTo>
                  <a:lnTo>
                    <a:pt x="4101" y="378"/>
                  </a:lnTo>
                  <a:cubicBezTo>
                    <a:pt x="4101" y="378"/>
                    <a:pt x="4144" y="464"/>
                    <a:pt x="4256" y="490"/>
                  </a:cubicBezTo>
                  <a:lnTo>
                    <a:pt x="4256" y="713"/>
                  </a:lnTo>
                  <a:lnTo>
                    <a:pt x="4110" y="713"/>
                  </a:lnTo>
                  <a:cubicBezTo>
                    <a:pt x="4110" y="713"/>
                    <a:pt x="4153" y="790"/>
                    <a:pt x="4256" y="816"/>
                  </a:cubicBezTo>
                  <a:lnTo>
                    <a:pt x="4256" y="970"/>
                  </a:lnTo>
                  <a:lnTo>
                    <a:pt x="4101" y="970"/>
                  </a:lnTo>
                  <a:lnTo>
                    <a:pt x="4101" y="1108"/>
                  </a:lnTo>
                  <a:lnTo>
                    <a:pt x="4170" y="1108"/>
                  </a:lnTo>
                  <a:lnTo>
                    <a:pt x="4195" y="1236"/>
                  </a:lnTo>
                  <a:lnTo>
                    <a:pt x="4101" y="1236"/>
                  </a:lnTo>
                  <a:lnTo>
                    <a:pt x="4101" y="1537"/>
                  </a:lnTo>
                  <a:lnTo>
                    <a:pt x="3827" y="1537"/>
                  </a:lnTo>
                  <a:lnTo>
                    <a:pt x="3827" y="945"/>
                  </a:lnTo>
                  <a:lnTo>
                    <a:pt x="3415" y="945"/>
                  </a:lnTo>
                  <a:lnTo>
                    <a:pt x="3415" y="962"/>
                  </a:lnTo>
                  <a:lnTo>
                    <a:pt x="3329" y="962"/>
                  </a:lnTo>
                  <a:lnTo>
                    <a:pt x="3329" y="970"/>
                  </a:lnTo>
                  <a:lnTo>
                    <a:pt x="3415" y="970"/>
                  </a:lnTo>
                  <a:lnTo>
                    <a:pt x="3415" y="1030"/>
                  </a:lnTo>
                  <a:lnTo>
                    <a:pt x="3329" y="1030"/>
                  </a:lnTo>
                  <a:lnTo>
                    <a:pt x="3329" y="970"/>
                  </a:lnTo>
                  <a:lnTo>
                    <a:pt x="3286" y="970"/>
                  </a:lnTo>
                  <a:lnTo>
                    <a:pt x="3286" y="1803"/>
                  </a:lnTo>
                  <a:lnTo>
                    <a:pt x="3114" y="1803"/>
                  </a:lnTo>
                  <a:lnTo>
                    <a:pt x="3114" y="1691"/>
                  </a:lnTo>
                  <a:lnTo>
                    <a:pt x="2986" y="1691"/>
                  </a:lnTo>
                  <a:cubicBezTo>
                    <a:pt x="2986" y="1674"/>
                    <a:pt x="2986" y="1657"/>
                    <a:pt x="2977" y="1648"/>
                  </a:cubicBezTo>
                  <a:cubicBezTo>
                    <a:pt x="2960" y="1631"/>
                    <a:pt x="2943" y="1631"/>
                    <a:pt x="2934" y="1631"/>
                  </a:cubicBezTo>
                  <a:cubicBezTo>
                    <a:pt x="2737" y="1408"/>
                    <a:pt x="2608" y="1271"/>
                    <a:pt x="2557" y="1202"/>
                  </a:cubicBezTo>
                  <a:cubicBezTo>
                    <a:pt x="2545" y="1190"/>
                    <a:pt x="2528" y="1182"/>
                    <a:pt x="2517" y="1182"/>
                  </a:cubicBezTo>
                  <a:lnTo>
                    <a:pt x="2517" y="1182"/>
                  </a:lnTo>
                  <a:cubicBezTo>
                    <a:pt x="2521" y="1184"/>
                    <a:pt x="2525" y="1188"/>
                    <a:pt x="2531" y="1193"/>
                  </a:cubicBezTo>
                  <a:cubicBezTo>
                    <a:pt x="2591" y="1245"/>
                    <a:pt x="2677" y="1356"/>
                    <a:pt x="2823" y="1520"/>
                  </a:cubicBezTo>
                  <a:lnTo>
                    <a:pt x="2505" y="1185"/>
                  </a:lnTo>
                  <a:lnTo>
                    <a:pt x="2497" y="1185"/>
                  </a:lnTo>
                  <a:lnTo>
                    <a:pt x="2497" y="1176"/>
                  </a:lnTo>
                  <a:cubicBezTo>
                    <a:pt x="2484" y="1163"/>
                    <a:pt x="2473" y="1157"/>
                    <a:pt x="2462" y="1157"/>
                  </a:cubicBezTo>
                  <a:cubicBezTo>
                    <a:pt x="2452" y="1157"/>
                    <a:pt x="2441" y="1163"/>
                    <a:pt x="2428" y="1176"/>
                  </a:cubicBezTo>
                  <a:cubicBezTo>
                    <a:pt x="2419" y="1185"/>
                    <a:pt x="2419" y="1193"/>
                    <a:pt x="2419" y="1193"/>
                  </a:cubicBezTo>
                  <a:cubicBezTo>
                    <a:pt x="2051" y="1537"/>
                    <a:pt x="1827" y="1751"/>
                    <a:pt x="1733" y="1863"/>
                  </a:cubicBezTo>
                  <a:cubicBezTo>
                    <a:pt x="1827" y="1751"/>
                    <a:pt x="2051" y="1545"/>
                    <a:pt x="2411" y="1219"/>
                  </a:cubicBezTo>
                  <a:lnTo>
                    <a:pt x="2411" y="1219"/>
                  </a:lnTo>
                  <a:lnTo>
                    <a:pt x="1750" y="2000"/>
                  </a:lnTo>
                  <a:lnTo>
                    <a:pt x="1733" y="2000"/>
                  </a:lnTo>
                  <a:cubicBezTo>
                    <a:pt x="1725" y="1974"/>
                    <a:pt x="1707" y="1957"/>
                    <a:pt x="1707" y="1923"/>
                  </a:cubicBezTo>
                  <a:cubicBezTo>
                    <a:pt x="1707" y="1906"/>
                    <a:pt x="1725" y="1880"/>
                    <a:pt x="1733" y="1863"/>
                  </a:cubicBezTo>
                  <a:lnTo>
                    <a:pt x="1733" y="1863"/>
                  </a:lnTo>
                  <a:cubicBezTo>
                    <a:pt x="1707" y="1880"/>
                    <a:pt x="1699" y="1914"/>
                    <a:pt x="1699" y="1948"/>
                  </a:cubicBezTo>
                  <a:cubicBezTo>
                    <a:pt x="1699" y="1974"/>
                    <a:pt x="1707" y="2000"/>
                    <a:pt x="1716" y="2017"/>
                  </a:cubicBezTo>
                  <a:lnTo>
                    <a:pt x="1664" y="2017"/>
                  </a:lnTo>
                  <a:lnTo>
                    <a:pt x="1664" y="2343"/>
                  </a:lnTo>
                  <a:lnTo>
                    <a:pt x="1656" y="2343"/>
                  </a:lnTo>
                  <a:lnTo>
                    <a:pt x="1544" y="2129"/>
                  </a:lnTo>
                  <a:lnTo>
                    <a:pt x="60" y="2060"/>
                  </a:lnTo>
                  <a:lnTo>
                    <a:pt x="60" y="2257"/>
                  </a:lnTo>
                  <a:lnTo>
                    <a:pt x="154" y="2266"/>
                  </a:lnTo>
                  <a:lnTo>
                    <a:pt x="154" y="2463"/>
                  </a:lnTo>
                  <a:lnTo>
                    <a:pt x="154" y="2738"/>
                  </a:lnTo>
                  <a:lnTo>
                    <a:pt x="60" y="2746"/>
                  </a:lnTo>
                  <a:lnTo>
                    <a:pt x="60" y="2764"/>
                  </a:lnTo>
                  <a:lnTo>
                    <a:pt x="60" y="2772"/>
                  </a:lnTo>
                  <a:lnTo>
                    <a:pt x="60" y="2781"/>
                  </a:lnTo>
                  <a:lnTo>
                    <a:pt x="60" y="2789"/>
                  </a:lnTo>
                  <a:cubicBezTo>
                    <a:pt x="60" y="2798"/>
                    <a:pt x="60" y="2798"/>
                    <a:pt x="43" y="2815"/>
                  </a:cubicBezTo>
                  <a:lnTo>
                    <a:pt x="43" y="2824"/>
                  </a:lnTo>
                  <a:cubicBezTo>
                    <a:pt x="43" y="2832"/>
                    <a:pt x="43" y="2841"/>
                    <a:pt x="34" y="2841"/>
                  </a:cubicBezTo>
                  <a:lnTo>
                    <a:pt x="34" y="2858"/>
                  </a:lnTo>
                  <a:cubicBezTo>
                    <a:pt x="34" y="2867"/>
                    <a:pt x="34" y="2875"/>
                    <a:pt x="26" y="2884"/>
                  </a:cubicBezTo>
                  <a:lnTo>
                    <a:pt x="26" y="2901"/>
                  </a:lnTo>
                  <a:cubicBezTo>
                    <a:pt x="26" y="2909"/>
                    <a:pt x="26" y="2927"/>
                    <a:pt x="17" y="2944"/>
                  </a:cubicBezTo>
                  <a:lnTo>
                    <a:pt x="17" y="2987"/>
                  </a:lnTo>
                  <a:cubicBezTo>
                    <a:pt x="0" y="3047"/>
                    <a:pt x="0" y="3115"/>
                    <a:pt x="0" y="3201"/>
                  </a:cubicBezTo>
                  <a:lnTo>
                    <a:pt x="0" y="3261"/>
                  </a:lnTo>
                  <a:lnTo>
                    <a:pt x="0" y="3287"/>
                  </a:lnTo>
                  <a:cubicBezTo>
                    <a:pt x="0" y="3304"/>
                    <a:pt x="17" y="3338"/>
                    <a:pt x="17" y="3356"/>
                  </a:cubicBezTo>
                  <a:lnTo>
                    <a:pt x="17" y="3373"/>
                  </a:lnTo>
                  <a:cubicBezTo>
                    <a:pt x="17" y="3390"/>
                    <a:pt x="26" y="3416"/>
                    <a:pt x="26" y="3441"/>
                  </a:cubicBezTo>
                  <a:cubicBezTo>
                    <a:pt x="26" y="3459"/>
                    <a:pt x="26" y="3467"/>
                    <a:pt x="34" y="3476"/>
                  </a:cubicBezTo>
                  <a:cubicBezTo>
                    <a:pt x="34" y="3501"/>
                    <a:pt x="43" y="3519"/>
                    <a:pt x="60" y="3544"/>
                  </a:cubicBezTo>
                  <a:cubicBezTo>
                    <a:pt x="60" y="3553"/>
                    <a:pt x="69" y="3570"/>
                    <a:pt x="69" y="3587"/>
                  </a:cubicBezTo>
                  <a:cubicBezTo>
                    <a:pt x="77" y="3604"/>
                    <a:pt x="77" y="3613"/>
                    <a:pt x="86" y="3639"/>
                  </a:cubicBezTo>
                  <a:cubicBezTo>
                    <a:pt x="103" y="3656"/>
                    <a:pt x="103" y="3673"/>
                    <a:pt x="112" y="3690"/>
                  </a:cubicBezTo>
                  <a:cubicBezTo>
                    <a:pt x="120" y="3724"/>
                    <a:pt x="146" y="3767"/>
                    <a:pt x="163" y="3802"/>
                  </a:cubicBezTo>
                  <a:lnTo>
                    <a:pt x="12106" y="3802"/>
                  </a:lnTo>
                  <a:cubicBezTo>
                    <a:pt x="12106" y="3802"/>
                    <a:pt x="12075" y="3387"/>
                    <a:pt x="11878" y="3387"/>
                  </a:cubicBezTo>
                  <a:cubicBezTo>
                    <a:pt x="11868" y="3387"/>
                    <a:pt x="11859" y="3388"/>
                    <a:pt x="11849" y="3390"/>
                  </a:cubicBezTo>
                  <a:cubicBezTo>
                    <a:pt x="11823" y="3390"/>
                    <a:pt x="11806" y="3398"/>
                    <a:pt x="11780" y="3398"/>
                  </a:cubicBezTo>
                  <a:lnTo>
                    <a:pt x="11668" y="3398"/>
                  </a:lnTo>
                  <a:cubicBezTo>
                    <a:pt x="11651" y="3398"/>
                    <a:pt x="11625" y="3398"/>
                    <a:pt x="11600" y="3390"/>
                  </a:cubicBezTo>
                  <a:lnTo>
                    <a:pt x="11583" y="3390"/>
                  </a:lnTo>
                  <a:cubicBezTo>
                    <a:pt x="11565" y="3390"/>
                    <a:pt x="11531" y="3381"/>
                    <a:pt x="11514" y="3373"/>
                  </a:cubicBezTo>
                  <a:cubicBezTo>
                    <a:pt x="11480" y="3356"/>
                    <a:pt x="11445" y="3347"/>
                    <a:pt x="11428" y="3338"/>
                  </a:cubicBezTo>
                  <a:lnTo>
                    <a:pt x="11411" y="3338"/>
                  </a:lnTo>
                  <a:cubicBezTo>
                    <a:pt x="11402" y="3330"/>
                    <a:pt x="11394" y="3330"/>
                    <a:pt x="11385" y="3313"/>
                  </a:cubicBezTo>
                  <a:cubicBezTo>
                    <a:pt x="11385" y="3313"/>
                    <a:pt x="11368" y="3313"/>
                    <a:pt x="11368" y="3304"/>
                  </a:cubicBezTo>
                  <a:lnTo>
                    <a:pt x="11351" y="3287"/>
                  </a:lnTo>
                  <a:lnTo>
                    <a:pt x="11342" y="3270"/>
                  </a:lnTo>
                  <a:cubicBezTo>
                    <a:pt x="11325" y="3261"/>
                    <a:pt x="11325" y="3253"/>
                    <a:pt x="11317" y="3253"/>
                  </a:cubicBezTo>
                  <a:lnTo>
                    <a:pt x="11317" y="3244"/>
                  </a:lnTo>
                  <a:cubicBezTo>
                    <a:pt x="11308" y="3227"/>
                    <a:pt x="11308" y="3218"/>
                    <a:pt x="11308" y="3210"/>
                  </a:cubicBezTo>
                  <a:lnTo>
                    <a:pt x="11308" y="3201"/>
                  </a:lnTo>
                  <a:cubicBezTo>
                    <a:pt x="11308" y="3141"/>
                    <a:pt x="11325" y="3081"/>
                    <a:pt x="11402" y="3004"/>
                  </a:cubicBezTo>
                  <a:cubicBezTo>
                    <a:pt x="11608" y="2789"/>
                    <a:pt x="11900" y="2386"/>
                    <a:pt x="12080" y="2129"/>
                  </a:cubicBezTo>
                  <a:cubicBezTo>
                    <a:pt x="12175" y="1991"/>
                    <a:pt x="12252" y="1880"/>
                    <a:pt x="12252" y="1880"/>
                  </a:cubicBezTo>
                  <a:lnTo>
                    <a:pt x="12252" y="1880"/>
                  </a:lnTo>
                  <a:lnTo>
                    <a:pt x="10776" y="1974"/>
                  </a:lnTo>
                  <a:lnTo>
                    <a:pt x="10776" y="1777"/>
                  </a:lnTo>
                  <a:lnTo>
                    <a:pt x="10201" y="1777"/>
                  </a:lnTo>
                  <a:lnTo>
                    <a:pt x="10184" y="1605"/>
                  </a:lnTo>
                  <a:cubicBezTo>
                    <a:pt x="10347" y="1571"/>
                    <a:pt x="10416" y="1442"/>
                    <a:pt x="10416" y="1442"/>
                  </a:cubicBezTo>
                  <a:lnTo>
                    <a:pt x="10175" y="1442"/>
                  </a:lnTo>
                  <a:lnTo>
                    <a:pt x="10133" y="1108"/>
                  </a:lnTo>
                  <a:cubicBezTo>
                    <a:pt x="10304" y="1091"/>
                    <a:pt x="10373" y="962"/>
                    <a:pt x="10373" y="962"/>
                  </a:cubicBezTo>
                  <a:lnTo>
                    <a:pt x="10107" y="962"/>
                  </a:lnTo>
                  <a:lnTo>
                    <a:pt x="10073" y="670"/>
                  </a:lnTo>
                  <a:cubicBezTo>
                    <a:pt x="10236" y="644"/>
                    <a:pt x="10313" y="533"/>
                    <a:pt x="10313" y="533"/>
                  </a:cubicBezTo>
                  <a:lnTo>
                    <a:pt x="10064" y="533"/>
                  </a:lnTo>
                  <a:lnTo>
                    <a:pt x="10047" y="387"/>
                  </a:lnTo>
                  <a:lnTo>
                    <a:pt x="10047" y="533"/>
                  </a:lnTo>
                  <a:lnTo>
                    <a:pt x="9764" y="533"/>
                  </a:lnTo>
                  <a:cubicBezTo>
                    <a:pt x="9764" y="533"/>
                    <a:pt x="9849" y="679"/>
                    <a:pt x="10030" y="679"/>
                  </a:cubicBezTo>
                  <a:lnTo>
                    <a:pt x="10030" y="970"/>
                  </a:lnTo>
                  <a:lnTo>
                    <a:pt x="9772" y="970"/>
                  </a:lnTo>
                  <a:cubicBezTo>
                    <a:pt x="9772" y="970"/>
                    <a:pt x="9849" y="1108"/>
                    <a:pt x="10030" y="1116"/>
                  </a:cubicBezTo>
                  <a:lnTo>
                    <a:pt x="10030" y="1451"/>
                  </a:lnTo>
                  <a:lnTo>
                    <a:pt x="9772" y="1451"/>
                  </a:lnTo>
                  <a:cubicBezTo>
                    <a:pt x="9772" y="1451"/>
                    <a:pt x="9849" y="1588"/>
                    <a:pt x="10021" y="1622"/>
                  </a:cubicBezTo>
                  <a:lnTo>
                    <a:pt x="10021" y="2051"/>
                  </a:lnTo>
                  <a:lnTo>
                    <a:pt x="9927" y="2060"/>
                  </a:lnTo>
                  <a:lnTo>
                    <a:pt x="9927" y="1794"/>
                  </a:lnTo>
                  <a:lnTo>
                    <a:pt x="9772" y="1794"/>
                  </a:lnTo>
                  <a:lnTo>
                    <a:pt x="9772" y="1631"/>
                  </a:lnTo>
                  <a:lnTo>
                    <a:pt x="9412" y="1631"/>
                  </a:lnTo>
                  <a:lnTo>
                    <a:pt x="9412" y="1794"/>
                  </a:lnTo>
                  <a:lnTo>
                    <a:pt x="9283" y="1794"/>
                  </a:lnTo>
                  <a:lnTo>
                    <a:pt x="9283" y="2103"/>
                  </a:lnTo>
                  <a:lnTo>
                    <a:pt x="5937" y="2335"/>
                  </a:lnTo>
                  <a:lnTo>
                    <a:pt x="5937" y="2060"/>
                  </a:lnTo>
                  <a:lnTo>
                    <a:pt x="5774" y="2060"/>
                  </a:lnTo>
                  <a:lnTo>
                    <a:pt x="5774" y="1528"/>
                  </a:lnTo>
                  <a:lnTo>
                    <a:pt x="5886" y="1528"/>
                  </a:lnTo>
                  <a:lnTo>
                    <a:pt x="5886" y="1228"/>
                  </a:lnTo>
                  <a:lnTo>
                    <a:pt x="5774" y="1228"/>
                  </a:lnTo>
                  <a:lnTo>
                    <a:pt x="5808" y="1099"/>
                  </a:lnTo>
                  <a:lnTo>
                    <a:pt x="5869" y="1099"/>
                  </a:lnTo>
                  <a:lnTo>
                    <a:pt x="5869" y="962"/>
                  </a:lnTo>
                  <a:lnTo>
                    <a:pt x="5766" y="962"/>
                  </a:lnTo>
                  <a:lnTo>
                    <a:pt x="5766" y="893"/>
                  </a:lnTo>
                  <a:lnTo>
                    <a:pt x="5654" y="893"/>
                  </a:lnTo>
                  <a:lnTo>
                    <a:pt x="5654" y="833"/>
                  </a:lnTo>
                  <a:lnTo>
                    <a:pt x="5628" y="833"/>
                  </a:lnTo>
                  <a:lnTo>
                    <a:pt x="5628" y="893"/>
                  </a:lnTo>
                  <a:lnTo>
                    <a:pt x="5594" y="893"/>
                  </a:lnTo>
                  <a:lnTo>
                    <a:pt x="5594" y="765"/>
                  </a:lnTo>
                  <a:lnTo>
                    <a:pt x="5560" y="765"/>
                  </a:lnTo>
                  <a:lnTo>
                    <a:pt x="5560" y="893"/>
                  </a:lnTo>
                  <a:lnTo>
                    <a:pt x="5482" y="893"/>
                  </a:lnTo>
                  <a:lnTo>
                    <a:pt x="5482" y="962"/>
                  </a:lnTo>
                  <a:lnTo>
                    <a:pt x="5422" y="962"/>
                  </a:lnTo>
                  <a:lnTo>
                    <a:pt x="5422" y="541"/>
                  </a:lnTo>
                  <a:lnTo>
                    <a:pt x="5482" y="541"/>
                  </a:lnTo>
                  <a:lnTo>
                    <a:pt x="5482" y="490"/>
                  </a:lnTo>
                  <a:lnTo>
                    <a:pt x="5311" y="490"/>
                  </a:lnTo>
                  <a:lnTo>
                    <a:pt x="5311" y="541"/>
                  </a:lnTo>
                  <a:lnTo>
                    <a:pt x="5388" y="541"/>
                  </a:lnTo>
                  <a:lnTo>
                    <a:pt x="5388" y="962"/>
                  </a:lnTo>
                  <a:lnTo>
                    <a:pt x="4873" y="962"/>
                  </a:lnTo>
                  <a:lnTo>
                    <a:pt x="4873" y="765"/>
                  </a:lnTo>
                  <a:lnTo>
                    <a:pt x="4925" y="765"/>
                  </a:lnTo>
                  <a:lnTo>
                    <a:pt x="4925" y="722"/>
                  </a:lnTo>
                  <a:lnTo>
                    <a:pt x="4813" y="722"/>
                  </a:lnTo>
                  <a:lnTo>
                    <a:pt x="4813" y="765"/>
                  </a:lnTo>
                  <a:lnTo>
                    <a:pt x="4856" y="765"/>
                  </a:lnTo>
                  <a:lnTo>
                    <a:pt x="4856" y="962"/>
                  </a:lnTo>
                  <a:lnTo>
                    <a:pt x="4770" y="962"/>
                  </a:lnTo>
                  <a:lnTo>
                    <a:pt x="4770" y="559"/>
                  </a:lnTo>
                  <a:lnTo>
                    <a:pt x="4899" y="559"/>
                  </a:lnTo>
                  <a:lnTo>
                    <a:pt x="4899" y="507"/>
                  </a:lnTo>
                  <a:lnTo>
                    <a:pt x="4616" y="507"/>
                  </a:lnTo>
                  <a:lnTo>
                    <a:pt x="4616" y="559"/>
                  </a:lnTo>
                  <a:lnTo>
                    <a:pt x="4745" y="559"/>
                  </a:lnTo>
                  <a:lnTo>
                    <a:pt x="4745" y="962"/>
                  </a:lnTo>
                  <a:lnTo>
                    <a:pt x="4444" y="962"/>
                  </a:lnTo>
                  <a:lnTo>
                    <a:pt x="4410" y="807"/>
                  </a:lnTo>
                  <a:cubicBezTo>
                    <a:pt x="4496" y="773"/>
                    <a:pt x="4530" y="713"/>
                    <a:pt x="4530" y="713"/>
                  </a:cubicBezTo>
                  <a:lnTo>
                    <a:pt x="4393" y="713"/>
                  </a:lnTo>
                  <a:lnTo>
                    <a:pt x="4350" y="490"/>
                  </a:lnTo>
                  <a:cubicBezTo>
                    <a:pt x="4453" y="464"/>
                    <a:pt x="4496" y="378"/>
                    <a:pt x="4496" y="378"/>
                  </a:cubicBezTo>
                  <a:lnTo>
                    <a:pt x="4324" y="378"/>
                  </a:lnTo>
                  <a:lnTo>
                    <a:pt x="4281" y="173"/>
                  </a:lnTo>
                  <a:cubicBezTo>
                    <a:pt x="4401" y="164"/>
                    <a:pt x="4444" y="78"/>
                    <a:pt x="4444" y="78"/>
                  </a:cubicBezTo>
                  <a:lnTo>
                    <a:pt x="4264" y="78"/>
                  </a:lnTo>
                  <a:lnTo>
                    <a:pt x="42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2"/>
            <p:cNvSpPr/>
            <p:nvPr/>
          </p:nvSpPr>
          <p:spPr>
            <a:xfrm>
              <a:off x="1524489" y="4372513"/>
              <a:ext cx="535493" cy="265149"/>
            </a:xfrm>
            <a:custGeom>
              <a:avLst/>
              <a:gdLst/>
              <a:ahLst/>
              <a:cxnLst/>
              <a:rect l="l" t="t" r="r" b="b"/>
              <a:pathLst>
                <a:path w="7834" h="3879" extrusionOk="0">
                  <a:moveTo>
                    <a:pt x="1416" y="0"/>
                  </a:moveTo>
                  <a:cubicBezTo>
                    <a:pt x="1408" y="0"/>
                    <a:pt x="1391" y="18"/>
                    <a:pt x="1391" y="26"/>
                  </a:cubicBezTo>
                  <a:lnTo>
                    <a:pt x="1391" y="601"/>
                  </a:lnTo>
                  <a:lnTo>
                    <a:pt x="1279" y="601"/>
                  </a:lnTo>
                  <a:lnTo>
                    <a:pt x="1279" y="1176"/>
                  </a:lnTo>
                  <a:lnTo>
                    <a:pt x="1245" y="1176"/>
                  </a:lnTo>
                  <a:lnTo>
                    <a:pt x="1116" y="1408"/>
                  </a:lnTo>
                  <a:lnTo>
                    <a:pt x="618" y="1408"/>
                  </a:lnTo>
                  <a:lnTo>
                    <a:pt x="618" y="1691"/>
                  </a:lnTo>
                  <a:lnTo>
                    <a:pt x="764" y="1691"/>
                  </a:lnTo>
                  <a:lnTo>
                    <a:pt x="704" y="1794"/>
                  </a:lnTo>
                  <a:lnTo>
                    <a:pt x="678" y="1862"/>
                  </a:lnTo>
                  <a:lnTo>
                    <a:pt x="636" y="1957"/>
                  </a:lnTo>
                  <a:lnTo>
                    <a:pt x="610" y="2000"/>
                  </a:lnTo>
                  <a:lnTo>
                    <a:pt x="567" y="2094"/>
                  </a:lnTo>
                  <a:lnTo>
                    <a:pt x="550" y="2145"/>
                  </a:lnTo>
                  <a:lnTo>
                    <a:pt x="481" y="2274"/>
                  </a:lnTo>
                  <a:lnTo>
                    <a:pt x="464" y="2326"/>
                  </a:lnTo>
                  <a:lnTo>
                    <a:pt x="404" y="2429"/>
                  </a:lnTo>
                  <a:lnTo>
                    <a:pt x="404" y="2437"/>
                  </a:lnTo>
                  <a:lnTo>
                    <a:pt x="318" y="2609"/>
                  </a:lnTo>
                  <a:lnTo>
                    <a:pt x="1" y="2609"/>
                  </a:lnTo>
                  <a:cubicBezTo>
                    <a:pt x="1" y="2609"/>
                    <a:pt x="18" y="2746"/>
                    <a:pt x="249" y="3244"/>
                  </a:cubicBezTo>
                  <a:cubicBezTo>
                    <a:pt x="473" y="3724"/>
                    <a:pt x="1210" y="3878"/>
                    <a:pt x="1210" y="3878"/>
                  </a:cubicBezTo>
                  <a:lnTo>
                    <a:pt x="6573" y="3878"/>
                  </a:lnTo>
                  <a:cubicBezTo>
                    <a:pt x="7147" y="3853"/>
                    <a:pt x="7834" y="2695"/>
                    <a:pt x="7834" y="2694"/>
                  </a:cubicBezTo>
                  <a:lnTo>
                    <a:pt x="7834" y="2694"/>
                  </a:lnTo>
                  <a:cubicBezTo>
                    <a:pt x="7834" y="2694"/>
                    <a:pt x="7791" y="2712"/>
                    <a:pt x="7714" y="2729"/>
                  </a:cubicBezTo>
                  <a:cubicBezTo>
                    <a:pt x="7679" y="2737"/>
                    <a:pt x="7662" y="2737"/>
                    <a:pt x="7619" y="2755"/>
                  </a:cubicBezTo>
                  <a:lnTo>
                    <a:pt x="7594" y="2755"/>
                  </a:lnTo>
                  <a:cubicBezTo>
                    <a:pt x="7568" y="2755"/>
                    <a:pt x="7551" y="2763"/>
                    <a:pt x="7525" y="2763"/>
                  </a:cubicBezTo>
                  <a:cubicBezTo>
                    <a:pt x="7516" y="2763"/>
                    <a:pt x="7508" y="2763"/>
                    <a:pt x="7499" y="2772"/>
                  </a:cubicBezTo>
                  <a:cubicBezTo>
                    <a:pt x="7474" y="2772"/>
                    <a:pt x="7456" y="2780"/>
                    <a:pt x="7422" y="2780"/>
                  </a:cubicBezTo>
                  <a:cubicBezTo>
                    <a:pt x="7413" y="2780"/>
                    <a:pt x="7396" y="2780"/>
                    <a:pt x="7388" y="2789"/>
                  </a:cubicBezTo>
                  <a:cubicBezTo>
                    <a:pt x="7371" y="2789"/>
                    <a:pt x="7345" y="2806"/>
                    <a:pt x="7328" y="2806"/>
                  </a:cubicBezTo>
                  <a:lnTo>
                    <a:pt x="7139" y="2806"/>
                  </a:lnTo>
                  <a:lnTo>
                    <a:pt x="7139" y="2514"/>
                  </a:lnTo>
                  <a:lnTo>
                    <a:pt x="7002" y="2514"/>
                  </a:lnTo>
                  <a:lnTo>
                    <a:pt x="7002" y="2034"/>
                  </a:lnTo>
                  <a:lnTo>
                    <a:pt x="6976" y="2034"/>
                  </a:lnTo>
                  <a:lnTo>
                    <a:pt x="6976" y="2514"/>
                  </a:lnTo>
                  <a:lnTo>
                    <a:pt x="6830" y="2514"/>
                  </a:lnTo>
                  <a:lnTo>
                    <a:pt x="6830" y="2806"/>
                  </a:lnTo>
                  <a:lnTo>
                    <a:pt x="2695" y="2806"/>
                  </a:lnTo>
                  <a:cubicBezTo>
                    <a:pt x="2609" y="2703"/>
                    <a:pt x="2566" y="2609"/>
                    <a:pt x="2566" y="2609"/>
                  </a:cubicBezTo>
                  <a:lnTo>
                    <a:pt x="2377" y="2609"/>
                  </a:lnTo>
                  <a:lnTo>
                    <a:pt x="2377" y="2489"/>
                  </a:lnTo>
                  <a:lnTo>
                    <a:pt x="2377" y="2429"/>
                  </a:lnTo>
                  <a:lnTo>
                    <a:pt x="2377" y="2317"/>
                  </a:lnTo>
                  <a:lnTo>
                    <a:pt x="2377" y="2274"/>
                  </a:lnTo>
                  <a:lnTo>
                    <a:pt x="2377" y="2163"/>
                  </a:lnTo>
                  <a:lnTo>
                    <a:pt x="2377" y="2094"/>
                  </a:lnTo>
                  <a:lnTo>
                    <a:pt x="2377" y="2000"/>
                  </a:lnTo>
                  <a:lnTo>
                    <a:pt x="2377" y="1957"/>
                  </a:lnTo>
                  <a:lnTo>
                    <a:pt x="2377" y="1862"/>
                  </a:lnTo>
                  <a:lnTo>
                    <a:pt x="2377" y="1794"/>
                  </a:lnTo>
                  <a:lnTo>
                    <a:pt x="2377" y="1691"/>
                  </a:lnTo>
                  <a:lnTo>
                    <a:pt x="2746" y="1691"/>
                  </a:lnTo>
                  <a:lnTo>
                    <a:pt x="2746" y="1408"/>
                  </a:lnTo>
                  <a:lnTo>
                    <a:pt x="1596" y="1408"/>
                  </a:lnTo>
                  <a:lnTo>
                    <a:pt x="1596" y="1176"/>
                  </a:lnTo>
                  <a:lnTo>
                    <a:pt x="1554" y="1176"/>
                  </a:lnTo>
                  <a:lnTo>
                    <a:pt x="1554" y="601"/>
                  </a:lnTo>
                  <a:lnTo>
                    <a:pt x="1433" y="601"/>
                  </a:lnTo>
                  <a:lnTo>
                    <a:pt x="1433" y="26"/>
                  </a:lnTo>
                  <a:cubicBezTo>
                    <a:pt x="1433" y="18"/>
                    <a:pt x="1425" y="0"/>
                    <a:pt x="14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2"/>
            <p:cNvSpPr/>
            <p:nvPr/>
          </p:nvSpPr>
          <p:spPr>
            <a:xfrm>
              <a:off x="7457073" y="4376919"/>
              <a:ext cx="877952" cy="256331"/>
            </a:xfrm>
            <a:custGeom>
              <a:avLst/>
              <a:gdLst/>
              <a:ahLst/>
              <a:cxnLst/>
              <a:rect l="l" t="t" r="r" b="b"/>
              <a:pathLst>
                <a:path w="12844" h="3750" extrusionOk="0">
                  <a:moveTo>
                    <a:pt x="9249" y="1382"/>
                  </a:moveTo>
                  <a:lnTo>
                    <a:pt x="9249" y="1442"/>
                  </a:lnTo>
                  <a:lnTo>
                    <a:pt x="9189" y="1442"/>
                  </a:lnTo>
                  <a:lnTo>
                    <a:pt x="9155" y="1382"/>
                  </a:lnTo>
                  <a:close/>
                  <a:moveTo>
                    <a:pt x="9361" y="1382"/>
                  </a:moveTo>
                  <a:lnTo>
                    <a:pt x="9361" y="1442"/>
                  </a:lnTo>
                  <a:lnTo>
                    <a:pt x="9275" y="1442"/>
                  </a:lnTo>
                  <a:lnTo>
                    <a:pt x="9275" y="1382"/>
                  </a:lnTo>
                  <a:close/>
                  <a:moveTo>
                    <a:pt x="9575" y="1382"/>
                  </a:moveTo>
                  <a:lnTo>
                    <a:pt x="9575" y="1442"/>
                  </a:lnTo>
                  <a:lnTo>
                    <a:pt x="9507" y="1442"/>
                  </a:lnTo>
                  <a:lnTo>
                    <a:pt x="9507" y="1382"/>
                  </a:lnTo>
                  <a:close/>
                  <a:moveTo>
                    <a:pt x="9893" y="1382"/>
                  </a:moveTo>
                  <a:lnTo>
                    <a:pt x="9893" y="1442"/>
                  </a:lnTo>
                  <a:lnTo>
                    <a:pt x="9592" y="1442"/>
                  </a:lnTo>
                  <a:lnTo>
                    <a:pt x="9592" y="1382"/>
                  </a:lnTo>
                  <a:close/>
                  <a:moveTo>
                    <a:pt x="9996" y="1382"/>
                  </a:moveTo>
                  <a:lnTo>
                    <a:pt x="9996" y="1442"/>
                  </a:lnTo>
                  <a:lnTo>
                    <a:pt x="9918" y="1442"/>
                  </a:lnTo>
                  <a:lnTo>
                    <a:pt x="9918" y="1382"/>
                  </a:lnTo>
                  <a:close/>
                  <a:moveTo>
                    <a:pt x="10862" y="1382"/>
                  </a:moveTo>
                  <a:lnTo>
                    <a:pt x="10862" y="1442"/>
                  </a:lnTo>
                  <a:lnTo>
                    <a:pt x="10854" y="1442"/>
                  </a:lnTo>
                  <a:lnTo>
                    <a:pt x="10836" y="1382"/>
                  </a:lnTo>
                  <a:close/>
                  <a:moveTo>
                    <a:pt x="11180" y="1382"/>
                  </a:moveTo>
                  <a:lnTo>
                    <a:pt x="11180" y="1442"/>
                  </a:lnTo>
                  <a:lnTo>
                    <a:pt x="10879" y="1442"/>
                  </a:lnTo>
                  <a:lnTo>
                    <a:pt x="10879" y="1382"/>
                  </a:lnTo>
                  <a:close/>
                  <a:moveTo>
                    <a:pt x="11300" y="1382"/>
                  </a:moveTo>
                  <a:lnTo>
                    <a:pt x="11300" y="1442"/>
                  </a:lnTo>
                  <a:lnTo>
                    <a:pt x="11205" y="1442"/>
                  </a:lnTo>
                  <a:lnTo>
                    <a:pt x="11205" y="1382"/>
                  </a:lnTo>
                  <a:close/>
                  <a:moveTo>
                    <a:pt x="10862" y="1451"/>
                  </a:moveTo>
                  <a:lnTo>
                    <a:pt x="10862" y="1493"/>
                  </a:lnTo>
                  <a:lnTo>
                    <a:pt x="10854" y="1451"/>
                  </a:lnTo>
                  <a:close/>
                  <a:moveTo>
                    <a:pt x="9249" y="1451"/>
                  </a:moveTo>
                  <a:lnTo>
                    <a:pt x="9249" y="1502"/>
                  </a:lnTo>
                  <a:lnTo>
                    <a:pt x="9215" y="1502"/>
                  </a:lnTo>
                  <a:lnTo>
                    <a:pt x="9189" y="1451"/>
                  </a:lnTo>
                  <a:close/>
                  <a:moveTo>
                    <a:pt x="9361" y="1451"/>
                  </a:moveTo>
                  <a:lnTo>
                    <a:pt x="9361" y="1502"/>
                  </a:lnTo>
                  <a:lnTo>
                    <a:pt x="9275" y="1502"/>
                  </a:lnTo>
                  <a:lnTo>
                    <a:pt x="9275" y="1451"/>
                  </a:lnTo>
                  <a:close/>
                  <a:moveTo>
                    <a:pt x="9584" y="1451"/>
                  </a:moveTo>
                  <a:lnTo>
                    <a:pt x="9584" y="1502"/>
                  </a:lnTo>
                  <a:lnTo>
                    <a:pt x="9524" y="1502"/>
                  </a:lnTo>
                  <a:lnTo>
                    <a:pt x="9524" y="1451"/>
                  </a:lnTo>
                  <a:close/>
                  <a:moveTo>
                    <a:pt x="9893" y="1451"/>
                  </a:moveTo>
                  <a:lnTo>
                    <a:pt x="9893" y="1502"/>
                  </a:lnTo>
                  <a:lnTo>
                    <a:pt x="9592" y="1502"/>
                  </a:lnTo>
                  <a:lnTo>
                    <a:pt x="9592" y="1451"/>
                  </a:lnTo>
                  <a:close/>
                  <a:moveTo>
                    <a:pt x="9996" y="1451"/>
                  </a:moveTo>
                  <a:lnTo>
                    <a:pt x="9996" y="1502"/>
                  </a:lnTo>
                  <a:lnTo>
                    <a:pt x="9918" y="1502"/>
                  </a:lnTo>
                  <a:lnTo>
                    <a:pt x="9918" y="1451"/>
                  </a:lnTo>
                  <a:close/>
                  <a:moveTo>
                    <a:pt x="11180" y="1451"/>
                  </a:moveTo>
                  <a:lnTo>
                    <a:pt x="11180" y="1502"/>
                  </a:lnTo>
                  <a:lnTo>
                    <a:pt x="10879" y="1502"/>
                  </a:lnTo>
                  <a:lnTo>
                    <a:pt x="10879" y="1451"/>
                  </a:lnTo>
                  <a:close/>
                  <a:moveTo>
                    <a:pt x="11300" y="1451"/>
                  </a:moveTo>
                  <a:lnTo>
                    <a:pt x="11300" y="1502"/>
                  </a:lnTo>
                  <a:lnTo>
                    <a:pt x="11205" y="1502"/>
                  </a:lnTo>
                  <a:lnTo>
                    <a:pt x="11205" y="1451"/>
                  </a:lnTo>
                  <a:close/>
                  <a:moveTo>
                    <a:pt x="11180" y="1511"/>
                  </a:moveTo>
                  <a:lnTo>
                    <a:pt x="11180" y="1545"/>
                  </a:lnTo>
                  <a:lnTo>
                    <a:pt x="10879" y="1545"/>
                  </a:lnTo>
                  <a:lnTo>
                    <a:pt x="10879" y="1511"/>
                  </a:lnTo>
                  <a:close/>
                  <a:moveTo>
                    <a:pt x="11300" y="1511"/>
                  </a:moveTo>
                  <a:lnTo>
                    <a:pt x="11300" y="1545"/>
                  </a:lnTo>
                  <a:lnTo>
                    <a:pt x="11205" y="1545"/>
                  </a:lnTo>
                  <a:lnTo>
                    <a:pt x="11205" y="1511"/>
                  </a:lnTo>
                  <a:close/>
                  <a:moveTo>
                    <a:pt x="9249" y="1511"/>
                  </a:moveTo>
                  <a:lnTo>
                    <a:pt x="9249" y="1553"/>
                  </a:lnTo>
                  <a:lnTo>
                    <a:pt x="9232" y="1511"/>
                  </a:lnTo>
                  <a:close/>
                  <a:moveTo>
                    <a:pt x="9361" y="1511"/>
                  </a:moveTo>
                  <a:lnTo>
                    <a:pt x="9361" y="1553"/>
                  </a:lnTo>
                  <a:lnTo>
                    <a:pt x="9275" y="1553"/>
                  </a:lnTo>
                  <a:lnTo>
                    <a:pt x="9275" y="1511"/>
                  </a:lnTo>
                  <a:close/>
                  <a:moveTo>
                    <a:pt x="9575" y="1511"/>
                  </a:moveTo>
                  <a:lnTo>
                    <a:pt x="9575" y="1553"/>
                  </a:lnTo>
                  <a:lnTo>
                    <a:pt x="9524" y="1553"/>
                  </a:lnTo>
                  <a:lnTo>
                    <a:pt x="9524" y="1511"/>
                  </a:lnTo>
                  <a:close/>
                  <a:moveTo>
                    <a:pt x="9893" y="1511"/>
                  </a:moveTo>
                  <a:lnTo>
                    <a:pt x="9893" y="1553"/>
                  </a:lnTo>
                  <a:lnTo>
                    <a:pt x="9592" y="1553"/>
                  </a:lnTo>
                  <a:lnTo>
                    <a:pt x="9592" y="1511"/>
                  </a:lnTo>
                  <a:close/>
                  <a:moveTo>
                    <a:pt x="9996" y="1511"/>
                  </a:moveTo>
                  <a:lnTo>
                    <a:pt x="9996" y="1545"/>
                  </a:lnTo>
                  <a:lnTo>
                    <a:pt x="10219" y="1553"/>
                  </a:lnTo>
                  <a:lnTo>
                    <a:pt x="9918" y="1553"/>
                  </a:lnTo>
                  <a:lnTo>
                    <a:pt x="9918" y="1511"/>
                  </a:lnTo>
                  <a:close/>
                  <a:moveTo>
                    <a:pt x="3261" y="2274"/>
                  </a:moveTo>
                  <a:lnTo>
                    <a:pt x="3261" y="2403"/>
                  </a:lnTo>
                  <a:lnTo>
                    <a:pt x="2969" y="2403"/>
                  </a:lnTo>
                  <a:cubicBezTo>
                    <a:pt x="2883" y="2360"/>
                    <a:pt x="2797" y="2317"/>
                    <a:pt x="2720" y="2274"/>
                  </a:cubicBezTo>
                  <a:close/>
                  <a:moveTo>
                    <a:pt x="4050" y="2274"/>
                  </a:moveTo>
                  <a:lnTo>
                    <a:pt x="4050" y="2403"/>
                  </a:lnTo>
                  <a:lnTo>
                    <a:pt x="3355" y="2403"/>
                  </a:lnTo>
                  <a:lnTo>
                    <a:pt x="3355" y="2274"/>
                  </a:lnTo>
                  <a:close/>
                  <a:moveTo>
                    <a:pt x="4856" y="2274"/>
                  </a:moveTo>
                  <a:lnTo>
                    <a:pt x="4856" y="2403"/>
                  </a:lnTo>
                  <a:lnTo>
                    <a:pt x="4161" y="2403"/>
                  </a:lnTo>
                  <a:lnTo>
                    <a:pt x="4161" y="2274"/>
                  </a:lnTo>
                  <a:close/>
                  <a:moveTo>
                    <a:pt x="5637" y="2274"/>
                  </a:moveTo>
                  <a:lnTo>
                    <a:pt x="5637" y="2403"/>
                  </a:lnTo>
                  <a:lnTo>
                    <a:pt x="4959" y="2403"/>
                  </a:lnTo>
                  <a:lnTo>
                    <a:pt x="4959" y="2274"/>
                  </a:lnTo>
                  <a:close/>
                  <a:moveTo>
                    <a:pt x="6401" y="2274"/>
                  </a:moveTo>
                  <a:lnTo>
                    <a:pt x="6401" y="2403"/>
                  </a:lnTo>
                  <a:lnTo>
                    <a:pt x="5731" y="2403"/>
                  </a:lnTo>
                  <a:lnTo>
                    <a:pt x="5731" y="2274"/>
                  </a:lnTo>
                  <a:close/>
                  <a:moveTo>
                    <a:pt x="7181" y="2274"/>
                  </a:moveTo>
                  <a:lnTo>
                    <a:pt x="7181" y="2403"/>
                  </a:lnTo>
                  <a:lnTo>
                    <a:pt x="6504" y="2403"/>
                  </a:lnTo>
                  <a:lnTo>
                    <a:pt x="6504" y="2274"/>
                  </a:lnTo>
                  <a:close/>
                  <a:moveTo>
                    <a:pt x="8082" y="2274"/>
                  </a:moveTo>
                  <a:lnTo>
                    <a:pt x="7851" y="2403"/>
                  </a:lnTo>
                  <a:lnTo>
                    <a:pt x="7276" y="2403"/>
                  </a:lnTo>
                  <a:lnTo>
                    <a:pt x="7276" y="2274"/>
                  </a:lnTo>
                  <a:close/>
                  <a:moveTo>
                    <a:pt x="12106" y="3081"/>
                  </a:moveTo>
                  <a:lnTo>
                    <a:pt x="12106" y="3124"/>
                  </a:lnTo>
                  <a:lnTo>
                    <a:pt x="11969" y="3124"/>
                  </a:lnTo>
                  <a:lnTo>
                    <a:pt x="11969" y="3604"/>
                  </a:lnTo>
                  <a:lnTo>
                    <a:pt x="12106" y="3604"/>
                  </a:lnTo>
                  <a:lnTo>
                    <a:pt x="12106" y="3673"/>
                  </a:lnTo>
                  <a:lnTo>
                    <a:pt x="11926" y="3673"/>
                  </a:lnTo>
                  <a:cubicBezTo>
                    <a:pt x="11866" y="3673"/>
                    <a:pt x="11823" y="3621"/>
                    <a:pt x="11823" y="3570"/>
                  </a:cubicBezTo>
                  <a:lnTo>
                    <a:pt x="11823" y="3192"/>
                  </a:lnTo>
                  <a:lnTo>
                    <a:pt x="11823" y="3184"/>
                  </a:lnTo>
                  <a:cubicBezTo>
                    <a:pt x="11832" y="3141"/>
                    <a:pt x="11874" y="3098"/>
                    <a:pt x="11926" y="3098"/>
                  </a:cubicBezTo>
                  <a:cubicBezTo>
                    <a:pt x="11986" y="3098"/>
                    <a:pt x="12038" y="3089"/>
                    <a:pt x="12106" y="3081"/>
                  </a:cubicBezTo>
                  <a:close/>
                  <a:moveTo>
                    <a:pt x="9395" y="1"/>
                  </a:moveTo>
                  <a:lnTo>
                    <a:pt x="9361" y="1287"/>
                  </a:lnTo>
                  <a:lnTo>
                    <a:pt x="9361" y="1373"/>
                  </a:lnTo>
                  <a:lnTo>
                    <a:pt x="9138" y="1373"/>
                  </a:lnTo>
                  <a:lnTo>
                    <a:pt x="8846" y="841"/>
                  </a:lnTo>
                  <a:lnTo>
                    <a:pt x="8168" y="841"/>
                  </a:lnTo>
                  <a:lnTo>
                    <a:pt x="8168" y="1957"/>
                  </a:lnTo>
                  <a:lnTo>
                    <a:pt x="8168" y="2128"/>
                  </a:lnTo>
                  <a:lnTo>
                    <a:pt x="8168" y="2223"/>
                  </a:lnTo>
                  <a:lnTo>
                    <a:pt x="8151" y="2231"/>
                  </a:lnTo>
                  <a:lnTo>
                    <a:pt x="2643" y="2231"/>
                  </a:lnTo>
                  <a:cubicBezTo>
                    <a:pt x="2531" y="2154"/>
                    <a:pt x="2420" y="2068"/>
                    <a:pt x="2317" y="1974"/>
                  </a:cubicBezTo>
                  <a:lnTo>
                    <a:pt x="2300" y="1965"/>
                  </a:lnTo>
                  <a:cubicBezTo>
                    <a:pt x="2128" y="1802"/>
                    <a:pt x="1905" y="1716"/>
                    <a:pt x="1682" y="1716"/>
                  </a:cubicBezTo>
                  <a:lnTo>
                    <a:pt x="0" y="1716"/>
                  </a:lnTo>
                  <a:lnTo>
                    <a:pt x="9" y="1742"/>
                  </a:lnTo>
                  <a:cubicBezTo>
                    <a:pt x="241" y="2051"/>
                    <a:pt x="446" y="2360"/>
                    <a:pt x="567" y="2652"/>
                  </a:cubicBezTo>
                  <a:lnTo>
                    <a:pt x="567" y="2660"/>
                  </a:lnTo>
                  <a:cubicBezTo>
                    <a:pt x="601" y="2840"/>
                    <a:pt x="669" y="3003"/>
                    <a:pt x="772" y="3158"/>
                  </a:cubicBezTo>
                  <a:cubicBezTo>
                    <a:pt x="1013" y="3518"/>
                    <a:pt x="1433" y="3750"/>
                    <a:pt x="1896" y="3750"/>
                  </a:cubicBezTo>
                  <a:lnTo>
                    <a:pt x="12166" y="3750"/>
                  </a:lnTo>
                  <a:lnTo>
                    <a:pt x="12166" y="3673"/>
                  </a:lnTo>
                  <a:lnTo>
                    <a:pt x="12166" y="3647"/>
                  </a:lnTo>
                  <a:lnTo>
                    <a:pt x="12166" y="3587"/>
                  </a:lnTo>
                  <a:lnTo>
                    <a:pt x="12312" y="3587"/>
                  </a:lnTo>
                  <a:lnTo>
                    <a:pt x="12312" y="3098"/>
                  </a:lnTo>
                  <a:lnTo>
                    <a:pt x="12166" y="3098"/>
                  </a:lnTo>
                  <a:lnTo>
                    <a:pt x="12166" y="3003"/>
                  </a:lnTo>
                  <a:cubicBezTo>
                    <a:pt x="12535" y="2849"/>
                    <a:pt x="12835" y="2411"/>
                    <a:pt x="12844" y="2008"/>
                  </a:cubicBezTo>
                  <a:lnTo>
                    <a:pt x="12844" y="1982"/>
                  </a:lnTo>
                  <a:lnTo>
                    <a:pt x="11626" y="2008"/>
                  </a:lnTo>
                  <a:lnTo>
                    <a:pt x="11600" y="2068"/>
                  </a:lnTo>
                  <a:lnTo>
                    <a:pt x="11548" y="1974"/>
                  </a:lnTo>
                  <a:lnTo>
                    <a:pt x="11909" y="1974"/>
                  </a:lnTo>
                  <a:lnTo>
                    <a:pt x="11909" y="1922"/>
                  </a:lnTo>
                  <a:lnTo>
                    <a:pt x="11480" y="1854"/>
                  </a:lnTo>
                  <a:lnTo>
                    <a:pt x="11334" y="1571"/>
                  </a:lnTo>
                  <a:lnTo>
                    <a:pt x="11325" y="1571"/>
                  </a:lnTo>
                  <a:lnTo>
                    <a:pt x="11325" y="1382"/>
                  </a:lnTo>
                  <a:cubicBezTo>
                    <a:pt x="11325" y="1373"/>
                    <a:pt x="11308" y="1373"/>
                    <a:pt x="11308" y="1373"/>
                  </a:cubicBezTo>
                  <a:lnTo>
                    <a:pt x="10828" y="1373"/>
                  </a:lnTo>
                  <a:lnTo>
                    <a:pt x="10725" y="867"/>
                  </a:lnTo>
                  <a:lnTo>
                    <a:pt x="10699" y="781"/>
                  </a:lnTo>
                  <a:lnTo>
                    <a:pt x="10656" y="601"/>
                  </a:lnTo>
                  <a:lnTo>
                    <a:pt x="9978" y="601"/>
                  </a:lnTo>
                  <a:lnTo>
                    <a:pt x="9978" y="781"/>
                  </a:lnTo>
                  <a:lnTo>
                    <a:pt x="9978" y="867"/>
                  </a:lnTo>
                  <a:lnTo>
                    <a:pt x="9978" y="1373"/>
                  </a:lnTo>
                  <a:lnTo>
                    <a:pt x="9498" y="1373"/>
                  </a:lnTo>
                  <a:lnTo>
                    <a:pt x="9498" y="1287"/>
                  </a:lnTo>
                  <a:lnTo>
                    <a:pt x="946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5" name="Google Shape;215;p22"/>
          <p:cNvSpPr/>
          <p:nvPr/>
        </p:nvSpPr>
        <p:spPr>
          <a:xfrm>
            <a:off x="-50" y="5064750"/>
            <a:ext cx="9144000" cy="7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16"/>
        <p:cNvGrpSpPr/>
        <p:nvPr/>
      </p:nvGrpSpPr>
      <p:grpSpPr>
        <a:xfrm>
          <a:off x="0" y="0"/>
          <a:ext cx="0" cy="0"/>
          <a:chOff x="0" y="0"/>
          <a:chExt cx="0" cy="0"/>
        </a:xfrm>
      </p:grpSpPr>
      <p:grpSp>
        <p:nvGrpSpPr>
          <p:cNvPr id="217" name="Google Shape;217;p23"/>
          <p:cNvGrpSpPr/>
          <p:nvPr/>
        </p:nvGrpSpPr>
        <p:grpSpPr>
          <a:xfrm>
            <a:off x="-50" y="2129854"/>
            <a:ext cx="9144000" cy="3013671"/>
            <a:chOff x="-50" y="2129854"/>
            <a:chExt cx="9144000" cy="3013671"/>
          </a:xfrm>
        </p:grpSpPr>
        <p:sp>
          <p:nvSpPr>
            <p:cNvPr id="218" name="Google Shape;218;p23"/>
            <p:cNvSpPr/>
            <p:nvPr/>
          </p:nvSpPr>
          <p:spPr>
            <a:xfrm>
              <a:off x="-50" y="4635025"/>
              <a:ext cx="9144000" cy="508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3"/>
            <p:cNvSpPr/>
            <p:nvPr/>
          </p:nvSpPr>
          <p:spPr>
            <a:xfrm>
              <a:off x="8063375" y="2569782"/>
              <a:ext cx="367402" cy="2137695"/>
            </a:xfrm>
            <a:custGeom>
              <a:avLst/>
              <a:gdLst/>
              <a:ahLst/>
              <a:cxnLst/>
              <a:rect l="l" t="t" r="r" b="b"/>
              <a:pathLst>
                <a:path w="2678" h="15582" extrusionOk="0">
                  <a:moveTo>
                    <a:pt x="1022" y="2746"/>
                  </a:moveTo>
                  <a:lnTo>
                    <a:pt x="1022" y="2840"/>
                  </a:lnTo>
                  <a:lnTo>
                    <a:pt x="859" y="2840"/>
                  </a:lnTo>
                  <a:lnTo>
                    <a:pt x="859" y="2746"/>
                  </a:lnTo>
                  <a:close/>
                  <a:moveTo>
                    <a:pt x="1151" y="2746"/>
                  </a:moveTo>
                  <a:lnTo>
                    <a:pt x="1151" y="2840"/>
                  </a:lnTo>
                  <a:lnTo>
                    <a:pt x="1065" y="2840"/>
                  </a:lnTo>
                  <a:lnTo>
                    <a:pt x="1065" y="2746"/>
                  </a:lnTo>
                  <a:close/>
                  <a:moveTo>
                    <a:pt x="1614" y="2754"/>
                  </a:moveTo>
                  <a:lnTo>
                    <a:pt x="1614" y="2849"/>
                  </a:lnTo>
                  <a:lnTo>
                    <a:pt x="1528" y="2849"/>
                  </a:lnTo>
                  <a:lnTo>
                    <a:pt x="1528" y="2754"/>
                  </a:lnTo>
                  <a:close/>
                  <a:moveTo>
                    <a:pt x="1820" y="2754"/>
                  </a:moveTo>
                  <a:lnTo>
                    <a:pt x="1820" y="2849"/>
                  </a:lnTo>
                  <a:lnTo>
                    <a:pt x="1657" y="2849"/>
                  </a:lnTo>
                  <a:lnTo>
                    <a:pt x="1657" y="2754"/>
                  </a:lnTo>
                  <a:close/>
                  <a:moveTo>
                    <a:pt x="1013" y="2917"/>
                  </a:moveTo>
                  <a:lnTo>
                    <a:pt x="1013" y="3072"/>
                  </a:lnTo>
                  <a:lnTo>
                    <a:pt x="850" y="3072"/>
                  </a:lnTo>
                  <a:lnTo>
                    <a:pt x="850" y="2917"/>
                  </a:lnTo>
                  <a:close/>
                  <a:moveTo>
                    <a:pt x="1142" y="2917"/>
                  </a:moveTo>
                  <a:lnTo>
                    <a:pt x="1142" y="3072"/>
                  </a:lnTo>
                  <a:lnTo>
                    <a:pt x="1056" y="3072"/>
                  </a:lnTo>
                  <a:lnTo>
                    <a:pt x="1056" y="2917"/>
                  </a:lnTo>
                  <a:close/>
                  <a:moveTo>
                    <a:pt x="1588" y="2917"/>
                  </a:moveTo>
                  <a:lnTo>
                    <a:pt x="1588" y="3072"/>
                  </a:lnTo>
                  <a:lnTo>
                    <a:pt x="1502" y="3072"/>
                  </a:lnTo>
                  <a:lnTo>
                    <a:pt x="1502" y="2917"/>
                  </a:lnTo>
                  <a:close/>
                  <a:moveTo>
                    <a:pt x="1794" y="2917"/>
                  </a:moveTo>
                  <a:lnTo>
                    <a:pt x="1794" y="3072"/>
                  </a:lnTo>
                  <a:lnTo>
                    <a:pt x="1631" y="3072"/>
                  </a:lnTo>
                  <a:lnTo>
                    <a:pt x="1631" y="2917"/>
                  </a:lnTo>
                  <a:close/>
                  <a:moveTo>
                    <a:pt x="1116" y="3981"/>
                  </a:moveTo>
                  <a:lnTo>
                    <a:pt x="1116" y="3990"/>
                  </a:lnTo>
                  <a:lnTo>
                    <a:pt x="1279" y="3990"/>
                  </a:lnTo>
                  <a:lnTo>
                    <a:pt x="1279" y="4084"/>
                  </a:lnTo>
                  <a:lnTo>
                    <a:pt x="1202" y="4084"/>
                  </a:lnTo>
                  <a:cubicBezTo>
                    <a:pt x="1193" y="4084"/>
                    <a:pt x="1185" y="4101"/>
                    <a:pt x="1185" y="4110"/>
                  </a:cubicBezTo>
                  <a:cubicBezTo>
                    <a:pt x="1185" y="4119"/>
                    <a:pt x="1193" y="4127"/>
                    <a:pt x="1202" y="4127"/>
                  </a:cubicBezTo>
                  <a:lnTo>
                    <a:pt x="1279" y="4127"/>
                  </a:lnTo>
                  <a:lnTo>
                    <a:pt x="1279" y="4299"/>
                  </a:lnTo>
                  <a:lnTo>
                    <a:pt x="1202" y="4299"/>
                  </a:lnTo>
                  <a:cubicBezTo>
                    <a:pt x="1193" y="4299"/>
                    <a:pt x="1185" y="4316"/>
                    <a:pt x="1185" y="4325"/>
                  </a:cubicBezTo>
                  <a:cubicBezTo>
                    <a:pt x="1185" y="4333"/>
                    <a:pt x="1193" y="4342"/>
                    <a:pt x="1202" y="4342"/>
                  </a:cubicBezTo>
                  <a:lnTo>
                    <a:pt x="1279" y="4342"/>
                  </a:lnTo>
                  <a:lnTo>
                    <a:pt x="1279" y="4513"/>
                  </a:lnTo>
                  <a:lnTo>
                    <a:pt x="1202" y="4513"/>
                  </a:lnTo>
                  <a:cubicBezTo>
                    <a:pt x="1193" y="4513"/>
                    <a:pt x="1185" y="4530"/>
                    <a:pt x="1185" y="4539"/>
                  </a:cubicBezTo>
                  <a:cubicBezTo>
                    <a:pt x="1185" y="4548"/>
                    <a:pt x="1193" y="4556"/>
                    <a:pt x="1202" y="4556"/>
                  </a:cubicBezTo>
                  <a:lnTo>
                    <a:pt x="1279" y="4556"/>
                  </a:lnTo>
                  <a:lnTo>
                    <a:pt x="1279" y="4728"/>
                  </a:lnTo>
                  <a:lnTo>
                    <a:pt x="1202" y="4728"/>
                  </a:lnTo>
                  <a:cubicBezTo>
                    <a:pt x="1193" y="4728"/>
                    <a:pt x="1185" y="4745"/>
                    <a:pt x="1185" y="4753"/>
                  </a:cubicBezTo>
                  <a:cubicBezTo>
                    <a:pt x="1185" y="4762"/>
                    <a:pt x="1193" y="4771"/>
                    <a:pt x="1202" y="4771"/>
                  </a:cubicBezTo>
                  <a:lnTo>
                    <a:pt x="1279" y="4771"/>
                  </a:lnTo>
                  <a:lnTo>
                    <a:pt x="1279" y="4942"/>
                  </a:lnTo>
                  <a:lnTo>
                    <a:pt x="1202" y="4942"/>
                  </a:lnTo>
                  <a:cubicBezTo>
                    <a:pt x="1193" y="4942"/>
                    <a:pt x="1185" y="4959"/>
                    <a:pt x="1185" y="4968"/>
                  </a:cubicBezTo>
                  <a:cubicBezTo>
                    <a:pt x="1185" y="4977"/>
                    <a:pt x="1193" y="4985"/>
                    <a:pt x="1202" y="4985"/>
                  </a:cubicBezTo>
                  <a:lnTo>
                    <a:pt x="1279" y="4985"/>
                  </a:lnTo>
                  <a:lnTo>
                    <a:pt x="1279" y="5045"/>
                  </a:lnTo>
                  <a:lnTo>
                    <a:pt x="1279" y="5157"/>
                  </a:lnTo>
                  <a:lnTo>
                    <a:pt x="1202" y="5157"/>
                  </a:lnTo>
                  <a:cubicBezTo>
                    <a:pt x="1193" y="5157"/>
                    <a:pt x="1185" y="5174"/>
                    <a:pt x="1185" y="5182"/>
                  </a:cubicBezTo>
                  <a:cubicBezTo>
                    <a:pt x="1185" y="5191"/>
                    <a:pt x="1193" y="5200"/>
                    <a:pt x="1202" y="5200"/>
                  </a:cubicBezTo>
                  <a:lnTo>
                    <a:pt x="1279" y="5200"/>
                  </a:lnTo>
                  <a:lnTo>
                    <a:pt x="1279" y="5371"/>
                  </a:lnTo>
                  <a:lnTo>
                    <a:pt x="1202" y="5371"/>
                  </a:lnTo>
                  <a:cubicBezTo>
                    <a:pt x="1193" y="5371"/>
                    <a:pt x="1185" y="5388"/>
                    <a:pt x="1185" y="5397"/>
                  </a:cubicBezTo>
                  <a:cubicBezTo>
                    <a:pt x="1185" y="5406"/>
                    <a:pt x="1193" y="5414"/>
                    <a:pt x="1202" y="5414"/>
                  </a:cubicBezTo>
                  <a:lnTo>
                    <a:pt x="1279" y="5414"/>
                  </a:lnTo>
                  <a:lnTo>
                    <a:pt x="1279" y="5586"/>
                  </a:lnTo>
                  <a:lnTo>
                    <a:pt x="1202" y="5586"/>
                  </a:lnTo>
                  <a:cubicBezTo>
                    <a:pt x="1193" y="5586"/>
                    <a:pt x="1185" y="5603"/>
                    <a:pt x="1185" y="5611"/>
                  </a:cubicBezTo>
                  <a:cubicBezTo>
                    <a:pt x="1185" y="5620"/>
                    <a:pt x="1193" y="5629"/>
                    <a:pt x="1202" y="5629"/>
                  </a:cubicBezTo>
                  <a:lnTo>
                    <a:pt x="1279" y="5629"/>
                  </a:lnTo>
                  <a:lnTo>
                    <a:pt x="1279" y="5689"/>
                  </a:lnTo>
                  <a:lnTo>
                    <a:pt x="962" y="5689"/>
                  </a:lnTo>
                  <a:lnTo>
                    <a:pt x="962" y="4925"/>
                  </a:lnTo>
                  <a:lnTo>
                    <a:pt x="962" y="4144"/>
                  </a:lnTo>
                  <a:lnTo>
                    <a:pt x="1116" y="3981"/>
                  </a:lnTo>
                  <a:close/>
                  <a:moveTo>
                    <a:pt x="1519" y="3973"/>
                  </a:moveTo>
                  <a:lnTo>
                    <a:pt x="1691" y="4144"/>
                  </a:lnTo>
                  <a:lnTo>
                    <a:pt x="1691" y="4925"/>
                  </a:lnTo>
                  <a:lnTo>
                    <a:pt x="1691" y="5689"/>
                  </a:lnTo>
                  <a:lnTo>
                    <a:pt x="1519" y="5689"/>
                  </a:lnTo>
                  <a:lnTo>
                    <a:pt x="1519" y="5045"/>
                  </a:lnTo>
                  <a:lnTo>
                    <a:pt x="1519" y="3990"/>
                  </a:lnTo>
                  <a:lnTo>
                    <a:pt x="1519" y="3973"/>
                  </a:lnTo>
                  <a:close/>
                  <a:moveTo>
                    <a:pt x="1116" y="5749"/>
                  </a:moveTo>
                  <a:lnTo>
                    <a:pt x="1116" y="5783"/>
                  </a:lnTo>
                  <a:lnTo>
                    <a:pt x="1005" y="5783"/>
                  </a:lnTo>
                  <a:lnTo>
                    <a:pt x="1005" y="5749"/>
                  </a:lnTo>
                  <a:close/>
                  <a:moveTo>
                    <a:pt x="1279" y="5749"/>
                  </a:moveTo>
                  <a:lnTo>
                    <a:pt x="1279" y="5783"/>
                  </a:lnTo>
                  <a:lnTo>
                    <a:pt x="1142" y="5783"/>
                  </a:lnTo>
                  <a:lnTo>
                    <a:pt x="1142" y="5749"/>
                  </a:lnTo>
                  <a:close/>
                  <a:moveTo>
                    <a:pt x="1665" y="5749"/>
                  </a:moveTo>
                  <a:lnTo>
                    <a:pt x="1665" y="5783"/>
                  </a:lnTo>
                  <a:lnTo>
                    <a:pt x="1545" y="5783"/>
                  </a:lnTo>
                  <a:lnTo>
                    <a:pt x="1545" y="5749"/>
                  </a:lnTo>
                  <a:close/>
                  <a:moveTo>
                    <a:pt x="1116" y="5817"/>
                  </a:moveTo>
                  <a:lnTo>
                    <a:pt x="1116" y="5912"/>
                  </a:lnTo>
                  <a:lnTo>
                    <a:pt x="1005" y="5912"/>
                  </a:lnTo>
                  <a:lnTo>
                    <a:pt x="1005" y="5817"/>
                  </a:lnTo>
                  <a:close/>
                  <a:moveTo>
                    <a:pt x="1193" y="5817"/>
                  </a:moveTo>
                  <a:cubicBezTo>
                    <a:pt x="1185" y="5817"/>
                    <a:pt x="1185" y="5826"/>
                    <a:pt x="1185" y="5835"/>
                  </a:cubicBezTo>
                  <a:cubicBezTo>
                    <a:pt x="1185" y="5843"/>
                    <a:pt x="1193" y="5860"/>
                    <a:pt x="1202" y="5860"/>
                  </a:cubicBezTo>
                  <a:lnTo>
                    <a:pt x="1279" y="5860"/>
                  </a:lnTo>
                  <a:lnTo>
                    <a:pt x="1279" y="5912"/>
                  </a:lnTo>
                  <a:lnTo>
                    <a:pt x="1142" y="5912"/>
                  </a:lnTo>
                  <a:lnTo>
                    <a:pt x="1142" y="5817"/>
                  </a:lnTo>
                  <a:close/>
                  <a:moveTo>
                    <a:pt x="1657" y="5817"/>
                  </a:moveTo>
                  <a:lnTo>
                    <a:pt x="1657" y="5912"/>
                  </a:lnTo>
                  <a:lnTo>
                    <a:pt x="1537" y="5912"/>
                  </a:lnTo>
                  <a:lnTo>
                    <a:pt x="1537" y="5817"/>
                  </a:lnTo>
                  <a:close/>
                  <a:moveTo>
                    <a:pt x="962" y="5749"/>
                  </a:moveTo>
                  <a:lnTo>
                    <a:pt x="970" y="5920"/>
                  </a:lnTo>
                  <a:lnTo>
                    <a:pt x="962" y="5920"/>
                  </a:lnTo>
                  <a:lnTo>
                    <a:pt x="962" y="5749"/>
                  </a:lnTo>
                  <a:close/>
                  <a:moveTo>
                    <a:pt x="1691" y="6015"/>
                  </a:moveTo>
                  <a:lnTo>
                    <a:pt x="1691" y="6958"/>
                  </a:lnTo>
                  <a:lnTo>
                    <a:pt x="1691" y="8022"/>
                  </a:lnTo>
                  <a:lnTo>
                    <a:pt x="1519" y="8022"/>
                  </a:lnTo>
                  <a:lnTo>
                    <a:pt x="1519" y="7019"/>
                  </a:lnTo>
                  <a:lnTo>
                    <a:pt x="1519" y="6015"/>
                  </a:lnTo>
                  <a:close/>
                  <a:moveTo>
                    <a:pt x="1194" y="6019"/>
                  </a:moveTo>
                  <a:cubicBezTo>
                    <a:pt x="1189" y="6025"/>
                    <a:pt x="1185" y="6035"/>
                    <a:pt x="1185" y="6040"/>
                  </a:cubicBezTo>
                  <a:cubicBezTo>
                    <a:pt x="1185" y="6049"/>
                    <a:pt x="1193" y="6058"/>
                    <a:pt x="1202" y="6058"/>
                  </a:cubicBezTo>
                  <a:lnTo>
                    <a:pt x="1279" y="6058"/>
                  </a:lnTo>
                  <a:lnTo>
                    <a:pt x="1279" y="6229"/>
                  </a:lnTo>
                  <a:lnTo>
                    <a:pt x="1202" y="6229"/>
                  </a:lnTo>
                  <a:cubicBezTo>
                    <a:pt x="1193" y="6229"/>
                    <a:pt x="1185" y="6246"/>
                    <a:pt x="1185" y="6255"/>
                  </a:cubicBezTo>
                  <a:cubicBezTo>
                    <a:pt x="1185" y="6264"/>
                    <a:pt x="1193" y="6272"/>
                    <a:pt x="1202" y="6272"/>
                  </a:cubicBezTo>
                  <a:lnTo>
                    <a:pt x="1279" y="6272"/>
                  </a:lnTo>
                  <a:lnTo>
                    <a:pt x="1279" y="6444"/>
                  </a:lnTo>
                  <a:lnTo>
                    <a:pt x="1202" y="6444"/>
                  </a:lnTo>
                  <a:cubicBezTo>
                    <a:pt x="1193" y="6444"/>
                    <a:pt x="1185" y="6461"/>
                    <a:pt x="1185" y="6469"/>
                  </a:cubicBezTo>
                  <a:cubicBezTo>
                    <a:pt x="1185" y="6478"/>
                    <a:pt x="1193" y="6487"/>
                    <a:pt x="1202" y="6487"/>
                  </a:cubicBezTo>
                  <a:lnTo>
                    <a:pt x="1279" y="6487"/>
                  </a:lnTo>
                  <a:lnTo>
                    <a:pt x="1279" y="6658"/>
                  </a:lnTo>
                  <a:lnTo>
                    <a:pt x="1202" y="6658"/>
                  </a:lnTo>
                  <a:cubicBezTo>
                    <a:pt x="1193" y="6658"/>
                    <a:pt x="1185" y="6675"/>
                    <a:pt x="1185" y="6684"/>
                  </a:cubicBezTo>
                  <a:cubicBezTo>
                    <a:pt x="1185" y="6692"/>
                    <a:pt x="1193" y="6701"/>
                    <a:pt x="1202" y="6701"/>
                  </a:cubicBezTo>
                  <a:lnTo>
                    <a:pt x="1279" y="6701"/>
                  </a:lnTo>
                  <a:lnTo>
                    <a:pt x="1279" y="6873"/>
                  </a:lnTo>
                  <a:lnTo>
                    <a:pt x="1202" y="6873"/>
                  </a:lnTo>
                  <a:cubicBezTo>
                    <a:pt x="1193" y="6873"/>
                    <a:pt x="1185" y="6890"/>
                    <a:pt x="1185" y="6898"/>
                  </a:cubicBezTo>
                  <a:cubicBezTo>
                    <a:pt x="1185" y="6907"/>
                    <a:pt x="1193" y="6916"/>
                    <a:pt x="1202" y="6916"/>
                  </a:cubicBezTo>
                  <a:lnTo>
                    <a:pt x="1279" y="6916"/>
                  </a:lnTo>
                  <a:lnTo>
                    <a:pt x="1279" y="7019"/>
                  </a:lnTo>
                  <a:lnTo>
                    <a:pt x="1279" y="7104"/>
                  </a:lnTo>
                  <a:lnTo>
                    <a:pt x="1202" y="7104"/>
                  </a:lnTo>
                  <a:cubicBezTo>
                    <a:pt x="1193" y="7104"/>
                    <a:pt x="1185" y="7113"/>
                    <a:pt x="1185" y="7121"/>
                  </a:cubicBezTo>
                  <a:cubicBezTo>
                    <a:pt x="1185" y="7130"/>
                    <a:pt x="1193" y="7147"/>
                    <a:pt x="1202" y="7147"/>
                  </a:cubicBezTo>
                  <a:lnTo>
                    <a:pt x="1279" y="7147"/>
                  </a:lnTo>
                  <a:lnTo>
                    <a:pt x="1279" y="7319"/>
                  </a:lnTo>
                  <a:lnTo>
                    <a:pt x="1202" y="7319"/>
                  </a:lnTo>
                  <a:cubicBezTo>
                    <a:pt x="1193" y="7319"/>
                    <a:pt x="1185" y="7327"/>
                    <a:pt x="1185" y="7336"/>
                  </a:cubicBezTo>
                  <a:cubicBezTo>
                    <a:pt x="1185" y="7345"/>
                    <a:pt x="1193" y="7362"/>
                    <a:pt x="1202" y="7362"/>
                  </a:cubicBezTo>
                  <a:lnTo>
                    <a:pt x="1279" y="7362"/>
                  </a:lnTo>
                  <a:lnTo>
                    <a:pt x="1279" y="7533"/>
                  </a:lnTo>
                  <a:lnTo>
                    <a:pt x="1202" y="7533"/>
                  </a:lnTo>
                  <a:cubicBezTo>
                    <a:pt x="1193" y="7533"/>
                    <a:pt x="1185" y="7542"/>
                    <a:pt x="1185" y="7550"/>
                  </a:cubicBezTo>
                  <a:cubicBezTo>
                    <a:pt x="1185" y="7559"/>
                    <a:pt x="1193" y="7576"/>
                    <a:pt x="1202" y="7576"/>
                  </a:cubicBezTo>
                  <a:lnTo>
                    <a:pt x="1279" y="7576"/>
                  </a:lnTo>
                  <a:lnTo>
                    <a:pt x="1279" y="7748"/>
                  </a:lnTo>
                  <a:lnTo>
                    <a:pt x="1202" y="7748"/>
                  </a:lnTo>
                  <a:cubicBezTo>
                    <a:pt x="1193" y="7748"/>
                    <a:pt x="1185" y="7756"/>
                    <a:pt x="1185" y="7765"/>
                  </a:cubicBezTo>
                  <a:cubicBezTo>
                    <a:pt x="1185" y="7774"/>
                    <a:pt x="1193" y="7791"/>
                    <a:pt x="1202" y="7791"/>
                  </a:cubicBezTo>
                  <a:lnTo>
                    <a:pt x="1279" y="7791"/>
                  </a:lnTo>
                  <a:lnTo>
                    <a:pt x="1279" y="7962"/>
                  </a:lnTo>
                  <a:lnTo>
                    <a:pt x="1202" y="7962"/>
                  </a:lnTo>
                  <a:cubicBezTo>
                    <a:pt x="1193" y="7962"/>
                    <a:pt x="1185" y="7971"/>
                    <a:pt x="1185" y="7979"/>
                  </a:cubicBezTo>
                  <a:cubicBezTo>
                    <a:pt x="1185" y="7988"/>
                    <a:pt x="1193" y="8005"/>
                    <a:pt x="1202" y="8005"/>
                  </a:cubicBezTo>
                  <a:lnTo>
                    <a:pt x="1279" y="8005"/>
                  </a:lnTo>
                  <a:lnTo>
                    <a:pt x="1279" y="8031"/>
                  </a:lnTo>
                  <a:lnTo>
                    <a:pt x="962" y="8031"/>
                  </a:lnTo>
                  <a:lnTo>
                    <a:pt x="962" y="6976"/>
                  </a:lnTo>
                  <a:lnTo>
                    <a:pt x="962" y="6118"/>
                  </a:lnTo>
                  <a:lnTo>
                    <a:pt x="962" y="6032"/>
                  </a:lnTo>
                  <a:lnTo>
                    <a:pt x="1194" y="6019"/>
                  </a:lnTo>
                  <a:close/>
                  <a:moveTo>
                    <a:pt x="747" y="8040"/>
                  </a:moveTo>
                  <a:lnTo>
                    <a:pt x="747" y="8142"/>
                  </a:lnTo>
                  <a:lnTo>
                    <a:pt x="713" y="8142"/>
                  </a:lnTo>
                  <a:lnTo>
                    <a:pt x="713" y="8040"/>
                  </a:lnTo>
                  <a:close/>
                  <a:moveTo>
                    <a:pt x="1588" y="8057"/>
                  </a:moveTo>
                  <a:lnTo>
                    <a:pt x="1588" y="8151"/>
                  </a:lnTo>
                  <a:lnTo>
                    <a:pt x="1519" y="8151"/>
                  </a:lnTo>
                  <a:lnTo>
                    <a:pt x="1519" y="8057"/>
                  </a:lnTo>
                  <a:close/>
                  <a:moveTo>
                    <a:pt x="1691" y="8057"/>
                  </a:moveTo>
                  <a:lnTo>
                    <a:pt x="1691" y="8151"/>
                  </a:lnTo>
                  <a:lnTo>
                    <a:pt x="1631" y="8151"/>
                  </a:lnTo>
                  <a:lnTo>
                    <a:pt x="1631" y="8057"/>
                  </a:lnTo>
                  <a:close/>
                  <a:moveTo>
                    <a:pt x="1013" y="8065"/>
                  </a:moveTo>
                  <a:lnTo>
                    <a:pt x="1013" y="8160"/>
                  </a:lnTo>
                  <a:lnTo>
                    <a:pt x="962" y="8160"/>
                  </a:lnTo>
                  <a:lnTo>
                    <a:pt x="962" y="8065"/>
                  </a:lnTo>
                  <a:close/>
                  <a:moveTo>
                    <a:pt x="1279" y="8065"/>
                  </a:moveTo>
                  <a:lnTo>
                    <a:pt x="1279" y="8160"/>
                  </a:lnTo>
                  <a:lnTo>
                    <a:pt x="1056" y="8160"/>
                  </a:lnTo>
                  <a:lnTo>
                    <a:pt x="1056" y="8065"/>
                  </a:lnTo>
                  <a:close/>
                  <a:moveTo>
                    <a:pt x="1974" y="8065"/>
                  </a:moveTo>
                  <a:lnTo>
                    <a:pt x="1974" y="8160"/>
                  </a:lnTo>
                  <a:lnTo>
                    <a:pt x="1931" y="8160"/>
                  </a:lnTo>
                  <a:lnTo>
                    <a:pt x="1931" y="8065"/>
                  </a:lnTo>
                  <a:close/>
                  <a:moveTo>
                    <a:pt x="730" y="8194"/>
                  </a:moveTo>
                  <a:lnTo>
                    <a:pt x="730" y="8348"/>
                  </a:lnTo>
                  <a:lnTo>
                    <a:pt x="704" y="8348"/>
                  </a:lnTo>
                  <a:lnTo>
                    <a:pt x="704" y="8194"/>
                  </a:lnTo>
                  <a:close/>
                  <a:moveTo>
                    <a:pt x="1013" y="8194"/>
                  </a:moveTo>
                  <a:lnTo>
                    <a:pt x="1013" y="8348"/>
                  </a:lnTo>
                  <a:lnTo>
                    <a:pt x="962" y="8348"/>
                  </a:lnTo>
                  <a:lnTo>
                    <a:pt x="962" y="8194"/>
                  </a:lnTo>
                  <a:close/>
                  <a:moveTo>
                    <a:pt x="1193" y="8194"/>
                  </a:moveTo>
                  <a:lnTo>
                    <a:pt x="1202" y="8203"/>
                  </a:lnTo>
                  <a:lnTo>
                    <a:pt x="1279" y="8203"/>
                  </a:lnTo>
                  <a:lnTo>
                    <a:pt x="1279" y="8348"/>
                  </a:lnTo>
                  <a:lnTo>
                    <a:pt x="1056" y="8348"/>
                  </a:lnTo>
                  <a:lnTo>
                    <a:pt x="1056" y="8194"/>
                  </a:lnTo>
                  <a:close/>
                  <a:moveTo>
                    <a:pt x="1588" y="8194"/>
                  </a:moveTo>
                  <a:lnTo>
                    <a:pt x="1588" y="8348"/>
                  </a:lnTo>
                  <a:lnTo>
                    <a:pt x="1519" y="8348"/>
                  </a:lnTo>
                  <a:lnTo>
                    <a:pt x="1519" y="8194"/>
                  </a:lnTo>
                  <a:close/>
                  <a:moveTo>
                    <a:pt x="1691" y="8194"/>
                  </a:moveTo>
                  <a:lnTo>
                    <a:pt x="1691" y="8348"/>
                  </a:lnTo>
                  <a:lnTo>
                    <a:pt x="1631" y="8348"/>
                  </a:lnTo>
                  <a:lnTo>
                    <a:pt x="1631" y="8194"/>
                  </a:lnTo>
                  <a:close/>
                  <a:moveTo>
                    <a:pt x="1966" y="8194"/>
                  </a:moveTo>
                  <a:lnTo>
                    <a:pt x="1966" y="8348"/>
                  </a:lnTo>
                  <a:lnTo>
                    <a:pt x="1923" y="8348"/>
                  </a:lnTo>
                  <a:lnTo>
                    <a:pt x="1923" y="8194"/>
                  </a:lnTo>
                  <a:close/>
                  <a:moveTo>
                    <a:pt x="1279" y="8503"/>
                  </a:moveTo>
                  <a:lnTo>
                    <a:pt x="1279" y="8589"/>
                  </a:lnTo>
                  <a:lnTo>
                    <a:pt x="1202" y="8589"/>
                  </a:lnTo>
                  <a:cubicBezTo>
                    <a:pt x="1193" y="8589"/>
                    <a:pt x="1185" y="8606"/>
                    <a:pt x="1185" y="8614"/>
                  </a:cubicBezTo>
                  <a:cubicBezTo>
                    <a:pt x="1185" y="8623"/>
                    <a:pt x="1193" y="8632"/>
                    <a:pt x="1202" y="8632"/>
                  </a:cubicBezTo>
                  <a:lnTo>
                    <a:pt x="1279" y="8632"/>
                  </a:lnTo>
                  <a:lnTo>
                    <a:pt x="1279" y="8803"/>
                  </a:lnTo>
                  <a:lnTo>
                    <a:pt x="1202" y="8803"/>
                  </a:lnTo>
                  <a:cubicBezTo>
                    <a:pt x="1193" y="8803"/>
                    <a:pt x="1185" y="8820"/>
                    <a:pt x="1185" y="8829"/>
                  </a:cubicBezTo>
                  <a:cubicBezTo>
                    <a:pt x="1185" y="8837"/>
                    <a:pt x="1193" y="8846"/>
                    <a:pt x="1202" y="8846"/>
                  </a:cubicBezTo>
                  <a:lnTo>
                    <a:pt x="1279" y="8846"/>
                  </a:lnTo>
                  <a:lnTo>
                    <a:pt x="1279" y="8863"/>
                  </a:lnTo>
                  <a:lnTo>
                    <a:pt x="1279" y="9018"/>
                  </a:lnTo>
                  <a:lnTo>
                    <a:pt x="1202" y="9018"/>
                  </a:lnTo>
                  <a:cubicBezTo>
                    <a:pt x="1193" y="9018"/>
                    <a:pt x="1185" y="9035"/>
                    <a:pt x="1185" y="9043"/>
                  </a:cubicBezTo>
                  <a:cubicBezTo>
                    <a:pt x="1185" y="9052"/>
                    <a:pt x="1193" y="9060"/>
                    <a:pt x="1202" y="9060"/>
                  </a:cubicBezTo>
                  <a:lnTo>
                    <a:pt x="1279" y="9060"/>
                  </a:lnTo>
                  <a:lnTo>
                    <a:pt x="1279" y="9232"/>
                  </a:lnTo>
                  <a:lnTo>
                    <a:pt x="1202" y="9232"/>
                  </a:lnTo>
                  <a:cubicBezTo>
                    <a:pt x="1193" y="9232"/>
                    <a:pt x="1185" y="9249"/>
                    <a:pt x="1185" y="9258"/>
                  </a:cubicBezTo>
                  <a:cubicBezTo>
                    <a:pt x="1185" y="9266"/>
                    <a:pt x="1193" y="9275"/>
                    <a:pt x="1202" y="9275"/>
                  </a:cubicBezTo>
                  <a:lnTo>
                    <a:pt x="1279" y="9275"/>
                  </a:lnTo>
                  <a:lnTo>
                    <a:pt x="1279" y="9447"/>
                  </a:lnTo>
                  <a:lnTo>
                    <a:pt x="1202" y="9447"/>
                  </a:lnTo>
                  <a:cubicBezTo>
                    <a:pt x="1193" y="9447"/>
                    <a:pt x="1185" y="9464"/>
                    <a:pt x="1185" y="9472"/>
                  </a:cubicBezTo>
                  <a:cubicBezTo>
                    <a:pt x="1185" y="9481"/>
                    <a:pt x="1193" y="9489"/>
                    <a:pt x="1202" y="9489"/>
                  </a:cubicBezTo>
                  <a:lnTo>
                    <a:pt x="1279" y="9489"/>
                  </a:lnTo>
                  <a:lnTo>
                    <a:pt x="1279" y="9661"/>
                  </a:lnTo>
                  <a:lnTo>
                    <a:pt x="1202" y="9661"/>
                  </a:lnTo>
                  <a:cubicBezTo>
                    <a:pt x="1193" y="9661"/>
                    <a:pt x="1185" y="9678"/>
                    <a:pt x="1185" y="9687"/>
                  </a:cubicBezTo>
                  <a:cubicBezTo>
                    <a:pt x="1185" y="9695"/>
                    <a:pt x="1193" y="9704"/>
                    <a:pt x="1202" y="9704"/>
                  </a:cubicBezTo>
                  <a:lnTo>
                    <a:pt x="1279" y="9704"/>
                  </a:lnTo>
                  <a:lnTo>
                    <a:pt x="1279" y="9876"/>
                  </a:lnTo>
                  <a:lnTo>
                    <a:pt x="1228" y="9876"/>
                  </a:lnTo>
                  <a:cubicBezTo>
                    <a:pt x="1219" y="9876"/>
                    <a:pt x="1202" y="9893"/>
                    <a:pt x="1202" y="9901"/>
                  </a:cubicBezTo>
                  <a:cubicBezTo>
                    <a:pt x="1202" y="9910"/>
                    <a:pt x="1219" y="9918"/>
                    <a:pt x="1228" y="9918"/>
                  </a:cubicBezTo>
                  <a:lnTo>
                    <a:pt x="1279" y="9918"/>
                  </a:lnTo>
                  <a:lnTo>
                    <a:pt x="1279" y="10004"/>
                  </a:lnTo>
                  <a:lnTo>
                    <a:pt x="962" y="10004"/>
                  </a:lnTo>
                  <a:lnTo>
                    <a:pt x="962" y="8803"/>
                  </a:lnTo>
                  <a:lnTo>
                    <a:pt x="962" y="8503"/>
                  </a:lnTo>
                  <a:close/>
                  <a:moveTo>
                    <a:pt x="1691" y="8503"/>
                  </a:moveTo>
                  <a:lnTo>
                    <a:pt x="1691" y="8803"/>
                  </a:lnTo>
                  <a:lnTo>
                    <a:pt x="1691" y="10004"/>
                  </a:lnTo>
                  <a:lnTo>
                    <a:pt x="1519" y="10004"/>
                  </a:lnTo>
                  <a:lnTo>
                    <a:pt x="1519" y="8863"/>
                  </a:lnTo>
                  <a:lnTo>
                    <a:pt x="1519" y="8503"/>
                  </a:lnTo>
                  <a:close/>
                  <a:moveTo>
                    <a:pt x="1700" y="10090"/>
                  </a:moveTo>
                  <a:lnTo>
                    <a:pt x="1708" y="10287"/>
                  </a:lnTo>
                  <a:lnTo>
                    <a:pt x="1622" y="10639"/>
                  </a:lnTo>
                  <a:lnTo>
                    <a:pt x="1528" y="10639"/>
                  </a:lnTo>
                  <a:lnTo>
                    <a:pt x="1528" y="10631"/>
                  </a:lnTo>
                  <a:lnTo>
                    <a:pt x="1528" y="10468"/>
                  </a:lnTo>
                  <a:lnTo>
                    <a:pt x="1631" y="10468"/>
                  </a:lnTo>
                  <a:cubicBezTo>
                    <a:pt x="1648" y="10468"/>
                    <a:pt x="1657" y="10459"/>
                    <a:pt x="1657" y="10450"/>
                  </a:cubicBezTo>
                  <a:cubicBezTo>
                    <a:pt x="1657" y="10433"/>
                    <a:pt x="1648" y="10425"/>
                    <a:pt x="1631" y="10425"/>
                  </a:cubicBezTo>
                  <a:lnTo>
                    <a:pt x="1528" y="10425"/>
                  </a:lnTo>
                  <a:lnTo>
                    <a:pt x="1528" y="10253"/>
                  </a:lnTo>
                  <a:lnTo>
                    <a:pt x="1631" y="10253"/>
                  </a:lnTo>
                  <a:cubicBezTo>
                    <a:pt x="1648" y="10253"/>
                    <a:pt x="1657" y="10244"/>
                    <a:pt x="1657" y="10236"/>
                  </a:cubicBezTo>
                  <a:cubicBezTo>
                    <a:pt x="1657" y="10219"/>
                    <a:pt x="1648" y="10210"/>
                    <a:pt x="1631" y="10210"/>
                  </a:cubicBezTo>
                  <a:lnTo>
                    <a:pt x="1528" y="10210"/>
                  </a:lnTo>
                  <a:lnTo>
                    <a:pt x="1528" y="10090"/>
                  </a:lnTo>
                  <a:close/>
                  <a:moveTo>
                    <a:pt x="1605" y="10682"/>
                  </a:moveTo>
                  <a:lnTo>
                    <a:pt x="1571" y="10845"/>
                  </a:lnTo>
                  <a:lnTo>
                    <a:pt x="1528" y="10682"/>
                  </a:lnTo>
                  <a:close/>
                  <a:moveTo>
                    <a:pt x="1279" y="10090"/>
                  </a:moveTo>
                  <a:lnTo>
                    <a:pt x="1279" y="10236"/>
                  </a:lnTo>
                  <a:lnTo>
                    <a:pt x="1056" y="11102"/>
                  </a:lnTo>
                  <a:lnTo>
                    <a:pt x="919" y="10536"/>
                  </a:lnTo>
                  <a:lnTo>
                    <a:pt x="962" y="10090"/>
                  </a:lnTo>
                  <a:close/>
                  <a:moveTo>
                    <a:pt x="1571" y="11368"/>
                  </a:moveTo>
                  <a:lnTo>
                    <a:pt x="1605" y="11497"/>
                  </a:lnTo>
                  <a:lnTo>
                    <a:pt x="1537" y="11497"/>
                  </a:lnTo>
                  <a:lnTo>
                    <a:pt x="1571" y="11368"/>
                  </a:lnTo>
                  <a:close/>
                  <a:moveTo>
                    <a:pt x="885" y="10922"/>
                  </a:moveTo>
                  <a:lnTo>
                    <a:pt x="988" y="11360"/>
                  </a:lnTo>
                  <a:lnTo>
                    <a:pt x="885" y="11789"/>
                  </a:lnTo>
                  <a:lnTo>
                    <a:pt x="807" y="11789"/>
                  </a:lnTo>
                  <a:lnTo>
                    <a:pt x="885" y="10922"/>
                  </a:lnTo>
                  <a:close/>
                  <a:moveTo>
                    <a:pt x="1065" y="11626"/>
                  </a:moveTo>
                  <a:lnTo>
                    <a:pt x="1108" y="11789"/>
                  </a:lnTo>
                  <a:lnTo>
                    <a:pt x="1022" y="11789"/>
                  </a:lnTo>
                  <a:lnTo>
                    <a:pt x="1065" y="11626"/>
                  </a:lnTo>
                  <a:close/>
                  <a:moveTo>
                    <a:pt x="1279" y="10768"/>
                  </a:moveTo>
                  <a:lnTo>
                    <a:pt x="1279" y="11789"/>
                  </a:lnTo>
                  <a:lnTo>
                    <a:pt x="1219" y="11789"/>
                  </a:lnTo>
                  <a:lnTo>
                    <a:pt x="1116" y="11377"/>
                  </a:lnTo>
                  <a:lnTo>
                    <a:pt x="1279" y="10768"/>
                  </a:lnTo>
                  <a:close/>
                  <a:moveTo>
                    <a:pt x="1743" y="10673"/>
                  </a:moveTo>
                  <a:lnTo>
                    <a:pt x="1837" y="11789"/>
                  </a:lnTo>
                  <a:lnTo>
                    <a:pt x="1794" y="11789"/>
                  </a:lnTo>
                  <a:lnTo>
                    <a:pt x="1631" y="11111"/>
                  </a:lnTo>
                  <a:cubicBezTo>
                    <a:pt x="1648" y="11111"/>
                    <a:pt x="1648" y="11102"/>
                    <a:pt x="1648" y="11094"/>
                  </a:cubicBezTo>
                  <a:lnTo>
                    <a:pt x="1648" y="11077"/>
                  </a:lnTo>
                  <a:lnTo>
                    <a:pt x="1743" y="10673"/>
                  </a:lnTo>
                  <a:close/>
                  <a:moveTo>
                    <a:pt x="1614" y="11540"/>
                  </a:moveTo>
                  <a:lnTo>
                    <a:pt x="1674" y="11797"/>
                  </a:lnTo>
                  <a:lnTo>
                    <a:pt x="1528" y="11797"/>
                  </a:lnTo>
                  <a:lnTo>
                    <a:pt x="1528" y="11755"/>
                  </a:lnTo>
                  <a:lnTo>
                    <a:pt x="1631" y="11755"/>
                  </a:lnTo>
                  <a:cubicBezTo>
                    <a:pt x="1648" y="11755"/>
                    <a:pt x="1657" y="11746"/>
                    <a:pt x="1657" y="11737"/>
                  </a:cubicBezTo>
                  <a:cubicBezTo>
                    <a:pt x="1657" y="11720"/>
                    <a:pt x="1631" y="11712"/>
                    <a:pt x="1622" y="11712"/>
                  </a:cubicBezTo>
                  <a:lnTo>
                    <a:pt x="1519" y="11712"/>
                  </a:lnTo>
                  <a:lnTo>
                    <a:pt x="1519" y="11591"/>
                  </a:lnTo>
                  <a:lnTo>
                    <a:pt x="1528" y="11540"/>
                  </a:lnTo>
                  <a:close/>
                  <a:moveTo>
                    <a:pt x="1279" y="11866"/>
                  </a:moveTo>
                  <a:lnTo>
                    <a:pt x="1279" y="13067"/>
                  </a:lnTo>
                  <a:lnTo>
                    <a:pt x="1176" y="13522"/>
                  </a:lnTo>
                  <a:lnTo>
                    <a:pt x="1176" y="12690"/>
                  </a:lnTo>
                  <a:lnTo>
                    <a:pt x="1176" y="11866"/>
                  </a:lnTo>
                  <a:close/>
                  <a:moveTo>
                    <a:pt x="1846" y="11866"/>
                  </a:moveTo>
                  <a:lnTo>
                    <a:pt x="1948" y="12981"/>
                  </a:lnTo>
                  <a:lnTo>
                    <a:pt x="1708" y="13934"/>
                  </a:lnTo>
                  <a:lnTo>
                    <a:pt x="1519" y="13119"/>
                  </a:lnTo>
                  <a:lnTo>
                    <a:pt x="1519" y="11866"/>
                  </a:lnTo>
                  <a:close/>
                  <a:moveTo>
                    <a:pt x="1142" y="11866"/>
                  </a:moveTo>
                  <a:lnTo>
                    <a:pt x="1142" y="11952"/>
                  </a:lnTo>
                  <a:lnTo>
                    <a:pt x="988" y="11952"/>
                  </a:lnTo>
                  <a:cubicBezTo>
                    <a:pt x="979" y="11952"/>
                    <a:pt x="970" y="11960"/>
                    <a:pt x="970" y="11969"/>
                  </a:cubicBezTo>
                  <a:cubicBezTo>
                    <a:pt x="970" y="11978"/>
                    <a:pt x="979" y="11995"/>
                    <a:pt x="988" y="11995"/>
                  </a:cubicBezTo>
                  <a:lnTo>
                    <a:pt x="1133" y="11995"/>
                  </a:lnTo>
                  <a:lnTo>
                    <a:pt x="1133" y="12166"/>
                  </a:lnTo>
                  <a:lnTo>
                    <a:pt x="988" y="12166"/>
                  </a:lnTo>
                  <a:cubicBezTo>
                    <a:pt x="979" y="12166"/>
                    <a:pt x="970" y="12175"/>
                    <a:pt x="970" y="12183"/>
                  </a:cubicBezTo>
                  <a:cubicBezTo>
                    <a:pt x="970" y="12192"/>
                    <a:pt x="979" y="12209"/>
                    <a:pt x="988" y="12209"/>
                  </a:cubicBezTo>
                  <a:lnTo>
                    <a:pt x="1133" y="12209"/>
                  </a:lnTo>
                  <a:lnTo>
                    <a:pt x="1133" y="12381"/>
                  </a:lnTo>
                  <a:lnTo>
                    <a:pt x="988" y="12381"/>
                  </a:lnTo>
                  <a:cubicBezTo>
                    <a:pt x="979" y="12381"/>
                    <a:pt x="970" y="12389"/>
                    <a:pt x="970" y="12398"/>
                  </a:cubicBezTo>
                  <a:cubicBezTo>
                    <a:pt x="970" y="12407"/>
                    <a:pt x="979" y="12424"/>
                    <a:pt x="988" y="12424"/>
                  </a:cubicBezTo>
                  <a:lnTo>
                    <a:pt x="1133" y="12424"/>
                  </a:lnTo>
                  <a:lnTo>
                    <a:pt x="1133" y="12595"/>
                  </a:lnTo>
                  <a:lnTo>
                    <a:pt x="988" y="12595"/>
                  </a:lnTo>
                  <a:cubicBezTo>
                    <a:pt x="979" y="12595"/>
                    <a:pt x="970" y="12604"/>
                    <a:pt x="970" y="12612"/>
                  </a:cubicBezTo>
                  <a:cubicBezTo>
                    <a:pt x="970" y="12621"/>
                    <a:pt x="979" y="12638"/>
                    <a:pt x="988" y="12638"/>
                  </a:cubicBezTo>
                  <a:lnTo>
                    <a:pt x="1133" y="12638"/>
                  </a:lnTo>
                  <a:lnTo>
                    <a:pt x="1133" y="12690"/>
                  </a:lnTo>
                  <a:lnTo>
                    <a:pt x="1133" y="12810"/>
                  </a:lnTo>
                  <a:lnTo>
                    <a:pt x="988" y="12810"/>
                  </a:lnTo>
                  <a:cubicBezTo>
                    <a:pt x="979" y="12810"/>
                    <a:pt x="970" y="12818"/>
                    <a:pt x="970" y="12827"/>
                  </a:cubicBezTo>
                  <a:cubicBezTo>
                    <a:pt x="970" y="12836"/>
                    <a:pt x="979" y="12853"/>
                    <a:pt x="988" y="12853"/>
                  </a:cubicBezTo>
                  <a:lnTo>
                    <a:pt x="1133" y="12853"/>
                  </a:lnTo>
                  <a:lnTo>
                    <a:pt x="1133" y="13024"/>
                  </a:lnTo>
                  <a:lnTo>
                    <a:pt x="988" y="13024"/>
                  </a:lnTo>
                  <a:cubicBezTo>
                    <a:pt x="979" y="13024"/>
                    <a:pt x="970" y="13033"/>
                    <a:pt x="970" y="13041"/>
                  </a:cubicBezTo>
                  <a:cubicBezTo>
                    <a:pt x="970" y="13050"/>
                    <a:pt x="979" y="13067"/>
                    <a:pt x="988" y="13067"/>
                  </a:cubicBezTo>
                  <a:lnTo>
                    <a:pt x="1133" y="13067"/>
                  </a:lnTo>
                  <a:lnTo>
                    <a:pt x="1133" y="13239"/>
                  </a:lnTo>
                  <a:lnTo>
                    <a:pt x="988" y="13239"/>
                  </a:lnTo>
                  <a:cubicBezTo>
                    <a:pt x="979" y="13239"/>
                    <a:pt x="970" y="13247"/>
                    <a:pt x="970" y="13256"/>
                  </a:cubicBezTo>
                  <a:cubicBezTo>
                    <a:pt x="970" y="13265"/>
                    <a:pt x="979" y="13282"/>
                    <a:pt x="988" y="13282"/>
                  </a:cubicBezTo>
                  <a:lnTo>
                    <a:pt x="1133" y="13282"/>
                  </a:lnTo>
                  <a:lnTo>
                    <a:pt x="1133" y="13453"/>
                  </a:lnTo>
                  <a:lnTo>
                    <a:pt x="988" y="13453"/>
                  </a:lnTo>
                  <a:cubicBezTo>
                    <a:pt x="979" y="13453"/>
                    <a:pt x="970" y="13462"/>
                    <a:pt x="970" y="13470"/>
                  </a:cubicBezTo>
                  <a:cubicBezTo>
                    <a:pt x="970" y="13479"/>
                    <a:pt x="979" y="13496"/>
                    <a:pt x="988" y="13496"/>
                  </a:cubicBezTo>
                  <a:lnTo>
                    <a:pt x="1133" y="13496"/>
                  </a:lnTo>
                  <a:lnTo>
                    <a:pt x="1133" y="13668"/>
                  </a:lnTo>
                  <a:lnTo>
                    <a:pt x="988" y="13668"/>
                  </a:lnTo>
                  <a:cubicBezTo>
                    <a:pt x="979" y="13668"/>
                    <a:pt x="970" y="13676"/>
                    <a:pt x="970" y="13685"/>
                  </a:cubicBezTo>
                  <a:cubicBezTo>
                    <a:pt x="970" y="13694"/>
                    <a:pt x="979" y="13711"/>
                    <a:pt x="988" y="13711"/>
                  </a:cubicBezTo>
                  <a:lnTo>
                    <a:pt x="1133" y="13711"/>
                  </a:lnTo>
                  <a:lnTo>
                    <a:pt x="1091" y="13882"/>
                  </a:lnTo>
                  <a:lnTo>
                    <a:pt x="988" y="13882"/>
                  </a:lnTo>
                  <a:cubicBezTo>
                    <a:pt x="979" y="13882"/>
                    <a:pt x="970" y="13891"/>
                    <a:pt x="970" y="13899"/>
                  </a:cubicBezTo>
                  <a:cubicBezTo>
                    <a:pt x="970" y="13908"/>
                    <a:pt x="979" y="13925"/>
                    <a:pt x="988" y="13925"/>
                  </a:cubicBezTo>
                  <a:lnTo>
                    <a:pt x="1073" y="13925"/>
                  </a:lnTo>
                  <a:lnTo>
                    <a:pt x="1030" y="14097"/>
                  </a:lnTo>
                  <a:lnTo>
                    <a:pt x="988" y="14097"/>
                  </a:lnTo>
                  <a:cubicBezTo>
                    <a:pt x="979" y="14097"/>
                    <a:pt x="970" y="14105"/>
                    <a:pt x="970" y="14114"/>
                  </a:cubicBezTo>
                  <a:cubicBezTo>
                    <a:pt x="970" y="14122"/>
                    <a:pt x="979" y="14140"/>
                    <a:pt x="988" y="14140"/>
                  </a:cubicBezTo>
                  <a:lnTo>
                    <a:pt x="1030" y="14140"/>
                  </a:lnTo>
                  <a:lnTo>
                    <a:pt x="1005" y="14277"/>
                  </a:lnTo>
                  <a:lnTo>
                    <a:pt x="704" y="13050"/>
                  </a:lnTo>
                  <a:lnTo>
                    <a:pt x="807" y="11866"/>
                  </a:lnTo>
                  <a:close/>
                  <a:moveTo>
                    <a:pt x="1133" y="14225"/>
                  </a:moveTo>
                  <a:lnTo>
                    <a:pt x="1133" y="14311"/>
                  </a:lnTo>
                  <a:lnTo>
                    <a:pt x="1108" y="14311"/>
                  </a:lnTo>
                  <a:lnTo>
                    <a:pt x="1133" y="14225"/>
                  </a:lnTo>
                  <a:close/>
                  <a:moveTo>
                    <a:pt x="1125" y="14354"/>
                  </a:moveTo>
                  <a:lnTo>
                    <a:pt x="1125" y="14526"/>
                  </a:lnTo>
                  <a:lnTo>
                    <a:pt x="1056" y="14526"/>
                  </a:lnTo>
                  <a:lnTo>
                    <a:pt x="1099" y="14354"/>
                  </a:lnTo>
                  <a:close/>
                  <a:moveTo>
                    <a:pt x="1116" y="14569"/>
                  </a:moveTo>
                  <a:lnTo>
                    <a:pt x="1116" y="14740"/>
                  </a:lnTo>
                  <a:lnTo>
                    <a:pt x="1099" y="14740"/>
                  </a:lnTo>
                  <a:lnTo>
                    <a:pt x="1056" y="14569"/>
                  </a:lnTo>
                  <a:close/>
                  <a:moveTo>
                    <a:pt x="1519" y="13651"/>
                  </a:moveTo>
                  <a:lnTo>
                    <a:pt x="1648" y="14200"/>
                  </a:lnTo>
                  <a:lnTo>
                    <a:pt x="1519" y="14749"/>
                  </a:lnTo>
                  <a:lnTo>
                    <a:pt x="1519" y="13651"/>
                  </a:lnTo>
                  <a:close/>
                  <a:moveTo>
                    <a:pt x="1133" y="14766"/>
                  </a:moveTo>
                  <a:lnTo>
                    <a:pt x="1133" y="14843"/>
                  </a:lnTo>
                  <a:lnTo>
                    <a:pt x="1108" y="14766"/>
                  </a:lnTo>
                  <a:close/>
                  <a:moveTo>
                    <a:pt x="1279" y="13591"/>
                  </a:moveTo>
                  <a:lnTo>
                    <a:pt x="1279" y="15109"/>
                  </a:lnTo>
                  <a:lnTo>
                    <a:pt x="1193" y="15109"/>
                  </a:lnTo>
                  <a:lnTo>
                    <a:pt x="1176" y="15015"/>
                  </a:lnTo>
                  <a:lnTo>
                    <a:pt x="1176" y="14054"/>
                  </a:lnTo>
                  <a:lnTo>
                    <a:pt x="1279" y="13591"/>
                  </a:lnTo>
                  <a:close/>
                  <a:moveTo>
                    <a:pt x="1717" y="14457"/>
                  </a:moveTo>
                  <a:lnTo>
                    <a:pt x="1880" y="15109"/>
                  </a:lnTo>
                  <a:lnTo>
                    <a:pt x="1562" y="15109"/>
                  </a:lnTo>
                  <a:lnTo>
                    <a:pt x="1717" y="14457"/>
                  </a:lnTo>
                  <a:close/>
                  <a:moveTo>
                    <a:pt x="1974" y="13350"/>
                  </a:moveTo>
                  <a:lnTo>
                    <a:pt x="2137" y="15101"/>
                  </a:lnTo>
                  <a:lnTo>
                    <a:pt x="2000" y="15101"/>
                  </a:lnTo>
                  <a:lnTo>
                    <a:pt x="2000" y="15109"/>
                  </a:lnTo>
                  <a:lnTo>
                    <a:pt x="1777" y="14191"/>
                  </a:lnTo>
                  <a:lnTo>
                    <a:pt x="1974" y="13350"/>
                  </a:lnTo>
                  <a:close/>
                  <a:moveTo>
                    <a:pt x="662" y="13436"/>
                  </a:moveTo>
                  <a:lnTo>
                    <a:pt x="927" y="14543"/>
                  </a:lnTo>
                  <a:lnTo>
                    <a:pt x="790" y="15126"/>
                  </a:lnTo>
                  <a:lnTo>
                    <a:pt x="507" y="15126"/>
                  </a:lnTo>
                  <a:lnTo>
                    <a:pt x="507" y="15109"/>
                  </a:lnTo>
                  <a:lnTo>
                    <a:pt x="662" y="13436"/>
                  </a:lnTo>
                  <a:close/>
                  <a:moveTo>
                    <a:pt x="988" y="14800"/>
                  </a:moveTo>
                  <a:lnTo>
                    <a:pt x="1022" y="14955"/>
                  </a:lnTo>
                  <a:lnTo>
                    <a:pt x="979" y="14955"/>
                  </a:lnTo>
                  <a:cubicBezTo>
                    <a:pt x="970" y="14955"/>
                    <a:pt x="962" y="14963"/>
                    <a:pt x="962" y="14972"/>
                  </a:cubicBezTo>
                  <a:cubicBezTo>
                    <a:pt x="962" y="14980"/>
                    <a:pt x="970" y="14998"/>
                    <a:pt x="979" y="14998"/>
                  </a:cubicBezTo>
                  <a:lnTo>
                    <a:pt x="1030" y="14998"/>
                  </a:lnTo>
                  <a:lnTo>
                    <a:pt x="1065" y="15126"/>
                  </a:lnTo>
                  <a:lnTo>
                    <a:pt x="919" y="15126"/>
                  </a:lnTo>
                  <a:lnTo>
                    <a:pt x="919" y="15109"/>
                  </a:lnTo>
                  <a:lnTo>
                    <a:pt x="988" y="14800"/>
                  </a:lnTo>
                  <a:close/>
                  <a:moveTo>
                    <a:pt x="2317" y="0"/>
                  </a:moveTo>
                  <a:lnTo>
                    <a:pt x="2317" y="0"/>
                  </a:lnTo>
                  <a:cubicBezTo>
                    <a:pt x="2232" y="18"/>
                    <a:pt x="2163" y="86"/>
                    <a:pt x="2137" y="172"/>
                  </a:cubicBezTo>
                  <a:cubicBezTo>
                    <a:pt x="2129" y="223"/>
                    <a:pt x="2129" y="292"/>
                    <a:pt x="2103" y="344"/>
                  </a:cubicBezTo>
                  <a:cubicBezTo>
                    <a:pt x="2077" y="464"/>
                    <a:pt x="1957" y="524"/>
                    <a:pt x="1846" y="575"/>
                  </a:cubicBezTo>
                  <a:cubicBezTo>
                    <a:pt x="1837" y="515"/>
                    <a:pt x="1837" y="464"/>
                    <a:pt x="1846" y="395"/>
                  </a:cubicBezTo>
                  <a:lnTo>
                    <a:pt x="1846" y="395"/>
                  </a:lnTo>
                  <a:cubicBezTo>
                    <a:pt x="1743" y="489"/>
                    <a:pt x="1631" y="601"/>
                    <a:pt x="1631" y="738"/>
                  </a:cubicBezTo>
                  <a:cubicBezTo>
                    <a:pt x="1631" y="790"/>
                    <a:pt x="1648" y="850"/>
                    <a:pt x="1648" y="901"/>
                  </a:cubicBezTo>
                  <a:cubicBezTo>
                    <a:pt x="1648" y="953"/>
                    <a:pt x="1614" y="1004"/>
                    <a:pt x="1562" y="1021"/>
                  </a:cubicBezTo>
                  <a:cubicBezTo>
                    <a:pt x="1571" y="978"/>
                    <a:pt x="1545" y="936"/>
                    <a:pt x="1502" y="901"/>
                  </a:cubicBezTo>
                  <a:cubicBezTo>
                    <a:pt x="1487" y="886"/>
                    <a:pt x="1461" y="877"/>
                    <a:pt x="1433" y="877"/>
                  </a:cubicBezTo>
                  <a:cubicBezTo>
                    <a:pt x="1413" y="877"/>
                    <a:pt x="1392" y="882"/>
                    <a:pt x="1374" y="893"/>
                  </a:cubicBezTo>
                  <a:cubicBezTo>
                    <a:pt x="1408" y="901"/>
                    <a:pt x="1434" y="944"/>
                    <a:pt x="1408" y="978"/>
                  </a:cubicBezTo>
                  <a:cubicBezTo>
                    <a:pt x="1399" y="1004"/>
                    <a:pt x="1365" y="1030"/>
                    <a:pt x="1331" y="1047"/>
                  </a:cubicBezTo>
                  <a:cubicBezTo>
                    <a:pt x="1236" y="1116"/>
                    <a:pt x="1142" y="1176"/>
                    <a:pt x="1091" y="1287"/>
                  </a:cubicBezTo>
                  <a:cubicBezTo>
                    <a:pt x="1030" y="1382"/>
                    <a:pt x="1022" y="1536"/>
                    <a:pt x="1116" y="1596"/>
                  </a:cubicBezTo>
                  <a:cubicBezTo>
                    <a:pt x="1133" y="1605"/>
                    <a:pt x="1151" y="1622"/>
                    <a:pt x="1159" y="1630"/>
                  </a:cubicBezTo>
                  <a:lnTo>
                    <a:pt x="1151" y="1630"/>
                  </a:lnTo>
                  <a:lnTo>
                    <a:pt x="1151" y="2334"/>
                  </a:lnTo>
                  <a:lnTo>
                    <a:pt x="1065" y="2334"/>
                  </a:lnTo>
                  <a:lnTo>
                    <a:pt x="1065" y="2446"/>
                  </a:lnTo>
                  <a:lnTo>
                    <a:pt x="1151" y="2446"/>
                  </a:lnTo>
                  <a:lnTo>
                    <a:pt x="1151" y="2703"/>
                  </a:lnTo>
                  <a:lnTo>
                    <a:pt x="799" y="2703"/>
                  </a:lnTo>
                  <a:cubicBezTo>
                    <a:pt x="773" y="2703"/>
                    <a:pt x="756" y="2720"/>
                    <a:pt x="756" y="2746"/>
                  </a:cubicBezTo>
                  <a:lnTo>
                    <a:pt x="816" y="2746"/>
                  </a:lnTo>
                  <a:lnTo>
                    <a:pt x="816" y="2840"/>
                  </a:lnTo>
                  <a:cubicBezTo>
                    <a:pt x="807" y="2840"/>
                    <a:pt x="807" y="2849"/>
                    <a:pt x="807" y="2866"/>
                  </a:cubicBezTo>
                  <a:cubicBezTo>
                    <a:pt x="807" y="2875"/>
                    <a:pt x="807" y="2875"/>
                    <a:pt x="816" y="2883"/>
                  </a:cubicBezTo>
                  <a:lnTo>
                    <a:pt x="816" y="3038"/>
                  </a:lnTo>
                  <a:lnTo>
                    <a:pt x="799" y="3038"/>
                  </a:lnTo>
                  <a:lnTo>
                    <a:pt x="799" y="3192"/>
                  </a:lnTo>
                  <a:lnTo>
                    <a:pt x="1142" y="3192"/>
                  </a:lnTo>
                  <a:lnTo>
                    <a:pt x="1142" y="3621"/>
                  </a:lnTo>
                  <a:cubicBezTo>
                    <a:pt x="1142" y="3621"/>
                    <a:pt x="1133" y="3621"/>
                    <a:pt x="1133" y="3638"/>
                  </a:cubicBezTo>
                  <a:lnTo>
                    <a:pt x="747" y="4024"/>
                  </a:lnTo>
                  <a:lnTo>
                    <a:pt x="747" y="4899"/>
                  </a:lnTo>
                  <a:lnTo>
                    <a:pt x="747" y="5886"/>
                  </a:lnTo>
                  <a:lnTo>
                    <a:pt x="722" y="5886"/>
                  </a:lnTo>
                  <a:lnTo>
                    <a:pt x="722" y="5998"/>
                  </a:lnTo>
                  <a:lnTo>
                    <a:pt x="747" y="5998"/>
                  </a:lnTo>
                  <a:lnTo>
                    <a:pt x="747" y="6083"/>
                  </a:lnTo>
                  <a:lnTo>
                    <a:pt x="747" y="6941"/>
                  </a:lnTo>
                  <a:lnTo>
                    <a:pt x="747" y="7997"/>
                  </a:lnTo>
                  <a:lnTo>
                    <a:pt x="636" y="7997"/>
                  </a:lnTo>
                  <a:cubicBezTo>
                    <a:pt x="619" y="7997"/>
                    <a:pt x="593" y="8022"/>
                    <a:pt x="593" y="8040"/>
                  </a:cubicBezTo>
                  <a:lnTo>
                    <a:pt x="670" y="8040"/>
                  </a:lnTo>
                  <a:lnTo>
                    <a:pt x="670" y="8142"/>
                  </a:lnTo>
                  <a:lnTo>
                    <a:pt x="662" y="8142"/>
                  </a:lnTo>
                  <a:cubicBezTo>
                    <a:pt x="644" y="8142"/>
                    <a:pt x="636" y="8151"/>
                    <a:pt x="636" y="8160"/>
                  </a:cubicBezTo>
                  <a:cubicBezTo>
                    <a:pt x="636" y="8168"/>
                    <a:pt x="644" y="8185"/>
                    <a:pt x="662" y="8185"/>
                  </a:cubicBezTo>
                  <a:lnTo>
                    <a:pt x="670" y="8185"/>
                  </a:lnTo>
                  <a:lnTo>
                    <a:pt x="670" y="8331"/>
                  </a:lnTo>
                  <a:lnTo>
                    <a:pt x="627" y="8331"/>
                  </a:lnTo>
                  <a:lnTo>
                    <a:pt x="627" y="8494"/>
                  </a:lnTo>
                  <a:lnTo>
                    <a:pt x="730" y="8494"/>
                  </a:lnTo>
                  <a:lnTo>
                    <a:pt x="730" y="8795"/>
                  </a:lnTo>
                  <a:lnTo>
                    <a:pt x="730" y="9996"/>
                  </a:lnTo>
                  <a:lnTo>
                    <a:pt x="687" y="9996"/>
                  </a:lnTo>
                  <a:lnTo>
                    <a:pt x="687" y="10073"/>
                  </a:lnTo>
                  <a:lnTo>
                    <a:pt x="730" y="10073"/>
                  </a:lnTo>
                  <a:lnTo>
                    <a:pt x="584" y="11780"/>
                  </a:lnTo>
                  <a:lnTo>
                    <a:pt x="550" y="11780"/>
                  </a:lnTo>
                  <a:lnTo>
                    <a:pt x="550" y="11840"/>
                  </a:lnTo>
                  <a:lnTo>
                    <a:pt x="584" y="11840"/>
                  </a:lnTo>
                  <a:lnTo>
                    <a:pt x="293" y="15092"/>
                  </a:lnTo>
                  <a:lnTo>
                    <a:pt x="1" y="15092"/>
                  </a:lnTo>
                  <a:lnTo>
                    <a:pt x="1" y="15581"/>
                  </a:lnTo>
                  <a:lnTo>
                    <a:pt x="2678" y="15581"/>
                  </a:lnTo>
                  <a:lnTo>
                    <a:pt x="2678" y="15092"/>
                  </a:lnTo>
                  <a:lnTo>
                    <a:pt x="2395" y="15092"/>
                  </a:lnTo>
                  <a:lnTo>
                    <a:pt x="2086" y="11866"/>
                  </a:lnTo>
                  <a:lnTo>
                    <a:pt x="2103" y="11866"/>
                  </a:lnTo>
                  <a:lnTo>
                    <a:pt x="2103" y="11797"/>
                  </a:lnTo>
                  <a:lnTo>
                    <a:pt x="2086" y="11797"/>
                  </a:lnTo>
                  <a:lnTo>
                    <a:pt x="1931" y="10090"/>
                  </a:lnTo>
                  <a:lnTo>
                    <a:pt x="2017" y="10090"/>
                  </a:lnTo>
                  <a:lnTo>
                    <a:pt x="2017" y="10021"/>
                  </a:lnTo>
                  <a:lnTo>
                    <a:pt x="1931" y="10021"/>
                  </a:lnTo>
                  <a:lnTo>
                    <a:pt x="1931" y="8820"/>
                  </a:lnTo>
                  <a:lnTo>
                    <a:pt x="1931" y="8520"/>
                  </a:lnTo>
                  <a:lnTo>
                    <a:pt x="2034" y="8520"/>
                  </a:lnTo>
                  <a:lnTo>
                    <a:pt x="2034" y="8357"/>
                  </a:lnTo>
                  <a:lnTo>
                    <a:pt x="2017" y="8357"/>
                  </a:lnTo>
                  <a:lnTo>
                    <a:pt x="2017" y="8065"/>
                  </a:lnTo>
                  <a:lnTo>
                    <a:pt x="2077" y="8065"/>
                  </a:lnTo>
                  <a:cubicBezTo>
                    <a:pt x="2077" y="8048"/>
                    <a:pt x="2051" y="8022"/>
                    <a:pt x="2034" y="8022"/>
                  </a:cubicBezTo>
                  <a:lnTo>
                    <a:pt x="1931" y="8022"/>
                  </a:lnTo>
                  <a:lnTo>
                    <a:pt x="1931" y="6958"/>
                  </a:lnTo>
                  <a:lnTo>
                    <a:pt x="1931" y="6015"/>
                  </a:lnTo>
                  <a:lnTo>
                    <a:pt x="1957" y="6015"/>
                  </a:lnTo>
                  <a:lnTo>
                    <a:pt x="1957" y="5912"/>
                  </a:lnTo>
                  <a:lnTo>
                    <a:pt x="1931" y="5912"/>
                  </a:lnTo>
                  <a:lnTo>
                    <a:pt x="1931" y="4925"/>
                  </a:lnTo>
                  <a:lnTo>
                    <a:pt x="1931" y="4041"/>
                  </a:lnTo>
                  <a:lnTo>
                    <a:pt x="1562" y="3655"/>
                  </a:lnTo>
                  <a:cubicBezTo>
                    <a:pt x="1545" y="3647"/>
                    <a:pt x="1545" y="3647"/>
                    <a:pt x="1537" y="3647"/>
                  </a:cubicBezTo>
                  <a:lnTo>
                    <a:pt x="1537" y="3278"/>
                  </a:lnTo>
                  <a:lnTo>
                    <a:pt x="1537" y="3209"/>
                  </a:lnTo>
                  <a:lnTo>
                    <a:pt x="1871" y="3209"/>
                  </a:lnTo>
                  <a:lnTo>
                    <a:pt x="1871" y="3046"/>
                  </a:lnTo>
                  <a:lnTo>
                    <a:pt x="1863" y="3046"/>
                  </a:lnTo>
                  <a:lnTo>
                    <a:pt x="1863" y="2754"/>
                  </a:lnTo>
                  <a:lnTo>
                    <a:pt x="1914" y="2754"/>
                  </a:lnTo>
                  <a:cubicBezTo>
                    <a:pt x="1914" y="2737"/>
                    <a:pt x="1888" y="2712"/>
                    <a:pt x="1871" y="2712"/>
                  </a:cubicBezTo>
                  <a:lnTo>
                    <a:pt x="1528" y="2712"/>
                  </a:lnTo>
                  <a:lnTo>
                    <a:pt x="1528" y="2454"/>
                  </a:lnTo>
                  <a:lnTo>
                    <a:pt x="1614" y="2454"/>
                  </a:lnTo>
                  <a:lnTo>
                    <a:pt x="1614" y="2351"/>
                  </a:lnTo>
                  <a:lnTo>
                    <a:pt x="1528" y="2351"/>
                  </a:lnTo>
                  <a:lnTo>
                    <a:pt x="1528" y="1665"/>
                  </a:lnTo>
                  <a:cubicBezTo>
                    <a:pt x="1691" y="1639"/>
                    <a:pt x="1846" y="1605"/>
                    <a:pt x="1991" y="1510"/>
                  </a:cubicBezTo>
                  <a:cubicBezTo>
                    <a:pt x="2094" y="1450"/>
                    <a:pt x="2180" y="1347"/>
                    <a:pt x="2266" y="1262"/>
                  </a:cubicBezTo>
                  <a:lnTo>
                    <a:pt x="2266" y="1262"/>
                  </a:lnTo>
                  <a:cubicBezTo>
                    <a:pt x="2246" y="1270"/>
                    <a:pt x="2224" y="1274"/>
                    <a:pt x="2203" y="1274"/>
                  </a:cubicBezTo>
                  <a:cubicBezTo>
                    <a:pt x="2135" y="1274"/>
                    <a:pt x="2067" y="1235"/>
                    <a:pt x="2034" y="1176"/>
                  </a:cubicBezTo>
                  <a:cubicBezTo>
                    <a:pt x="2111" y="1167"/>
                    <a:pt x="2197" y="1133"/>
                    <a:pt x="2266" y="1081"/>
                  </a:cubicBezTo>
                  <a:cubicBezTo>
                    <a:pt x="2300" y="1047"/>
                    <a:pt x="2309" y="1030"/>
                    <a:pt x="2326" y="987"/>
                  </a:cubicBezTo>
                  <a:cubicBezTo>
                    <a:pt x="2343" y="961"/>
                    <a:pt x="2352" y="893"/>
                    <a:pt x="2360" y="867"/>
                  </a:cubicBezTo>
                  <a:lnTo>
                    <a:pt x="2360" y="867"/>
                  </a:lnTo>
                  <a:cubicBezTo>
                    <a:pt x="2336" y="892"/>
                    <a:pt x="2262" y="930"/>
                    <a:pt x="2206" y="930"/>
                  </a:cubicBezTo>
                  <a:cubicBezTo>
                    <a:pt x="2185" y="930"/>
                    <a:pt x="2166" y="924"/>
                    <a:pt x="2154" y="910"/>
                  </a:cubicBezTo>
                  <a:cubicBezTo>
                    <a:pt x="2129" y="875"/>
                    <a:pt x="2197" y="773"/>
                    <a:pt x="2214" y="747"/>
                  </a:cubicBezTo>
                  <a:cubicBezTo>
                    <a:pt x="2274" y="652"/>
                    <a:pt x="2369" y="558"/>
                    <a:pt x="2360" y="429"/>
                  </a:cubicBezTo>
                  <a:cubicBezTo>
                    <a:pt x="2352" y="378"/>
                    <a:pt x="2326" y="335"/>
                    <a:pt x="2300" y="275"/>
                  </a:cubicBezTo>
                  <a:cubicBezTo>
                    <a:pt x="2266" y="232"/>
                    <a:pt x="2249" y="181"/>
                    <a:pt x="2249" y="129"/>
                  </a:cubicBezTo>
                  <a:cubicBezTo>
                    <a:pt x="2249" y="78"/>
                    <a:pt x="2266" y="18"/>
                    <a:pt x="23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3"/>
            <p:cNvSpPr/>
            <p:nvPr/>
          </p:nvSpPr>
          <p:spPr>
            <a:xfrm>
              <a:off x="8389900" y="3057100"/>
              <a:ext cx="283647" cy="1650368"/>
            </a:xfrm>
            <a:custGeom>
              <a:avLst/>
              <a:gdLst/>
              <a:ahLst/>
              <a:cxnLst/>
              <a:rect l="l" t="t" r="r" b="b"/>
              <a:pathLst>
                <a:path w="2678" h="15582" extrusionOk="0">
                  <a:moveTo>
                    <a:pt x="1022" y="2746"/>
                  </a:moveTo>
                  <a:lnTo>
                    <a:pt x="1022" y="2840"/>
                  </a:lnTo>
                  <a:lnTo>
                    <a:pt x="859" y="2840"/>
                  </a:lnTo>
                  <a:lnTo>
                    <a:pt x="859" y="2746"/>
                  </a:lnTo>
                  <a:close/>
                  <a:moveTo>
                    <a:pt x="1151" y="2746"/>
                  </a:moveTo>
                  <a:lnTo>
                    <a:pt x="1151" y="2840"/>
                  </a:lnTo>
                  <a:lnTo>
                    <a:pt x="1065" y="2840"/>
                  </a:lnTo>
                  <a:lnTo>
                    <a:pt x="1065" y="2746"/>
                  </a:lnTo>
                  <a:close/>
                  <a:moveTo>
                    <a:pt x="1614" y="2754"/>
                  </a:moveTo>
                  <a:lnTo>
                    <a:pt x="1614" y="2849"/>
                  </a:lnTo>
                  <a:lnTo>
                    <a:pt x="1528" y="2849"/>
                  </a:lnTo>
                  <a:lnTo>
                    <a:pt x="1528" y="2754"/>
                  </a:lnTo>
                  <a:close/>
                  <a:moveTo>
                    <a:pt x="1820" y="2754"/>
                  </a:moveTo>
                  <a:lnTo>
                    <a:pt x="1820" y="2849"/>
                  </a:lnTo>
                  <a:lnTo>
                    <a:pt x="1657" y="2849"/>
                  </a:lnTo>
                  <a:lnTo>
                    <a:pt x="1657" y="2754"/>
                  </a:lnTo>
                  <a:close/>
                  <a:moveTo>
                    <a:pt x="1013" y="2917"/>
                  </a:moveTo>
                  <a:lnTo>
                    <a:pt x="1013" y="3072"/>
                  </a:lnTo>
                  <a:lnTo>
                    <a:pt x="850" y="3072"/>
                  </a:lnTo>
                  <a:lnTo>
                    <a:pt x="850" y="2917"/>
                  </a:lnTo>
                  <a:close/>
                  <a:moveTo>
                    <a:pt x="1142" y="2917"/>
                  </a:moveTo>
                  <a:lnTo>
                    <a:pt x="1142" y="3072"/>
                  </a:lnTo>
                  <a:lnTo>
                    <a:pt x="1056" y="3072"/>
                  </a:lnTo>
                  <a:lnTo>
                    <a:pt x="1056" y="2917"/>
                  </a:lnTo>
                  <a:close/>
                  <a:moveTo>
                    <a:pt x="1588" y="2917"/>
                  </a:moveTo>
                  <a:lnTo>
                    <a:pt x="1588" y="3072"/>
                  </a:lnTo>
                  <a:lnTo>
                    <a:pt x="1502" y="3072"/>
                  </a:lnTo>
                  <a:lnTo>
                    <a:pt x="1502" y="2917"/>
                  </a:lnTo>
                  <a:close/>
                  <a:moveTo>
                    <a:pt x="1794" y="2917"/>
                  </a:moveTo>
                  <a:lnTo>
                    <a:pt x="1794" y="3072"/>
                  </a:lnTo>
                  <a:lnTo>
                    <a:pt x="1631" y="3072"/>
                  </a:lnTo>
                  <a:lnTo>
                    <a:pt x="1631" y="2917"/>
                  </a:lnTo>
                  <a:close/>
                  <a:moveTo>
                    <a:pt x="1116" y="3981"/>
                  </a:moveTo>
                  <a:lnTo>
                    <a:pt x="1116" y="3990"/>
                  </a:lnTo>
                  <a:lnTo>
                    <a:pt x="1279" y="3990"/>
                  </a:lnTo>
                  <a:lnTo>
                    <a:pt x="1279" y="4084"/>
                  </a:lnTo>
                  <a:lnTo>
                    <a:pt x="1202" y="4084"/>
                  </a:lnTo>
                  <a:cubicBezTo>
                    <a:pt x="1193" y="4084"/>
                    <a:pt x="1185" y="4101"/>
                    <a:pt x="1185" y="4110"/>
                  </a:cubicBezTo>
                  <a:cubicBezTo>
                    <a:pt x="1185" y="4119"/>
                    <a:pt x="1193" y="4127"/>
                    <a:pt x="1202" y="4127"/>
                  </a:cubicBezTo>
                  <a:lnTo>
                    <a:pt x="1279" y="4127"/>
                  </a:lnTo>
                  <a:lnTo>
                    <a:pt x="1279" y="4299"/>
                  </a:lnTo>
                  <a:lnTo>
                    <a:pt x="1202" y="4299"/>
                  </a:lnTo>
                  <a:cubicBezTo>
                    <a:pt x="1193" y="4299"/>
                    <a:pt x="1185" y="4316"/>
                    <a:pt x="1185" y="4325"/>
                  </a:cubicBezTo>
                  <a:cubicBezTo>
                    <a:pt x="1185" y="4333"/>
                    <a:pt x="1193" y="4342"/>
                    <a:pt x="1202" y="4342"/>
                  </a:cubicBezTo>
                  <a:lnTo>
                    <a:pt x="1279" y="4342"/>
                  </a:lnTo>
                  <a:lnTo>
                    <a:pt x="1279" y="4513"/>
                  </a:lnTo>
                  <a:lnTo>
                    <a:pt x="1202" y="4513"/>
                  </a:lnTo>
                  <a:cubicBezTo>
                    <a:pt x="1193" y="4513"/>
                    <a:pt x="1185" y="4530"/>
                    <a:pt x="1185" y="4539"/>
                  </a:cubicBezTo>
                  <a:cubicBezTo>
                    <a:pt x="1185" y="4548"/>
                    <a:pt x="1193" y="4556"/>
                    <a:pt x="1202" y="4556"/>
                  </a:cubicBezTo>
                  <a:lnTo>
                    <a:pt x="1279" y="4556"/>
                  </a:lnTo>
                  <a:lnTo>
                    <a:pt x="1279" y="4728"/>
                  </a:lnTo>
                  <a:lnTo>
                    <a:pt x="1202" y="4728"/>
                  </a:lnTo>
                  <a:cubicBezTo>
                    <a:pt x="1193" y="4728"/>
                    <a:pt x="1185" y="4745"/>
                    <a:pt x="1185" y="4753"/>
                  </a:cubicBezTo>
                  <a:cubicBezTo>
                    <a:pt x="1185" y="4762"/>
                    <a:pt x="1193" y="4771"/>
                    <a:pt x="1202" y="4771"/>
                  </a:cubicBezTo>
                  <a:lnTo>
                    <a:pt x="1279" y="4771"/>
                  </a:lnTo>
                  <a:lnTo>
                    <a:pt x="1279" y="4942"/>
                  </a:lnTo>
                  <a:lnTo>
                    <a:pt x="1202" y="4942"/>
                  </a:lnTo>
                  <a:cubicBezTo>
                    <a:pt x="1193" y="4942"/>
                    <a:pt x="1185" y="4959"/>
                    <a:pt x="1185" y="4968"/>
                  </a:cubicBezTo>
                  <a:cubicBezTo>
                    <a:pt x="1185" y="4977"/>
                    <a:pt x="1193" y="4985"/>
                    <a:pt x="1202" y="4985"/>
                  </a:cubicBezTo>
                  <a:lnTo>
                    <a:pt x="1279" y="4985"/>
                  </a:lnTo>
                  <a:lnTo>
                    <a:pt x="1279" y="5045"/>
                  </a:lnTo>
                  <a:lnTo>
                    <a:pt x="1279" y="5157"/>
                  </a:lnTo>
                  <a:lnTo>
                    <a:pt x="1202" y="5157"/>
                  </a:lnTo>
                  <a:cubicBezTo>
                    <a:pt x="1193" y="5157"/>
                    <a:pt x="1185" y="5174"/>
                    <a:pt x="1185" y="5182"/>
                  </a:cubicBezTo>
                  <a:cubicBezTo>
                    <a:pt x="1185" y="5191"/>
                    <a:pt x="1193" y="5200"/>
                    <a:pt x="1202" y="5200"/>
                  </a:cubicBezTo>
                  <a:lnTo>
                    <a:pt x="1279" y="5200"/>
                  </a:lnTo>
                  <a:lnTo>
                    <a:pt x="1279" y="5371"/>
                  </a:lnTo>
                  <a:lnTo>
                    <a:pt x="1202" y="5371"/>
                  </a:lnTo>
                  <a:cubicBezTo>
                    <a:pt x="1193" y="5371"/>
                    <a:pt x="1185" y="5388"/>
                    <a:pt x="1185" y="5397"/>
                  </a:cubicBezTo>
                  <a:cubicBezTo>
                    <a:pt x="1185" y="5406"/>
                    <a:pt x="1193" y="5414"/>
                    <a:pt x="1202" y="5414"/>
                  </a:cubicBezTo>
                  <a:lnTo>
                    <a:pt x="1279" y="5414"/>
                  </a:lnTo>
                  <a:lnTo>
                    <a:pt x="1279" y="5586"/>
                  </a:lnTo>
                  <a:lnTo>
                    <a:pt x="1202" y="5586"/>
                  </a:lnTo>
                  <a:cubicBezTo>
                    <a:pt x="1193" y="5586"/>
                    <a:pt x="1185" y="5603"/>
                    <a:pt x="1185" y="5611"/>
                  </a:cubicBezTo>
                  <a:cubicBezTo>
                    <a:pt x="1185" y="5620"/>
                    <a:pt x="1193" y="5629"/>
                    <a:pt x="1202" y="5629"/>
                  </a:cubicBezTo>
                  <a:lnTo>
                    <a:pt x="1279" y="5629"/>
                  </a:lnTo>
                  <a:lnTo>
                    <a:pt x="1279" y="5689"/>
                  </a:lnTo>
                  <a:lnTo>
                    <a:pt x="962" y="5689"/>
                  </a:lnTo>
                  <a:lnTo>
                    <a:pt x="962" y="4925"/>
                  </a:lnTo>
                  <a:lnTo>
                    <a:pt x="962" y="4144"/>
                  </a:lnTo>
                  <a:lnTo>
                    <a:pt x="1116" y="3981"/>
                  </a:lnTo>
                  <a:close/>
                  <a:moveTo>
                    <a:pt x="1519" y="3973"/>
                  </a:moveTo>
                  <a:lnTo>
                    <a:pt x="1691" y="4144"/>
                  </a:lnTo>
                  <a:lnTo>
                    <a:pt x="1691" y="4925"/>
                  </a:lnTo>
                  <a:lnTo>
                    <a:pt x="1691" y="5689"/>
                  </a:lnTo>
                  <a:lnTo>
                    <a:pt x="1519" y="5689"/>
                  </a:lnTo>
                  <a:lnTo>
                    <a:pt x="1519" y="5045"/>
                  </a:lnTo>
                  <a:lnTo>
                    <a:pt x="1519" y="3990"/>
                  </a:lnTo>
                  <a:lnTo>
                    <a:pt x="1519" y="3973"/>
                  </a:lnTo>
                  <a:close/>
                  <a:moveTo>
                    <a:pt x="1116" y="5749"/>
                  </a:moveTo>
                  <a:lnTo>
                    <a:pt x="1116" y="5783"/>
                  </a:lnTo>
                  <a:lnTo>
                    <a:pt x="1005" y="5783"/>
                  </a:lnTo>
                  <a:lnTo>
                    <a:pt x="1005" y="5749"/>
                  </a:lnTo>
                  <a:close/>
                  <a:moveTo>
                    <a:pt x="1279" y="5749"/>
                  </a:moveTo>
                  <a:lnTo>
                    <a:pt x="1279" y="5783"/>
                  </a:lnTo>
                  <a:lnTo>
                    <a:pt x="1142" y="5783"/>
                  </a:lnTo>
                  <a:lnTo>
                    <a:pt x="1142" y="5749"/>
                  </a:lnTo>
                  <a:close/>
                  <a:moveTo>
                    <a:pt x="1665" y="5749"/>
                  </a:moveTo>
                  <a:lnTo>
                    <a:pt x="1665" y="5783"/>
                  </a:lnTo>
                  <a:lnTo>
                    <a:pt x="1545" y="5783"/>
                  </a:lnTo>
                  <a:lnTo>
                    <a:pt x="1545" y="5749"/>
                  </a:lnTo>
                  <a:close/>
                  <a:moveTo>
                    <a:pt x="1116" y="5817"/>
                  </a:moveTo>
                  <a:lnTo>
                    <a:pt x="1116" y="5912"/>
                  </a:lnTo>
                  <a:lnTo>
                    <a:pt x="1005" y="5912"/>
                  </a:lnTo>
                  <a:lnTo>
                    <a:pt x="1005" y="5817"/>
                  </a:lnTo>
                  <a:close/>
                  <a:moveTo>
                    <a:pt x="1193" y="5817"/>
                  </a:moveTo>
                  <a:cubicBezTo>
                    <a:pt x="1185" y="5817"/>
                    <a:pt x="1185" y="5826"/>
                    <a:pt x="1185" y="5835"/>
                  </a:cubicBezTo>
                  <a:cubicBezTo>
                    <a:pt x="1185" y="5843"/>
                    <a:pt x="1193" y="5860"/>
                    <a:pt x="1202" y="5860"/>
                  </a:cubicBezTo>
                  <a:lnTo>
                    <a:pt x="1279" y="5860"/>
                  </a:lnTo>
                  <a:lnTo>
                    <a:pt x="1279" y="5912"/>
                  </a:lnTo>
                  <a:lnTo>
                    <a:pt x="1142" y="5912"/>
                  </a:lnTo>
                  <a:lnTo>
                    <a:pt x="1142" y="5817"/>
                  </a:lnTo>
                  <a:close/>
                  <a:moveTo>
                    <a:pt x="1657" y="5817"/>
                  </a:moveTo>
                  <a:lnTo>
                    <a:pt x="1657" y="5912"/>
                  </a:lnTo>
                  <a:lnTo>
                    <a:pt x="1537" y="5912"/>
                  </a:lnTo>
                  <a:lnTo>
                    <a:pt x="1537" y="5817"/>
                  </a:lnTo>
                  <a:close/>
                  <a:moveTo>
                    <a:pt x="962" y="5749"/>
                  </a:moveTo>
                  <a:lnTo>
                    <a:pt x="970" y="5920"/>
                  </a:lnTo>
                  <a:lnTo>
                    <a:pt x="962" y="5920"/>
                  </a:lnTo>
                  <a:lnTo>
                    <a:pt x="962" y="5749"/>
                  </a:lnTo>
                  <a:close/>
                  <a:moveTo>
                    <a:pt x="1691" y="6015"/>
                  </a:moveTo>
                  <a:lnTo>
                    <a:pt x="1691" y="6958"/>
                  </a:lnTo>
                  <a:lnTo>
                    <a:pt x="1691" y="8022"/>
                  </a:lnTo>
                  <a:lnTo>
                    <a:pt x="1519" y="8022"/>
                  </a:lnTo>
                  <a:lnTo>
                    <a:pt x="1519" y="7019"/>
                  </a:lnTo>
                  <a:lnTo>
                    <a:pt x="1519" y="6015"/>
                  </a:lnTo>
                  <a:close/>
                  <a:moveTo>
                    <a:pt x="1194" y="6019"/>
                  </a:moveTo>
                  <a:cubicBezTo>
                    <a:pt x="1189" y="6025"/>
                    <a:pt x="1185" y="6035"/>
                    <a:pt x="1185" y="6040"/>
                  </a:cubicBezTo>
                  <a:cubicBezTo>
                    <a:pt x="1185" y="6049"/>
                    <a:pt x="1193" y="6058"/>
                    <a:pt x="1202" y="6058"/>
                  </a:cubicBezTo>
                  <a:lnTo>
                    <a:pt x="1279" y="6058"/>
                  </a:lnTo>
                  <a:lnTo>
                    <a:pt x="1279" y="6229"/>
                  </a:lnTo>
                  <a:lnTo>
                    <a:pt x="1202" y="6229"/>
                  </a:lnTo>
                  <a:cubicBezTo>
                    <a:pt x="1193" y="6229"/>
                    <a:pt x="1185" y="6246"/>
                    <a:pt x="1185" y="6255"/>
                  </a:cubicBezTo>
                  <a:cubicBezTo>
                    <a:pt x="1185" y="6264"/>
                    <a:pt x="1193" y="6272"/>
                    <a:pt x="1202" y="6272"/>
                  </a:cubicBezTo>
                  <a:lnTo>
                    <a:pt x="1279" y="6272"/>
                  </a:lnTo>
                  <a:lnTo>
                    <a:pt x="1279" y="6444"/>
                  </a:lnTo>
                  <a:lnTo>
                    <a:pt x="1202" y="6444"/>
                  </a:lnTo>
                  <a:cubicBezTo>
                    <a:pt x="1193" y="6444"/>
                    <a:pt x="1185" y="6461"/>
                    <a:pt x="1185" y="6469"/>
                  </a:cubicBezTo>
                  <a:cubicBezTo>
                    <a:pt x="1185" y="6478"/>
                    <a:pt x="1193" y="6487"/>
                    <a:pt x="1202" y="6487"/>
                  </a:cubicBezTo>
                  <a:lnTo>
                    <a:pt x="1279" y="6487"/>
                  </a:lnTo>
                  <a:lnTo>
                    <a:pt x="1279" y="6658"/>
                  </a:lnTo>
                  <a:lnTo>
                    <a:pt x="1202" y="6658"/>
                  </a:lnTo>
                  <a:cubicBezTo>
                    <a:pt x="1193" y="6658"/>
                    <a:pt x="1185" y="6675"/>
                    <a:pt x="1185" y="6684"/>
                  </a:cubicBezTo>
                  <a:cubicBezTo>
                    <a:pt x="1185" y="6692"/>
                    <a:pt x="1193" y="6701"/>
                    <a:pt x="1202" y="6701"/>
                  </a:cubicBezTo>
                  <a:lnTo>
                    <a:pt x="1279" y="6701"/>
                  </a:lnTo>
                  <a:lnTo>
                    <a:pt x="1279" y="6873"/>
                  </a:lnTo>
                  <a:lnTo>
                    <a:pt x="1202" y="6873"/>
                  </a:lnTo>
                  <a:cubicBezTo>
                    <a:pt x="1193" y="6873"/>
                    <a:pt x="1185" y="6890"/>
                    <a:pt x="1185" y="6898"/>
                  </a:cubicBezTo>
                  <a:cubicBezTo>
                    <a:pt x="1185" y="6907"/>
                    <a:pt x="1193" y="6916"/>
                    <a:pt x="1202" y="6916"/>
                  </a:cubicBezTo>
                  <a:lnTo>
                    <a:pt x="1279" y="6916"/>
                  </a:lnTo>
                  <a:lnTo>
                    <a:pt x="1279" y="7019"/>
                  </a:lnTo>
                  <a:lnTo>
                    <a:pt x="1279" y="7104"/>
                  </a:lnTo>
                  <a:lnTo>
                    <a:pt x="1202" y="7104"/>
                  </a:lnTo>
                  <a:cubicBezTo>
                    <a:pt x="1193" y="7104"/>
                    <a:pt x="1185" y="7113"/>
                    <a:pt x="1185" y="7121"/>
                  </a:cubicBezTo>
                  <a:cubicBezTo>
                    <a:pt x="1185" y="7130"/>
                    <a:pt x="1193" y="7147"/>
                    <a:pt x="1202" y="7147"/>
                  </a:cubicBezTo>
                  <a:lnTo>
                    <a:pt x="1279" y="7147"/>
                  </a:lnTo>
                  <a:lnTo>
                    <a:pt x="1279" y="7319"/>
                  </a:lnTo>
                  <a:lnTo>
                    <a:pt x="1202" y="7319"/>
                  </a:lnTo>
                  <a:cubicBezTo>
                    <a:pt x="1193" y="7319"/>
                    <a:pt x="1185" y="7327"/>
                    <a:pt x="1185" y="7336"/>
                  </a:cubicBezTo>
                  <a:cubicBezTo>
                    <a:pt x="1185" y="7345"/>
                    <a:pt x="1193" y="7362"/>
                    <a:pt x="1202" y="7362"/>
                  </a:cubicBezTo>
                  <a:lnTo>
                    <a:pt x="1279" y="7362"/>
                  </a:lnTo>
                  <a:lnTo>
                    <a:pt x="1279" y="7533"/>
                  </a:lnTo>
                  <a:lnTo>
                    <a:pt x="1202" y="7533"/>
                  </a:lnTo>
                  <a:cubicBezTo>
                    <a:pt x="1193" y="7533"/>
                    <a:pt x="1185" y="7542"/>
                    <a:pt x="1185" y="7550"/>
                  </a:cubicBezTo>
                  <a:cubicBezTo>
                    <a:pt x="1185" y="7559"/>
                    <a:pt x="1193" y="7576"/>
                    <a:pt x="1202" y="7576"/>
                  </a:cubicBezTo>
                  <a:lnTo>
                    <a:pt x="1279" y="7576"/>
                  </a:lnTo>
                  <a:lnTo>
                    <a:pt x="1279" y="7748"/>
                  </a:lnTo>
                  <a:lnTo>
                    <a:pt x="1202" y="7748"/>
                  </a:lnTo>
                  <a:cubicBezTo>
                    <a:pt x="1193" y="7748"/>
                    <a:pt x="1185" y="7756"/>
                    <a:pt x="1185" y="7765"/>
                  </a:cubicBezTo>
                  <a:cubicBezTo>
                    <a:pt x="1185" y="7774"/>
                    <a:pt x="1193" y="7791"/>
                    <a:pt x="1202" y="7791"/>
                  </a:cubicBezTo>
                  <a:lnTo>
                    <a:pt x="1279" y="7791"/>
                  </a:lnTo>
                  <a:lnTo>
                    <a:pt x="1279" y="7962"/>
                  </a:lnTo>
                  <a:lnTo>
                    <a:pt x="1202" y="7962"/>
                  </a:lnTo>
                  <a:cubicBezTo>
                    <a:pt x="1193" y="7962"/>
                    <a:pt x="1185" y="7971"/>
                    <a:pt x="1185" y="7979"/>
                  </a:cubicBezTo>
                  <a:cubicBezTo>
                    <a:pt x="1185" y="7988"/>
                    <a:pt x="1193" y="8005"/>
                    <a:pt x="1202" y="8005"/>
                  </a:cubicBezTo>
                  <a:lnTo>
                    <a:pt x="1279" y="8005"/>
                  </a:lnTo>
                  <a:lnTo>
                    <a:pt x="1279" y="8031"/>
                  </a:lnTo>
                  <a:lnTo>
                    <a:pt x="962" y="8031"/>
                  </a:lnTo>
                  <a:lnTo>
                    <a:pt x="962" y="6976"/>
                  </a:lnTo>
                  <a:lnTo>
                    <a:pt x="962" y="6118"/>
                  </a:lnTo>
                  <a:lnTo>
                    <a:pt x="962" y="6032"/>
                  </a:lnTo>
                  <a:lnTo>
                    <a:pt x="1194" y="6019"/>
                  </a:lnTo>
                  <a:close/>
                  <a:moveTo>
                    <a:pt x="747" y="8040"/>
                  </a:moveTo>
                  <a:lnTo>
                    <a:pt x="747" y="8142"/>
                  </a:lnTo>
                  <a:lnTo>
                    <a:pt x="713" y="8142"/>
                  </a:lnTo>
                  <a:lnTo>
                    <a:pt x="713" y="8040"/>
                  </a:lnTo>
                  <a:close/>
                  <a:moveTo>
                    <a:pt x="1588" y="8057"/>
                  </a:moveTo>
                  <a:lnTo>
                    <a:pt x="1588" y="8151"/>
                  </a:lnTo>
                  <a:lnTo>
                    <a:pt x="1519" y="8151"/>
                  </a:lnTo>
                  <a:lnTo>
                    <a:pt x="1519" y="8057"/>
                  </a:lnTo>
                  <a:close/>
                  <a:moveTo>
                    <a:pt x="1691" y="8057"/>
                  </a:moveTo>
                  <a:lnTo>
                    <a:pt x="1691" y="8151"/>
                  </a:lnTo>
                  <a:lnTo>
                    <a:pt x="1631" y="8151"/>
                  </a:lnTo>
                  <a:lnTo>
                    <a:pt x="1631" y="8057"/>
                  </a:lnTo>
                  <a:close/>
                  <a:moveTo>
                    <a:pt x="1013" y="8065"/>
                  </a:moveTo>
                  <a:lnTo>
                    <a:pt x="1013" y="8160"/>
                  </a:lnTo>
                  <a:lnTo>
                    <a:pt x="962" y="8160"/>
                  </a:lnTo>
                  <a:lnTo>
                    <a:pt x="962" y="8065"/>
                  </a:lnTo>
                  <a:close/>
                  <a:moveTo>
                    <a:pt x="1279" y="8065"/>
                  </a:moveTo>
                  <a:lnTo>
                    <a:pt x="1279" y="8160"/>
                  </a:lnTo>
                  <a:lnTo>
                    <a:pt x="1056" y="8160"/>
                  </a:lnTo>
                  <a:lnTo>
                    <a:pt x="1056" y="8065"/>
                  </a:lnTo>
                  <a:close/>
                  <a:moveTo>
                    <a:pt x="1974" y="8065"/>
                  </a:moveTo>
                  <a:lnTo>
                    <a:pt x="1974" y="8160"/>
                  </a:lnTo>
                  <a:lnTo>
                    <a:pt x="1931" y="8160"/>
                  </a:lnTo>
                  <a:lnTo>
                    <a:pt x="1931" y="8065"/>
                  </a:lnTo>
                  <a:close/>
                  <a:moveTo>
                    <a:pt x="730" y="8194"/>
                  </a:moveTo>
                  <a:lnTo>
                    <a:pt x="730" y="8348"/>
                  </a:lnTo>
                  <a:lnTo>
                    <a:pt x="704" y="8348"/>
                  </a:lnTo>
                  <a:lnTo>
                    <a:pt x="704" y="8194"/>
                  </a:lnTo>
                  <a:close/>
                  <a:moveTo>
                    <a:pt x="1013" y="8194"/>
                  </a:moveTo>
                  <a:lnTo>
                    <a:pt x="1013" y="8348"/>
                  </a:lnTo>
                  <a:lnTo>
                    <a:pt x="962" y="8348"/>
                  </a:lnTo>
                  <a:lnTo>
                    <a:pt x="962" y="8194"/>
                  </a:lnTo>
                  <a:close/>
                  <a:moveTo>
                    <a:pt x="1193" y="8194"/>
                  </a:moveTo>
                  <a:lnTo>
                    <a:pt x="1202" y="8203"/>
                  </a:lnTo>
                  <a:lnTo>
                    <a:pt x="1279" y="8203"/>
                  </a:lnTo>
                  <a:lnTo>
                    <a:pt x="1279" y="8348"/>
                  </a:lnTo>
                  <a:lnTo>
                    <a:pt x="1056" y="8348"/>
                  </a:lnTo>
                  <a:lnTo>
                    <a:pt x="1056" y="8194"/>
                  </a:lnTo>
                  <a:close/>
                  <a:moveTo>
                    <a:pt x="1588" y="8194"/>
                  </a:moveTo>
                  <a:lnTo>
                    <a:pt x="1588" y="8348"/>
                  </a:lnTo>
                  <a:lnTo>
                    <a:pt x="1519" y="8348"/>
                  </a:lnTo>
                  <a:lnTo>
                    <a:pt x="1519" y="8194"/>
                  </a:lnTo>
                  <a:close/>
                  <a:moveTo>
                    <a:pt x="1691" y="8194"/>
                  </a:moveTo>
                  <a:lnTo>
                    <a:pt x="1691" y="8348"/>
                  </a:lnTo>
                  <a:lnTo>
                    <a:pt x="1631" y="8348"/>
                  </a:lnTo>
                  <a:lnTo>
                    <a:pt x="1631" y="8194"/>
                  </a:lnTo>
                  <a:close/>
                  <a:moveTo>
                    <a:pt x="1966" y="8194"/>
                  </a:moveTo>
                  <a:lnTo>
                    <a:pt x="1966" y="8348"/>
                  </a:lnTo>
                  <a:lnTo>
                    <a:pt x="1923" y="8348"/>
                  </a:lnTo>
                  <a:lnTo>
                    <a:pt x="1923" y="8194"/>
                  </a:lnTo>
                  <a:close/>
                  <a:moveTo>
                    <a:pt x="1279" y="8503"/>
                  </a:moveTo>
                  <a:lnTo>
                    <a:pt x="1279" y="8589"/>
                  </a:lnTo>
                  <a:lnTo>
                    <a:pt x="1202" y="8589"/>
                  </a:lnTo>
                  <a:cubicBezTo>
                    <a:pt x="1193" y="8589"/>
                    <a:pt x="1185" y="8606"/>
                    <a:pt x="1185" y="8614"/>
                  </a:cubicBezTo>
                  <a:cubicBezTo>
                    <a:pt x="1185" y="8623"/>
                    <a:pt x="1193" y="8632"/>
                    <a:pt x="1202" y="8632"/>
                  </a:cubicBezTo>
                  <a:lnTo>
                    <a:pt x="1279" y="8632"/>
                  </a:lnTo>
                  <a:lnTo>
                    <a:pt x="1279" y="8803"/>
                  </a:lnTo>
                  <a:lnTo>
                    <a:pt x="1202" y="8803"/>
                  </a:lnTo>
                  <a:cubicBezTo>
                    <a:pt x="1193" y="8803"/>
                    <a:pt x="1185" y="8820"/>
                    <a:pt x="1185" y="8829"/>
                  </a:cubicBezTo>
                  <a:cubicBezTo>
                    <a:pt x="1185" y="8837"/>
                    <a:pt x="1193" y="8846"/>
                    <a:pt x="1202" y="8846"/>
                  </a:cubicBezTo>
                  <a:lnTo>
                    <a:pt x="1279" y="8846"/>
                  </a:lnTo>
                  <a:lnTo>
                    <a:pt x="1279" y="8863"/>
                  </a:lnTo>
                  <a:lnTo>
                    <a:pt x="1279" y="9018"/>
                  </a:lnTo>
                  <a:lnTo>
                    <a:pt x="1202" y="9018"/>
                  </a:lnTo>
                  <a:cubicBezTo>
                    <a:pt x="1193" y="9018"/>
                    <a:pt x="1185" y="9035"/>
                    <a:pt x="1185" y="9043"/>
                  </a:cubicBezTo>
                  <a:cubicBezTo>
                    <a:pt x="1185" y="9052"/>
                    <a:pt x="1193" y="9060"/>
                    <a:pt x="1202" y="9060"/>
                  </a:cubicBezTo>
                  <a:lnTo>
                    <a:pt x="1279" y="9060"/>
                  </a:lnTo>
                  <a:lnTo>
                    <a:pt x="1279" y="9232"/>
                  </a:lnTo>
                  <a:lnTo>
                    <a:pt x="1202" y="9232"/>
                  </a:lnTo>
                  <a:cubicBezTo>
                    <a:pt x="1193" y="9232"/>
                    <a:pt x="1185" y="9249"/>
                    <a:pt x="1185" y="9258"/>
                  </a:cubicBezTo>
                  <a:cubicBezTo>
                    <a:pt x="1185" y="9266"/>
                    <a:pt x="1193" y="9275"/>
                    <a:pt x="1202" y="9275"/>
                  </a:cubicBezTo>
                  <a:lnTo>
                    <a:pt x="1279" y="9275"/>
                  </a:lnTo>
                  <a:lnTo>
                    <a:pt x="1279" y="9447"/>
                  </a:lnTo>
                  <a:lnTo>
                    <a:pt x="1202" y="9447"/>
                  </a:lnTo>
                  <a:cubicBezTo>
                    <a:pt x="1193" y="9447"/>
                    <a:pt x="1185" y="9464"/>
                    <a:pt x="1185" y="9472"/>
                  </a:cubicBezTo>
                  <a:cubicBezTo>
                    <a:pt x="1185" y="9481"/>
                    <a:pt x="1193" y="9489"/>
                    <a:pt x="1202" y="9489"/>
                  </a:cubicBezTo>
                  <a:lnTo>
                    <a:pt x="1279" y="9489"/>
                  </a:lnTo>
                  <a:lnTo>
                    <a:pt x="1279" y="9661"/>
                  </a:lnTo>
                  <a:lnTo>
                    <a:pt x="1202" y="9661"/>
                  </a:lnTo>
                  <a:cubicBezTo>
                    <a:pt x="1193" y="9661"/>
                    <a:pt x="1185" y="9678"/>
                    <a:pt x="1185" y="9687"/>
                  </a:cubicBezTo>
                  <a:cubicBezTo>
                    <a:pt x="1185" y="9695"/>
                    <a:pt x="1193" y="9704"/>
                    <a:pt x="1202" y="9704"/>
                  </a:cubicBezTo>
                  <a:lnTo>
                    <a:pt x="1279" y="9704"/>
                  </a:lnTo>
                  <a:lnTo>
                    <a:pt x="1279" y="9876"/>
                  </a:lnTo>
                  <a:lnTo>
                    <a:pt x="1228" y="9876"/>
                  </a:lnTo>
                  <a:cubicBezTo>
                    <a:pt x="1219" y="9876"/>
                    <a:pt x="1202" y="9893"/>
                    <a:pt x="1202" y="9901"/>
                  </a:cubicBezTo>
                  <a:cubicBezTo>
                    <a:pt x="1202" y="9910"/>
                    <a:pt x="1219" y="9918"/>
                    <a:pt x="1228" y="9918"/>
                  </a:cubicBezTo>
                  <a:lnTo>
                    <a:pt x="1279" y="9918"/>
                  </a:lnTo>
                  <a:lnTo>
                    <a:pt x="1279" y="10004"/>
                  </a:lnTo>
                  <a:lnTo>
                    <a:pt x="962" y="10004"/>
                  </a:lnTo>
                  <a:lnTo>
                    <a:pt x="962" y="8803"/>
                  </a:lnTo>
                  <a:lnTo>
                    <a:pt x="962" y="8503"/>
                  </a:lnTo>
                  <a:close/>
                  <a:moveTo>
                    <a:pt x="1691" y="8503"/>
                  </a:moveTo>
                  <a:lnTo>
                    <a:pt x="1691" y="8803"/>
                  </a:lnTo>
                  <a:lnTo>
                    <a:pt x="1691" y="10004"/>
                  </a:lnTo>
                  <a:lnTo>
                    <a:pt x="1519" y="10004"/>
                  </a:lnTo>
                  <a:lnTo>
                    <a:pt x="1519" y="8863"/>
                  </a:lnTo>
                  <a:lnTo>
                    <a:pt x="1519" y="8503"/>
                  </a:lnTo>
                  <a:close/>
                  <a:moveTo>
                    <a:pt x="1700" y="10090"/>
                  </a:moveTo>
                  <a:lnTo>
                    <a:pt x="1708" y="10287"/>
                  </a:lnTo>
                  <a:lnTo>
                    <a:pt x="1622" y="10639"/>
                  </a:lnTo>
                  <a:lnTo>
                    <a:pt x="1528" y="10639"/>
                  </a:lnTo>
                  <a:lnTo>
                    <a:pt x="1528" y="10631"/>
                  </a:lnTo>
                  <a:lnTo>
                    <a:pt x="1528" y="10468"/>
                  </a:lnTo>
                  <a:lnTo>
                    <a:pt x="1631" y="10468"/>
                  </a:lnTo>
                  <a:cubicBezTo>
                    <a:pt x="1648" y="10468"/>
                    <a:pt x="1657" y="10459"/>
                    <a:pt x="1657" y="10450"/>
                  </a:cubicBezTo>
                  <a:cubicBezTo>
                    <a:pt x="1657" y="10433"/>
                    <a:pt x="1648" y="10425"/>
                    <a:pt x="1631" y="10425"/>
                  </a:cubicBezTo>
                  <a:lnTo>
                    <a:pt x="1528" y="10425"/>
                  </a:lnTo>
                  <a:lnTo>
                    <a:pt x="1528" y="10253"/>
                  </a:lnTo>
                  <a:lnTo>
                    <a:pt x="1631" y="10253"/>
                  </a:lnTo>
                  <a:cubicBezTo>
                    <a:pt x="1648" y="10253"/>
                    <a:pt x="1657" y="10244"/>
                    <a:pt x="1657" y="10236"/>
                  </a:cubicBezTo>
                  <a:cubicBezTo>
                    <a:pt x="1657" y="10219"/>
                    <a:pt x="1648" y="10210"/>
                    <a:pt x="1631" y="10210"/>
                  </a:cubicBezTo>
                  <a:lnTo>
                    <a:pt x="1528" y="10210"/>
                  </a:lnTo>
                  <a:lnTo>
                    <a:pt x="1528" y="10090"/>
                  </a:lnTo>
                  <a:close/>
                  <a:moveTo>
                    <a:pt x="1605" y="10682"/>
                  </a:moveTo>
                  <a:lnTo>
                    <a:pt x="1571" y="10845"/>
                  </a:lnTo>
                  <a:lnTo>
                    <a:pt x="1528" y="10682"/>
                  </a:lnTo>
                  <a:close/>
                  <a:moveTo>
                    <a:pt x="1279" y="10090"/>
                  </a:moveTo>
                  <a:lnTo>
                    <a:pt x="1279" y="10236"/>
                  </a:lnTo>
                  <a:lnTo>
                    <a:pt x="1056" y="11102"/>
                  </a:lnTo>
                  <a:lnTo>
                    <a:pt x="919" y="10536"/>
                  </a:lnTo>
                  <a:lnTo>
                    <a:pt x="962" y="10090"/>
                  </a:lnTo>
                  <a:close/>
                  <a:moveTo>
                    <a:pt x="1571" y="11368"/>
                  </a:moveTo>
                  <a:lnTo>
                    <a:pt x="1605" y="11497"/>
                  </a:lnTo>
                  <a:lnTo>
                    <a:pt x="1537" y="11497"/>
                  </a:lnTo>
                  <a:lnTo>
                    <a:pt x="1571" y="11368"/>
                  </a:lnTo>
                  <a:close/>
                  <a:moveTo>
                    <a:pt x="885" y="10922"/>
                  </a:moveTo>
                  <a:lnTo>
                    <a:pt x="988" y="11360"/>
                  </a:lnTo>
                  <a:lnTo>
                    <a:pt x="885" y="11789"/>
                  </a:lnTo>
                  <a:lnTo>
                    <a:pt x="807" y="11789"/>
                  </a:lnTo>
                  <a:lnTo>
                    <a:pt x="885" y="10922"/>
                  </a:lnTo>
                  <a:close/>
                  <a:moveTo>
                    <a:pt x="1065" y="11626"/>
                  </a:moveTo>
                  <a:lnTo>
                    <a:pt x="1108" y="11789"/>
                  </a:lnTo>
                  <a:lnTo>
                    <a:pt x="1022" y="11789"/>
                  </a:lnTo>
                  <a:lnTo>
                    <a:pt x="1065" y="11626"/>
                  </a:lnTo>
                  <a:close/>
                  <a:moveTo>
                    <a:pt x="1279" y="10768"/>
                  </a:moveTo>
                  <a:lnTo>
                    <a:pt x="1279" y="11789"/>
                  </a:lnTo>
                  <a:lnTo>
                    <a:pt x="1219" y="11789"/>
                  </a:lnTo>
                  <a:lnTo>
                    <a:pt x="1116" y="11377"/>
                  </a:lnTo>
                  <a:lnTo>
                    <a:pt x="1279" y="10768"/>
                  </a:lnTo>
                  <a:close/>
                  <a:moveTo>
                    <a:pt x="1743" y="10673"/>
                  </a:moveTo>
                  <a:lnTo>
                    <a:pt x="1837" y="11789"/>
                  </a:lnTo>
                  <a:lnTo>
                    <a:pt x="1794" y="11789"/>
                  </a:lnTo>
                  <a:lnTo>
                    <a:pt x="1631" y="11111"/>
                  </a:lnTo>
                  <a:cubicBezTo>
                    <a:pt x="1648" y="11111"/>
                    <a:pt x="1648" y="11102"/>
                    <a:pt x="1648" y="11094"/>
                  </a:cubicBezTo>
                  <a:lnTo>
                    <a:pt x="1648" y="11077"/>
                  </a:lnTo>
                  <a:lnTo>
                    <a:pt x="1743" y="10673"/>
                  </a:lnTo>
                  <a:close/>
                  <a:moveTo>
                    <a:pt x="1614" y="11540"/>
                  </a:moveTo>
                  <a:lnTo>
                    <a:pt x="1674" y="11797"/>
                  </a:lnTo>
                  <a:lnTo>
                    <a:pt x="1528" y="11797"/>
                  </a:lnTo>
                  <a:lnTo>
                    <a:pt x="1528" y="11755"/>
                  </a:lnTo>
                  <a:lnTo>
                    <a:pt x="1631" y="11755"/>
                  </a:lnTo>
                  <a:cubicBezTo>
                    <a:pt x="1648" y="11755"/>
                    <a:pt x="1657" y="11746"/>
                    <a:pt x="1657" y="11737"/>
                  </a:cubicBezTo>
                  <a:cubicBezTo>
                    <a:pt x="1657" y="11720"/>
                    <a:pt x="1631" y="11712"/>
                    <a:pt x="1622" y="11712"/>
                  </a:cubicBezTo>
                  <a:lnTo>
                    <a:pt x="1519" y="11712"/>
                  </a:lnTo>
                  <a:lnTo>
                    <a:pt x="1519" y="11591"/>
                  </a:lnTo>
                  <a:lnTo>
                    <a:pt x="1528" y="11540"/>
                  </a:lnTo>
                  <a:close/>
                  <a:moveTo>
                    <a:pt x="1279" y="11866"/>
                  </a:moveTo>
                  <a:lnTo>
                    <a:pt x="1279" y="13067"/>
                  </a:lnTo>
                  <a:lnTo>
                    <a:pt x="1176" y="13522"/>
                  </a:lnTo>
                  <a:lnTo>
                    <a:pt x="1176" y="12690"/>
                  </a:lnTo>
                  <a:lnTo>
                    <a:pt x="1176" y="11866"/>
                  </a:lnTo>
                  <a:close/>
                  <a:moveTo>
                    <a:pt x="1846" y="11866"/>
                  </a:moveTo>
                  <a:lnTo>
                    <a:pt x="1948" y="12981"/>
                  </a:lnTo>
                  <a:lnTo>
                    <a:pt x="1708" y="13934"/>
                  </a:lnTo>
                  <a:lnTo>
                    <a:pt x="1519" y="13119"/>
                  </a:lnTo>
                  <a:lnTo>
                    <a:pt x="1519" y="11866"/>
                  </a:lnTo>
                  <a:close/>
                  <a:moveTo>
                    <a:pt x="1142" y="11866"/>
                  </a:moveTo>
                  <a:lnTo>
                    <a:pt x="1142" y="11952"/>
                  </a:lnTo>
                  <a:lnTo>
                    <a:pt x="988" y="11952"/>
                  </a:lnTo>
                  <a:cubicBezTo>
                    <a:pt x="979" y="11952"/>
                    <a:pt x="970" y="11960"/>
                    <a:pt x="970" y="11969"/>
                  </a:cubicBezTo>
                  <a:cubicBezTo>
                    <a:pt x="970" y="11978"/>
                    <a:pt x="979" y="11995"/>
                    <a:pt x="988" y="11995"/>
                  </a:cubicBezTo>
                  <a:lnTo>
                    <a:pt x="1133" y="11995"/>
                  </a:lnTo>
                  <a:lnTo>
                    <a:pt x="1133" y="12166"/>
                  </a:lnTo>
                  <a:lnTo>
                    <a:pt x="988" y="12166"/>
                  </a:lnTo>
                  <a:cubicBezTo>
                    <a:pt x="979" y="12166"/>
                    <a:pt x="970" y="12175"/>
                    <a:pt x="970" y="12183"/>
                  </a:cubicBezTo>
                  <a:cubicBezTo>
                    <a:pt x="970" y="12192"/>
                    <a:pt x="979" y="12209"/>
                    <a:pt x="988" y="12209"/>
                  </a:cubicBezTo>
                  <a:lnTo>
                    <a:pt x="1133" y="12209"/>
                  </a:lnTo>
                  <a:lnTo>
                    <a:pt x="1133" y="12381"/>
                  </a:lnTo>
                  <a:lnTo>
                    <a:pt x="988" y="12381"/>
                  </a:lnTo>
                  <a:cubicBezTo>
                    <a:pt x="979" y="12381"/>
                    <a:pt x="970" y="12389"/>
                    <a:pt x="970" y="12398"/>
                  </a:cubicBezTo>
                  <a:cubicBezTo>
                    <a:pt x="970" y="12407"/>
                    <a:pt x="979" y="12424"/>
                    <a:pt x="988" y="12424"/>
                  </a:cubicBezTo>
                  <a:lnTo>
                    <a:pt x="1133" y="12424"/>
                  </a:lnTo>
                  <a:lnTo>
                    <a:pt x="1133" y="12595"/>
                  </a:lnTo>
                  <a:lnTo>
                    <a:pt x="988" y="12595"/>
                  </a:lnTo>
                  <a:cubicBezTo>
                    <a:pt x="979" y="12595"/>
                    <a:pt x="970" y="12604"/>
                    <a:pt x="970" y="12612"/>
                  </a:cubicBezTo>
                  <a:cubicBezTo>
                    <a:pt x="970" y="12621"/>
                    <a:pt x="979" y="12638"/>
                    <a:pt x="988" y="12638"/>
                  </a:cubicBezTo>
                  <a:lnTo>
                    <a:pt x="1133" y="12638"/>
                  </a:lnTo>
                  <a:lnTo>
                    <a:pt x="1133" y="12690"/>
                  </a:lnTo>
                  <a:lnTo>
                    <a:pt x="1133" y="12810"/>
                  </a:lnTo>
                  <a:lnTo>
                    <a:pt x="988" y="12810"/>
                  </a:lnTo>
                  <a:cubicBezTo>
                    <a:pt x="979" y="12810"/>
                    <a:pt x="970" y="12818"/>
                    <a:pt x="970" y="12827"/>
                  </a:cubicBezTo>
                  <a:cubicBezTo>
                    <a:pt x="970" y="12836"/>
                    <a:pt x="979" y="12853"/>
                    <a:pt x="988" y="12853"/>
                  </a:cubicBezTo>
                  <a:lnTo>
                    <a:pt x="1133" y="12853"/>
                  </a:lnTo>
                  <a:lnTo>
                    <a:pt x="1133" y="13024"/>
                  </a:lnTo>
                  <a:lnTo>
                    <a:pt x="988" y="13024"/>
                  </a:lnTo>
                  <a:cubicBezTo>
                    <a:pt x="979" y="13024"/>
                    <a:pt x="970" y="13033"/>
                    <a:pt x="970" y="13041"/>
                  </a:cubicBezTo>
                  <a:cubicBezTo>
                    <a:pt x="970" y="13050"/>
                    <a:pt x="979" y="13067"/>
                    <a:pt x="988" y="13067"/>
                  </a:cubicBezTo>
                  <a:lnTo>
                    <a:pt x="1133" y="13067"/>
                  </a:lnTo>
                  <a:lnTo>
                    <a:pt x="1133" y="13239"/>
                  </a:lnTo>
                  <a:lnTo>
                    <a:pt x="988" y="13239"/>
                  </a:lnTo>
                  <a:cubicBezTo>
                    <a:pt x="979" y="13239"/>
                    <a:pt x="970" y="13247"/>
                    <a:pt x="970" y="13256"/>
                  </a:cubicBezTo>
                  <a:cubicBezTo>
                    <a:pt x="970" y="13265"/>
                    <a:pt x="979" y="13282"/>
                    <a:pt x="988" y="13282"/>
                  </a:cubicBezTo>
                  <a:lnTo>
                    <a:pt x="1133" y="13282"/>
                  </a:lnTo>
                  <a:lnTo>
                    <a:pt x="1133" y="13453"/>
                  </a:lnTo>
                  <a:lnTo>
                    <a:pt x="988" y="13453"/>
                  </a:lnTo>
                  <a:cubicBezTo>
                    <a:pt x="979" y="13453"/>
                    <a:pt x="970" y="13462"/>
                    <a:pt x="970" y="13470"/>
                  </a:cubicBezTo>
                  <a:cubicBezTo>
                    <a:pt x="970" y="13479"/>
                    <a:pt x="979" y="13496"/>
                    <a:pt x="988" y="13496"/>
                  </a:cubicBezTo>
                  <a:lnTo>
                    <a:pt x="1133" y="13496"/>
                  </a:lnTo>
                  <a:lnTo>
                    <a:pt x="1133" y="13668"/>
                  </a:lnTo>
                  <a:lnTo>
                    <a:pt x="988" y="13668"/>
                  </a:lnTo>
                  <a:cubicBezTo>
                    <a:pt x="979" y="13668"/>
                    <a:pt x="970" y="13676"/>
                    <a:pt x="970" y="13685"/>
                  </a:cubicBezTo>
                  <a:cubicBezTo>
                    <a:pt x="970" y="13694"/>
                    <a:pt x="979" y="13711"/>
                    <a:pt x="988" y="13711"/>
                  </a:cubicBezTo>
                  <a:lnTo>
                    <a:pt x="1133" y="13711"/>
                  </a:lnTo>
                  <a:lnTo>
                    <a:pt x="1091" y="13882"/>
                  </a:lnTo>
                  <a:lnTo>
                    <a:pt x="988" y="13882"/>
                  </a:lnTo>
                  <a:cubicBezTo>
                    <a:pt x="979" y="13882"/>
                    <a:pt x="970" y="13891"/>
                    <a:pt x="970" y="13899"/>
                  </a:cubicBezTo>
                  <a:cubicBezTo>
                    <a:pt x="970" y="13908"/>
                    <a:pt x="979" y="13925"/>
                    <a:pt x="988" y="13925"/>
                  </a:cubicBezTo>
                  <a:lnTo>
                    <a:pt x="1073" y="13925"/>
                  </a:lnTo>
                  <a:lnTo>
                    <a:pt x="1030" y="14097"/>
                  </a:lnTo>
                  <a:lnTo>
                    <a:pt x="988" y="14097"/>
                  </a:lnTo>
                  <a:cubicBezTo>
                    <a:pt x="979" y="14097"/>
                    <a:pt x="970" y="14105"/>
                    <a:pt x="970" y="14114"/>
                  </a:cubicBezTo>
                  <a:cubicBezTo>
                    <a:pt x="970" y="14122"/>
                    <a:pt x="979" y="14140"/>
                    <a:pt x="988" y="14140"/>
                  </a:cubicBezTo>
                  <a:lnTo>
                    <a:pt x="1030" y="14140"/>
                  </a:lnTo>
                  <a:lnTo>
                    <a:pt x="1005" y="14277"/>
                  </a:lnTo>
                  <a:lnTo>
                    <a:pt x="704" y="13050"/>
                  </a:lnTo>
                  <a:lnTo>
                    <a:pt x="807" y="11866"/>
                  </a:lnTo>
                  <a:close/>
                  <a:moveTo>
                    <a:pt x="1133" y="14225"/>
                  </a:moveTo>
                  <a:lnTo>
                    <a:pt x="1133" y="14311"/>
                  </a:lnTo>
                  <a:lnTo>
                    <a:pt x="1108" y="14311"/>
                  </a:lnTo>
                  <a:lnTo>
                    <a:pt x="1133" y="14225"/>
                  </a:lnTo>
                  <a:close/>
                  <a:moveTo>
                    <a:pt x="1125" y="14354"/>
                  </a:moveTo>
                  <a:lnTo>
                    <a:pt x="1125" y="14526"/>
                  </a:lnTo>
                  <a:lnTo>
                    <a:pt x="1056" y="14526"/>
                  </a:lnTo>
                  <a:lnTo>
                    <a:pt x="1099" y="14354"/>
                  </a:lnTo>
                  <a:close/>
                  <a:moveTo>
                    <a:pt x="1116" y="14569"/>
                  </a:moveTo>
                  <a:lnTo>
                    <a:pt x="1116" y="14740"/>
                  </a:lnTo>
                  <a:lnTo>
                    <a:pt x="1099" y="14740"/>
                  </a:lnTo>
                  <a:lnTo>
                    <a:pt x="1056" y="14569"/>
                  </a:lnTo>
                  <a:close/>
                  <a:moveTo>
                    <a:pt x="1519" y="13651"/>
                  </a:moveTo>
                  <a:lnTo>
                    <a:pt x="1648" y="14200"/>
                  </a:lnTo>
                  <a:lnTo>
                    <a:pt x="1519" y="14749"/>
                  </a:lnTo>
                  <a:lnTo>
                    <a:pt x="1519" y="13651"/>
                  </a:lnTo>
                  <a:close/>
                  <a:moveTo>
                    <a:pt x="1133" y="14766"/>
                  </a:moveTo>
                  <a:lnTo>
                    <a:pt x="1133" y="14843"/>
                  </a:lnTo>
                  <a:lnTo>
                    <a:pt x="1108" y="14766"/>
                  </a:lnTo>
                  <a:close/>
                  <a:moveTo>
                    <a:pt x="1279" y="13591"/>
                  </a:moveTo>
                  <a:lnTo>
                    <a:pt x="1279" y="15109"/>
                  </a:lnTo>
                  <a:lnTo>
                    <a:pt x="1193" y="15109"/>
                  </a:lnTo>
                  <a:lnTo>
                    <a:pt x="1176" y="15015"/>
                  </a:lnTo>
                  <a:lnTo>
                    <a:pt x="1176" y="14054"/>
                  </a:lnTo>
                  <a:lnTo>
                    <a:pt x="1279" y="13591"/>
                  </a:lnTo>
                  <a:close/>
                  <a:moveTo>
                    <a:pt x="1717" y="14457"/>
                  </a:moveTo>
                  <a:lnTo>
                    <a:pt x="1880" y="15109"/>
                  </a:lnTo>
                  <a:lnTo>
                    <a:pt x="1562" y="15109"/>
                  </a:lnTo>
                  <a:lnTo>
                    <a:pt x="1717" y="14457"/>
                  </a:lnTo>
                  <a:close/>
                  <a:moveTo>
                    <a:pt x="1974" y="13350"/>
                  </a:moveTo>
                  <a:lnTo>
                    <a:pt x="2137" y="15101"/>
                  </a:lnTo>
                  <a:lnTo>
                    <a:pt x="2000" y="15101"/>
                  </a:lnTo>
                  <a:lnTo>
                    <a:pt x="2000" y="15109"/>
                  </a:lnTo>
                  <a:lnTo>
                    <a:pt x="1777" y="14191"/>
                  </a:lnTo>
                  <a:lnTo>
                    <a:pt x="1974" y="13350"/>
                  </a:lnTo>
                  <a:close/>
                  <a:moveTo>
                    <a:pt x="662" y="13436"/>
                  </a:moveTo>
                  <a:lnTo>
                    <a:pt x="927" y="14543"/>
                  </a:lnTo>
                  <a:lnTo>
                    <a:pt x="790" y="15126"/>
                  </a:lnTo>
                  <a:lnTo>
                    <a:pt x="507" y="15126"/>
                  </a:lnTo>
                  <a:lnTo>
                    <a:pt x="507" y="15109"/>
                  </a:lnTo>
                  <a:lnTo>
                    <a:pt x="662" y="13436"/>
                  </a:lnTo>
                  <a:close/>
                  <a:moveTo>
                    <a:pt x="988" y="14800"/>
                  </a:moveTo>
                  <a:lnTo>
                    <a:pt x="1022" y="14955"/>
                  </a:lnTo>
                  <a:lnTo>
                    <a:pt x="979" y="14955"/>
                  </a:lnTo>
                  <a:cubicBezTo>
                    <a:pt x="970" y="14955"/>
                    <a:pt x="962" y="14963"/>
                    <a:pt x="962" y="14972"/>
                  </a:cubicBezTo>
                  <a:cubicBezTo>
                    <a:pt x="962" y="14980"/>
                    <a:pt x="970" y="14998"/>
                    <a:pt x="979" y="14998"/>
                  </a:cubicBezTo>
                  <a:lnTo>
                    <a:pt x="1030" y="14998"/>
                  </a:lnTo>
                  <a:lnTo>
                    <a:pt x="1065" y="15126"/>
                  </a:lnTo>
                  <a:lnTo>
                    <a:pt x="919" y="15126"/>
                  </a:lnTo>
                  <a:lnTo>
                    <a:pt x="919" y="15109"/>
                  </a:lnTo>
                  <a:lnTo>
                    <a:pt x="988" y="14800"/>
                  </a:lnTo>
                  <a:close/>
                  <a:moveTo>
                    <a:pt x="2317" y="0"/>
                  </a:moveTo>
                  <a:lnTo>
                    <a:pt x="2317" y="0"/>
                  </a:lnTo>
                  <a:cubicBezTo>
                    <a:pt x="2232" y="18"/>
                    <a:pt x="2163" y="86"/>
                    <a:pt x="2137" y="172"/>
                  </a:cubicBezTo>
                  <a:cubicBezTo>
                    <a:pt x="2129" y="223"/>
                    <a:pt x="2129" y="292"/>
                    <a:pt x="2103" y="344"/>
                  </a:cubicBezTo>
                  <a:cubicBezTo>
                    <a:pt x="2077" y="464"/>
                    <a:pt x="1957" y="524"/>
                    <a:pt x="1846" y="575"/>
                  </a:cubicBezTo>
                  <a:cubicBezTo>
                    <a:pt x="1837" y="515"/>
                    <a:pt x="1837" y="464"/>
                    <a:pt x="1846" y="395"/>
                  </a:cubicBezTo>
                  <a:lnTo>
                    <a:pt x="1846" y="395"/>
                  </a:lnTo>
                  <a:cubicBezTo>
                    <a:pt x="1743" y="489"/>
                    <a:pt x="1631" y="601"/>
                    <a:pt x="1631" y="738"/>
                  </a:cubicBezTo>
                  <a:cubicBezTo>
                    <a:pt x="1631" y="790"/>
                    <a:pt x="1648" y="850"/>
                    <a:pt x="1648" y="901"/>
                  </a:cubicBezTo>
                  <a:cubicBezTo>
                    <a:pt x="1648" y="953"/>
                    <a:pt x="1614" y="1004"/>
                    <a:pt x="1562" y="1021"/>
                  </a:cubicBezTo>
                  <a:cubicBezTo>
                    <a:pt x="1571" y="978"/>
                    <a:pt x="1545" y="936"/>
                    <a:pt x="1502" y="901"/>
                  </a:cubicBezTo>
                  <a:cubicBezTo>
                    <a:pt x="1487" y="886"/>
                    <a:pt x="1461" y="877"/>
                    <a:pt x="1433" y="877"/>
                  </a:cubicBezTo>
                  <a:cubicBezTo>
                    <a:pt x="1413" y="877"/>
                    <a:pt x="1392" y="882"/>
                    <a:pt x="1374" y="893"/>
                  </a:cubicBezTo>
                  <a:cubicBezTo>
                    <a:pt x="1408" y="901"/>
                    <a:pt x="1434" y="944"/>
                    <a:pt x="1408" y="978"/>
                  </a:cubicBezTo>
                  <a:cubicBezTo>
                    <a:pt x="1399" y="1004"/>
                    <a:pt x="1365" y="1030"/>
                    <a:pt x="1331" y="1047"/>
                  </a:cubicBezTo>
                  <a:cubicBezTo>
                    <a:pt x="1236" y="1116"/>
                    <a:pt x="1142" y="1176"/>
                    <a:pt x="1091" y="1287"/>
                  </a:cubicBezTo>
                  <a:cubicBezTo>
                    <a:pt x="1030" y="1382"/>
                    <a:pt x="1022" y="1536"/>
                    <a:pt x="1116" y="1596"/>
                  </a:cubicBezTo>
                  <a:cubicBezTo>
                    <a:pt x="1133" y="1605"/>
                    <a:pt x="1151" y="1622"/>
                    <a:pt x="1159" y="1630"/>
                  </a:cubicBezTo>
                  <a:lnTo>
                    <a:pt x="1151" y="1630"/>
                  </a:lnTo>
                  <a:lnTo>
                    <a:pt x="1151" y="2334"/>
                  </a:lnTo>
                  <a:lnTo>
                    <a:pt x="1065" y="2334"/>
                  </a:lnTo>
                  <a:lnTo>
                    <a:pt x="1065" y="2446"/>
                  </a:lnTo>
                  <a:lnTo>
                    <a:pt x="1151" y="2446"/>
                  </a:lnTo>
                  <a:lnTo>
                    <a:pt x="1151" y="2703"/>
                  </a:lnTo>
                  <a:lnTo>
                    <a:pt x="799" y="2703"/>
                  </a:lnTo>
                  <a:cubicBezTo>
                    <a:pt x="773" y="2703"/>
                    <a:pt x="756" y="2720"/>
                    <a:pt x="756" y="2746"/>
                  </a:cubicBezTo>
                  <a:lnTo>
                    <a:pt x="816" y="2746"/>
                  </a:lnTo>
                  <a:lnTo>
                    <a:pt x="816" y="2840"/>
                  </a:lnTo>
                  <a:cubicBezTo>
                    <a:pt x="807" y="2840"/>
                    <a:pt x="807" y="2849"/>
                    <a:pt x="807" y="2866"/>
                  </a:cubicBezTo>
                  <a:cubicBezTo>
                    <a:pt x="807" y="2875"/>
                    <a:pt x="807" y="2875"/>
                    <a:pt x="816" y="2883"/>
                  </a:cubicBezTo>
                  <a:lnTo>
                    <a:pt x="816" y="3038"/>
                  </a:lnTo>
                  <a:lnTo>
                    <a:pt x="799" y="3038"/>
                  </a:lnTo>
                  <a:lnTo>
                    <a:pt x="799" y="3192"/>
                  </a:lnTo>
                  <a:lnTo>
                    <a:pt x="1142" y="3192"/>
                  </a:lnTo>
                  <a:lnTo>
                    <a:pt x="1142" y="3621"/>
                  </a:lnTo>
                  <a:cubicBezTo>
                    <a:pt x="1142" y="3621"/>
                    <a:pt x="1133" y="3621"/>
                    <a:pt x="1133" y="3638"/>
                  </a:cubicBezTo>
                  <a:lnTo>
                    <a:pt x="747" y="4024"/>
                  </a:lnTo>
                  <a:lnTo>
                    <a:pt x="747" y="4899"/>
                  </a:lnTo>
                  <a:lnTo>
                    <a:pt x="747" y="5886"/>
                  </a:lnTo>
                  <a:lnTo>
                    <a:pt x="722" y="5886"/>
                  </a:lnTo>
                  <a:lnTo>
                    <a:pt x="722" y="5998"/>
                  </a:lnTo>
                  <a:lnTo>
                    <a:pt x="747" y="5998"/>
                  </a:lnTo>
                  <a:lnTo>
                    <a:pt x="747" y="6083"/>
                  </a:lnTo>
                  <a:lnTo>
                    <a:pt x="747" y="6941"/>
                  </a:lnTo>
                  <a:lnTo>
                    <a:pt x="747" y="7997"/>
                  </a:lnTo>
                  <a:lnTo>
                    <a:pt x="636" y="7997"/>
                  </a:lnTo>
                  <a:cubicBezTo>
                    <a:pt x="619" y="7997"/>
                    <a:pt x="593" y="8022"/>
                    <a:pt x="593" y="8040"/>
                  </a:cubicBezTo>
                  <a:lnTo>
                    <a:pt x="670" y="8040"/>
                  </a:lnTo>
                  <a:lnTo>
                    <a:pt x="670" y="8142"/>
                  </a:lnTo>
                  <a:lnTo>
                    <a:pt x="662" y="8142"/>
                  </a:lnTo>
                  <a:cubicBezTo>
                    <a:pt x="644" y="8142"/>
                    <a:pt x="636" y="8151"/>
                    <a:pt x="636" y="8160"/>
                  </a:cubicBezTo>
                  <a:cubicBezTo>
                    <a:pt x="636" y="8168"/>
                    <a:pt x="644" y="8185"/>
                    <a:pt x="662" y="8185"/>
                  </a:cubicBezTo>
                  <a:lnTo>
                    <a:pt x="670" y="8185"/>
                  </a:lnTo>
                  <a:lnTo>
                    <a:pt x="670" y="8331"/>
                  </a:lnTo>
                  <a:lnTo>
                    <a:pt x="627" y="8331"/>
                  </a:lnTo>
                  <a:lnTo>
                    <a:pt x="627" y="8494"/>
                  </a:lnTo>
                  <a:lnTo>
                    <a:pt x="730" y="8494"/>
                  </a:lnTo>
                  <a:lnTo>
                    <a:pt x="730" y="8795"/>
                  </a:lnTo>
                  <a:lnTo>
                    <a:pt x="730" y="9996"/>
                  </a:lnTo>
                  <a:lnTo>
                    <a:pt x="687" y="9996"/>
                  </a:lnTo>
                  <a:lnTo>
                    <a:pt x="687" y="10073"/>
                  </a:lnTo>
                  <a:lnTo>
                    <a:pt x="730" y="10073"/>
                  </a:lnTo>
                  <a:lnTo>
                    <a:pt x="584" y="11780"/>
                  </a:lnTo>
                  <a:lnTo>
                    <a:pt x="550" y="11780"/>
                  </a:lnTo>
                  <a:lnTo>
                    <a:pt x="550" y="11840"/>
                  </a:lnTo>
                  <a:lnTo>
                    <a:pt x="584" y="11840"/>
                  </a:lnTo>
                  <a:lnTo>
                    <a:pt x="293" y="15092"/>
                  </a:lnTo>
                  <a:lnTo>
                    <a:pt x="1" y="15092"/>
                  </a:lnTo>
                  <a:lnTo>
                    <a:pt x="1" y="15581"/>
                  </a:lnTo>
                  <a:lnTo>
                    <a:pt x="2678" y="15581"/>
                  </a:lnTo>
                  <a:lnTo>
                    <a:pt x="2678" y="15092"/>
                  </a:lnTo>
                  <a:lnTo>
                    <a:pt x="2395" y="15092"/>
                  </a:lnTo>
                  <a:lnTo>
                    <a:pt x="2086" y="11866"/>
                  </a:lnTo>
                  <a:lnTo>
                    <a:pt x="2103" y="11866"/>
                  </a:lnTo>
                  <a:lnTo>
                    <a:pt x="2103" y="11797"/>
                  </a:lnTo>
                  <a:lnTo>
                    <a:pt x="2086" y="11797"/>
                  </a:lnTo>
                  <a:lnTo>
                    <a:pt x="1931" y="10090"/>
                  </a:lnTo>
                  <a:lnTo>
                    <a:pt x="2017" y="10090"/>
                  </a:lnTo>
                  <a:lnTo>
                    <a:pt x="2017" y="10021"/>
                  </a:lnTo>
                  <a:lnTo>
                    <a:pt x="1931" y="10021"/>
                  </a:lnTo>
                  <a:lnTo>
                    <a:pt x="1931" y="8820"/>
                  </a:lnTo>
                  <a:lnTo>
                    <a:pt x="1931" y="8520"/>
                  </a:lnTo>
                  <a:lnTo>
                    <a:pt x="2034" y="8520"/>
                  </a:lnTo>
                  <a:lnTo>
                    <a:pt x="2034" y="8357"/>
                  </a:lnTo>
                  <a:lnTo>
                    <a:pt x="2017" y="8357"/>
                  </a:lnTo>
                  <a:lnTo>
                    <a:pt x="2017" y="8065"/>
                  </a:lnTo>
                  <a:lnTo>
                    <a:pt x="2077" y="8065"/>
                  </a:lnTo>
                  <a:cubicBezTo>
                    <a:pt x="2077" y="8048"/>
                    <a:pt x="2051" y="8022"/>
                    <a:pt x="2034" y="8022"/>
                  </a:cubicBezTo>
                  <a:lnTo>
                    <a:pt x="1931" y="8022"/>
                  </a:lnTo>
                  <a:lnTo>
                    <a:pt x="1931" y="6958"/>
                  </a:lnTo>
                  <a:lnTo>
                    <a:pt x="1931" y="6015"/>
                  </a:lnTo>
                  <a:lnTo>
                    <a:pt x="1957" y="6015"/>
                  </a:lnTo>
                  <a:lnTo>
                    <a:pt x="1957" y="5912"/>
                  </a:lnTo>
                  <a:lnTo>
                    <a:pt x="1931" y="5912"/>
                  </a:lnTo>
                  <a:lnTo>
                    <a:pt x="1931" y="4925"/>
                  </a:lnTo>
                  <a:lnTo>
                    <a:pt x="1931" y="4041"/>
                  </a:lnTo>
                  <a:lnTo>
                    <a:pt x="1562" y="3655"/>
                  </a:lnTo>
                  <a:cubicBezTo>
                    <a:pt x="1545" y="3647"/>
                    <a:pt x="1545" y="3647"/>
                    <a:pt x="1537" y="3647"/>
                  </a:cubicBezTo>
                  <a:lnTo>
                    <a:pt x="1537" y="3278"/>
                  </a:lnTo>
                  <a:lnTo>
                    <a:pt x="1537" y="3209"/>
                  </a:lnTo>
                  <a:lnTo>
                    <a:pt x="1871" y="3209"/>
                  </a:lnTo>
                  <a:lnTo>
                    <a:pt x="1871" y="3046"/>
                  </a:lnTo>
                  <a:lnTo>
                    <a:pt x="1863" y="3046"/>
                  </a:lnTo>
                  <a:lnTo>
                    <a:pt x="1863" y="2754"/>
                  </a:lnTo>
                  <a:lnTo>
                    <a:pt x="1914" y="2754"/>
                  </a:lnTo>
                  <a:cubicBezTo>
                    <a:pt x="1914" y="2737"/>
                    <a:pt x="1888" y="2712"/>
                    <a:pt x="1871" y="2712"/>
                  </a:cubicBezTo>
                  <a:lnTo>
                    <a:pt x="1528" y="2712"/>
                  </a:lnTo>
                  <a:lnTo>
                    <a:pt x="1528" y="2454"/>
                  </a:lnTo>
                  <a:lnTo>
                    <a:pt x="1614" y="2454"/>
                  </a:lnTo>
                  <a:lnTo>
                    <a:pt x="1614" y="2351"/>
                  </a:lnTo>
                  <a:lnTo>
                    <a:pt x="1528" y="2351"/>
                  </a:lnTo>
                  <a:lnTo>
                    <a:pt x="1528" y="1665"/>
                  </a:lnTo>
                  <a:cubicBezTo>
                    <a:pt x="1691" y="1639"/>
                    <a:pt x="1846" y="1605"/>
                    <a:pt x="1991" y="1510"/>
                  </a:cubicBezTo>
                  <a:cubicBezTo>
                    <a:pt x="2094" y="1450"/>
                    <a:pt x="2180" y="1347"/>
                    <a:pt x="2266" y="1262"/>
                  </a:cubicBezTo>
                  <a:lnTo>
                    <a:pt x="2266" y="1262"/>
                  </a:lnTo>
                  <a:cubicBezTo>
                    <a:pt x="2246" y="1270"/>
                    <a:pt x="2224" y="1274"/>
                    <a:pt x="2203" y="1274"/>
                  </a:cubicBezTo>
                  <a:cubicBezTo>
                    <a:pt x="2135" y="1274"/>
                    <a:pt x="2067" y="1235"/>
                    <a:pt x="2034" y="1176"/>
                  </a:cubicBezTo>
                  <a:cubicBezTo>
                    <a:pt x="2111" y="1167"/>
                    <a:pt x="2197" y="1133"/>
                    <a:pt x="2266" y="1081"/>
                  </a:cubicBezTo>
                  <a:cubicBezTo>
                    <a:pt x="2300" y="1047"/>
                    <a:pt x="2309" y="1030"/>
                    <a:pt x="2326" y="987"/>
                  </a:cubicBezTo>
                  <a:cubicBezTo>
                    <a:pt x="2343" y="961"/>
                    <a:pt x="2352" y="893"/>
                    <a:pt x="2360" y="867"/>
                  </a:cubicBezTo>
                  <a:lnTo>
                    <a:pt x="2360" y="867"/>
                  </a:lnTo>
                  <a:cubicBezTo>
                    <a:pt x="2336" y="892"/>
                    <a:pt x="2262" y="930"/>
                    <a:pt x="2206" y="930"/>
                  </a:cubicBezTo>
                  <a:cubicBezTo>
                    <a:pt x="2185" y="930"/>
                    <a:pt x="2166" y="924"/>
                    <a:pt x="2154" y="910"/>
                  </a:cubicBezTo>
                  <a:cubicBezTo>
                    <a:pt x="2129" y="875"/>
                    <a:pt x="2197" y="773"/>
                    <a:pt x="2214" y="747"/>
                  </a:cubicBezTo>
                  <a:cubicBezTo>
                    <a:pt x="2274" y="652"/>
                    <a:pt x="2369" y="558"/>
                    <a:pt x="2360" y="429"/>
                  </a:cubicBezTo>
                  <a:cubicBezTo>
                    <a:pt x="2352" y="378"/>
                    <a:pt x="2326" y="335"/>
                    <a:pt x="2300" y="275"/>
                  </a:cubicBezTo>
                  <a:cubicBezTo>
                    <a:pt x="2266" y="232"/>
                    <a:pt x="2249" y="181"/>
                    <a:pt x="2249" y="129"/>
                  </a:cubicBezTo>
                  <a:cubicBezTo>
                    <a:pt x="2249" y="78"/>
                    <a:pt x="2266" y="18"/>
                    <a:pt x="23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3"/>
            <p:cNvSpPr/>
            <p:nvPr/>
          </p:nvSpPr>
          <p:spPr>
            <a:xfrm>
              <a:off x="8622850" y="2129854"/>
              <a:ext cx="443028" cy="2577613"/>
            </a:xfrm>
            <a:custGeom>
              <a:avLst/>
              <a:gdLst/>
              <a:ahLst/>
              <a:cxnLst/>
              <a:rect l="l" t="t" r="r" b="b"/>
              <a:pathLst>
                <a:path w="2678" h="15582" extrusionOk="0">
                  <a:moveTo>
                    <a:pt x="1022" y="2746"/>
                  </a:moveTo>
                  <a:lnTo>
                    <a:pt x="1022" y="2840"/>
                  </a:lnTo>
                  <a:lnTo>
                    <a:pt x="859" y="2840"/>
                  </a:lnTo>
                  <a:lnTo>
                    <a:pt x="859" y="2746"/>
                  </a:lnTo>
                  <a:close/>
                  <a:moveTo>
                    <a:pt x="1151" y="2746"/>
                  </a:moveTo>
                  <a:lnTo>
                    <a:pt x="1151" y="2840"/>
                  </a:lnTo>
                  <a:lnTo>
                    <a:pt x="1065" y="2840"/>
                  </a:lnTo>
                  <a:lnTo>
                    <a:pt x="1065" y="2746"/>
                  </a:lnTo>
                  <a:close/>
                  <a:moveTo>
                    <a:pt x="1614" y="2754"/>
                  </a:moveTo>
                  <a:lnTo>
                    <a:pt x="1614" y="2849"/>
                  </a:lnTo>
                  <a:lnTo>
                    <a:pt x="1528" y="2849"/>
                  </a:lnTo>
                  <a:lnTo>
                    <a:pt x="1528" y="2754"/>
                  </a:lnTo>
                  <a:close/>
                  <a:moveTo>
                    <a:pt x="1820" y="2754"/>
                  </a:moveTo>
                  <a:lnTo>
                    <a:pt x="1820" y="2849"/>
                  </a:lnTo>
                  <a:lnTo>
                    <a:pt x="1657" y="2849"/>
                  </a:lnTo>
                  <a:lnTo>
                    <a:pt x="1657" y="2754"/>
                  </a:lnTo>
                  <a:close/>
                  <a:moveTo>
                    <a:pt x="1013" y="2917"/>
                  </a:moveTo>
                  <a:lnTo>
                    <a:pt x="1013" y="3072"/>
                  </a:lnTo>
                  <a:lnTo>
                    <a:pt x="850" y="3072"/>
                  </a:lnTo>
                  <a:lnTo>
                    <a:pt x="850" y="2917"/>
                  </a:lnTo>
                  <a:close/>
                  <a:moveTo>
                    <a:pt x="1142" y="2917"/>
                  </a:moveTo>
                  <a:lnTo>
                    <a:pt x="1142" y="3072"/>
                  </a:lnTo>
                  <a:lnTo>
                    <a:pt x="1056" y="3072"/>
                  </a:lnTo>
                  <a:lnTo>
                    <a:pt x="1056" y="2917"/>
                  </a:lnTo>
                  <a:close/>
                  <a:moveTo>
                    <a:pt x="1588" y="2917"/>
                  </a:moveTo>
                  <a:lnTo>
                    <a:pt x="1588" y="3072"/>
                  </a:lnTo>
                  <a:lnTo>
                    <a:pt x="1502" y="3072"/>
                  </a:lnTo>
                  <a:lnTo>
                    <a:pt x="1502" y="2917"/>
                  </a:lnTo>
                  <a:close/>
                  <a:moveTo>
                    <a:pt x="1794" y="2917"/>
                  </a:moveTo>
                  <a:lnTo>
                    <a:pt x="1794" y="3072"/>
                  </a:lnTo>
                  <a:lnTo>
                    <a:pt x="1631" y="3072"/>
                  </a:lnTo>
                  <a:lnTo>
                    <a:pt x="1631" y="2917"/>
                  </a:lnTo>
                  <a:close/>
                  <a:moveTo>
                    <a:pt x="1116" y="3981"/>
                  </a:moveTo>
                  <a:lnTo>
                    <a:pt x="1116" y="3990"/>
                  </a:lnTo>
                  <a:lnTo>
                    <a:pt x="1279" y="3990"/>
                  </a:lnTo>
                  <a:lnTo>
                    <a:pt x="1279" y="4084"/>
                  </a:lnTo>
                  <a:lnTo>
                    <a:pt x="1202" y="4084"/>
                  </a:lnTo>
                  <a:cubicBezTo>
                    <a:pt x="1193" y="4084"/>
                    <a:pt x="1185" y="4101"/>
                    <a:pt x="1185" y="4110"/>
                  </a:cubicBezTo>
                  <a:cubicBezTo>
                    <a:pt x="1185" y="4119"/>
                    <a:pt x="1193" y="4127"/>
                    <a:pt x="1202" y="4127"/>
                  </a:cubicBezTo>
                  <a:lnTo>
                    <a:pt x="1279" y="4127"/>
                  </a:lnTo>
                  <a:lnTo>
                    <a:pt x="1279" y="4299"/>
                  </a:lnTo>
                  <a:lnTo>
                    <a:pt x="1202" y="4299"/>
                  </a:lnTo>
                  <a:cubicBezTo>
                    <a:pt x="1193" y="4299"/>
                    <a:pt x="1185" y="4316"/>
                    <a:pt x="1185" y="4325"/>
                  </a:cubicBezTo>
                  <a:cubicBezTo>
                    <a:pt x="1185" y="4333"/>
                    <a:pt x="1193" y="4342"/>
                    <a:pt x="1202" y="4342"/>
                  </a:cubicBezTo>
                  <a:lnTo>
                    <a:pt x="1279" y="4342"/>
                  </a:lnTo>
                  <a:lnTo>
                    <a:pt x="1279" y="4513"/>
                  </a:lnTo>
                  <a:lnTo>
                    <a:pt x="1202" y="4513"/>
                  </a:lnTo>
                  <a:cubicBezTo>
                    <a:pt x="1193" y="4513"/>
                    <a:pt x="1185" y="4530"/>
                    <a:pt x="1185" y="4539"/>
                  </a:cubicBezTo>
                  <a:cubicBezTo>
                    <a:pt x="1185" y="4548"/>
                    <a:pt x="1193" y="4556"/>
                    <a:pt x="1202" y="4556"/>
                  </a:cubicBezTo>
                  <a:lnTo>
                    <a:pt x="1279" y="4556"/>
                  </a:lnTo>
                  <a:lnTo>
                    <a:pt x="1279" y="4728"/>
                  </a:lnTo>
                  <a:lnTo>
                    <a:pt x="1202" y="4728"/>
                  </a:lnTo>
                  <a:cubicBezTo>
                    <a:pt x="1193" y="4728"/>
                    <a:pt x="1185" y="4745"/>
                    <a:pt x="1185" y="4753"/>
                  </a:cubicBezTo>
                  <a:cubicBezTo>
                    <a:pt x="1185" y="4762"/>
                    <a:pt x="1193" y="4771"/>
                    <a:pt x="1202" y="4771"/>
                  </a:cubicBezTo>
                  <a:lnTo>
                    <a:pt x="1279" y="4771"/>
                  </a:lnTo>
                  <a:lnTo>
                    <a:pt x="1279" y="4942"/>
                  </a:lnTo>
                  <a:lnTo>
                    <a:pt x="1202" y="4942"/>
                  </a:lnTo>
                  <a:cubicBezTo>
                    <a:pt x="1193" y="4942"/>
                    <a:pt x="1185" y="4959"/>
                    <a:pt x="1185" y="4968"/>
                  </a:cubicBezTo>
                  <a:cubicBezTo>
                    <a:pt x="1185" y="4977"/>
                    <a:pt x="1193" y="4985"/>
                    <a:pt x="1202" y="4985"/>
                  </a:cubicBezTo>
                  <a:lnTo>
                    <a:pt x="1279" y="4985"/>
                  </a:lnTo>
                  <a:lnTo>
                    <a:pt x="1279" y="5045"/>
                  </a:lnTo>
                  <a:lnTo>
                    <a:pt x="1279" y="5157"/>
                  </a:lnTo>
                  <a:lnTo>
                    <a:pt x="1202" y="5157"/>
                  </a:lnTo>
                  <a:cubicBezTo>
                    <a:pt x="1193" y="5157"/>
                    <a:pt x="1185" y="5174"/>
                    <a:pt x="1185" y="5182"/>
                  </a:cubicBezTo>
                  <a:cubicBezTo>
                    <a:pt x="1185" y="5191"/>
                    <a:pt x="1193" y="5200"/>
                    <a:pt x="1202" y="5200"/>
                  </a:cubicBezTo>
                  <a:lnTo>
                    <a:pt x="1279" y="5200"/>
                  </a:lnTo>
                  <a:lnTo>
                    <a:pt x="1279" y="5371"/>
                  </a:lnTo>
                  <a:lnTo>
                    <a:pt x="1202" y="5371"/>
                  </a:lnTo>
                  <a:cubicBezTo>
                    <a:pt x="1193" y="5371"/>
                    <a:pt x="1185" y="5388"/>
                    <a:pt x="1185" y="5397"/>
                  </a:cubicBezTo>
                  <a:cubicBezTo>
                    <a:pt x="1185" y="5406"/>
                    <a:pt x="1193" y="5414"/>
                    <a:pt x="1202" y="5414"/>
                  </a:cubicBezTo>
                  <a:lnTo>
                    <a:pt x="1279" y="5414"/>
                  </a:lnTo>
                  <a:lnTo>
                    <a:pt x="1279" y="5586"/>
                  </a:lnTo>
                  <a:lnTo>
                    <a:pt x="1202" y="5586"/>
                  </a:lnTo>
                  <a:cubicBezTo>
                    <a:pt x="1193" y="5586"/>
                    <a:pt x="1185" y="5603"/>
                    <a:pt x="1185" y="5611"/>
                  </a:cubicBezTo>
                  <a:cubicBezTo>
                    <a:pt x="1185" y="5620"/>
                    <a:pt x="1193" y="5629"/>
                    <a:pt x="1202" y="5629"/>
                  </a:cubicBezTo>
                  <a:lnTo>
                    <a:pt x="1279" y="5629"/>
                  </a:lnTo>
                  <a:lnTo>
                    <a:pt x="1279" y="5689"/>
                  </a:lnTo>
                  <a:lnTo>
                    <a:pt x="962" y="5689"/>
                  </a:lnTo>
                  <a:lnTo>
                    <a:pt x="962" y="4925"/>
                  </a:lnTo>
                  <a:lnTo>
                    <a:pt x="962" y="4144"/>
                  </a:lnTo>
                  <a:lnTo>
                    <a:pt x="1116" y="3981"/>
                  </a:lnTo>
                  <a:close/>
                  <a:moveTo>
                    <a:pt x="1519" y="3973"/>
                  </a:moveTo>
                  <a:lnTo>
                    <a:pt x="1691" y="4144"/>
                  </a:lnTo>
                  <a:lnTo>
                    <a:pt x="1691" y="4925"/>
                  </a:lnTo>
                  <a:lnTo>
                    <a:pt x="1691" y="5689"/>
                  </a:lnTo>
                  <a:lnTo>
                    <a:pt x="1519" y="5689"/>
                  </a:lnTo>
                  <a:lnTo>
                    <a:pt x="1519" y="5045"/>
                  </a:lnTo>
                  <a:lnTo>
                    <a:pt x="1519" y="3990"/>
                  </a:lnTo>
                  <a:lnTo>
                    <a:pt x="1519" y="3973"/>
                  </a:lnTo>
                  <a:close/>
                  <a:moveTo>
                    <a:pt x="1116" y="5749"/>
                  </a:moveTo>
                  <a:lnTo>
                    <a:pt x="1116" y="5783"/>
                  </a:lnTo>
                  <a:lnTo>
                    <a:pt x="1005" y="5783"/>
                  </a:lnTo>
                  <a:lnTo>
                    <a:pt x="1005" y="5749"/>
                  </a:lnTo>
                  <a:close/>
                  <a:moveTo>
                    <a:pt x="1279" y="5749"/>
                  </a:moveTo>
                  <a:lnTo>
                    <a:pt x="1279" y="5783"/>
                  </a:lnTo>
                  <a:lnTo>
                    <a:pt x="1142" y="5783"/>
                  </a:lnTo>
                  <a:lnTo>
                    <a:pt x="1142" y="5749"/>
                  </a:lnTo>
                  <a:close/>
                  <a:moveTo>
                    <a:pt x="1665" y="5749"/>
                  </a:moveTo>
                  <a:lnTo>
                    <a:pt x="1665" y="5783"/>
                  </a:lnTo>
                  <a:lnTo>
                    <a:pt x="1545" y="5783"/>
                  </a:lnTo>
                  <a:lnTo>
                    <a:pt x="1545" y="5749"/>
                  </a:lnTo>
                  <a:close/>
                  <a:moveTo>
                    <a:pt x="1116" y="5817"/>
                  </a:moveTo>
                  <a:lnTo>
                    <a:pt x="1116" y="5912"/>
                  </a:lnTo>
                  <a:lnTo>
                    <a:pt x="1005" y="5912"/>
                  </a:lnTo>
                  <a:lnTo>
                    <a:pt x="1005" y="5817"/>
                  </a:lnTo>
                  <a:close/>
                  <a:moveTo>
                    <a:pt x="1193" y="5817"/>
                  </a:moveTo>
                  <a:cubicBezTo>
                    <a:pt x="1185" y="5817"/>
                    <a:pt x="1185" y="5826"/>
                    <a:pt x="1185" y="5835"/>
                  </a:cubicBezTo>
                  <a:cubicBezTo>
                    <a:pt x="1185" y="5843"/>
                    <a:pt x="1193" y="5860"/>
                    <a:pt x="1202" y="5860"/>
                  </a:cubicBezTo>
                  <a:lnTo>
                    <a:pt x="1279" y="5860"/>
                  </a:lnTo>
                  <a:lnTo>
                    <a:pt x="1279" y="5912"/>
                  </a:lnTo>
                  <a:lnTo>
                    <a:pt x="1142" y="5912"/>
                  </a:lnTo>
                  <a:lnTo>
                    <a:pt x="1142" y="5817"/>
                  </a:lnTo>
                  <a:close/>
                  <a:moveTo>
                    <a:pt x="1657" y="5817"/>
                  </a:moveTo>
                  <a:lnTo>
                    <a:pt x="1657" y="5912"/>
                  </a:lnTo>
                  <a:lnTo>
                    <a:pt x="1537" y="5912"/>
                  </a:lnTo>
                  <a:lnTo>
                    <a:pt x="1537" y="5817"/>
                  </a:lnTo>
                  <a:close/>
                  <a:moveTo>
                    <a:pt x="962" y="5749"/>
                  </a:moveTo>
                  <a:lnTo>
                    <a:pt x="970" y="5920"/>
                  </a:lnTo>
                  <a:lnTo>
                    <a:pt x="962" y="5920"/>
                  </a:lnTo>
                  <a:lnTo>
                    <a:pt x="962" y="5749"/>
                  </a:lnTo>
                  <a:close/>
                  <a:moveTo>
                    <a:pt x="1691" y="6015"/>
                  </a:moveTo>
                  <a:lnTo>
                    <a:pt x="1691" y="6958"/>
                  </a:lnTo>
                  <a:lnTo>
                    <a:pt x="1691" y="8022"/>
                  </a:lnTo>
                  <a:lnTo>
                    <a:pt x="1519" y="8022"/>
                  </a:lnTo>
                  <a:lnTo>
                    <a:pt x="1519" y="7019"/>
                  </a:lnTo>
                  <a:lnTo>
                    <a:pt x="1519" y="6015"/>
                  </a:lnTo>
                  <a:close/>
                  <a:moveTo>
                    <a:pt x="1194" y="6019"/>
                  </a:moveTo>
                  <a:cubicBezTo>
                    <a:pt x="1189" y="6025"/>
                    <a:pt x="1185" y="6035"/>
                    <a:pt x="1185" y="6040"/>
                  </a:cubicBezTo>
                  <a:cubicBezTo>
                    <a:pt x="1185" y="6049"/>
                    <a:pt x="1193" y="6058"/>
                    <a:pt x="1202" y="6058"/>
                  </a:cubicBezTo>
                  <a:lnTo>
                    <a:pt x="1279" y="6058"/>
                  </a:lnTo>
                  <a:lnTo>
                    <a:pt x="1279" y="6229"/>
                  </a:lnTo>
                  <a:lnTo>
                    <a:pt x="1202" y="6229"/>
                  </a:lnTo>
                  <a:cubicBezTo>
                    <a:pt x="1193" y="6229"/>
                    <a:pt x="1185" y="6246"/>
                    <a:pt x="1185" y="6255"/>
                  </a:cubicBezTo>
                  <a:cubicBezTo>
                    <a:pt x="1185" y="6264"/>
                    <a:pt x="1193" y="6272"/>
                    <a:pt x="1202" y="6272"/>
                  </a:cubicBezTo>
                  <a:lnTo>
                    <a:pt x="1279" y="6272"/>
                  </a:lnTo>
                  <a:lnTo>
                    <a:pt x="1279" y="6444"/>
                  </a:lnTo>
                  <a:lnTo>
                    <a:pt x="1202" y="6444"/>
                  </a:lnTo>
                  <a:cubicBezTo>
                    <a:pt x="1193" y="6444"/>
                    <a:pt x="1185" y="6461"/>
                    <a:pt x="1185" y="6469"/>
                  </a:cubicBezTo>
                  <a:cubicBezTo>
                    <a:pt x="1185" y="6478"/>
                    <a:pt x="1193" y="6487"/>
                    <a:pt x="1202" y="6487"/>
                  </a:cubicBezTo>
                  <a:lnTo>
                    <a:pt x="1279" y="6487"/>
                  </a:lnTo>
                  <a:lnTo>
                    <a:pt x="1279" y="6658"/>
                  </a:lnTo>
                  <a:lnTo>
                    <a:pt x="1202" y="6658"/>
                  </a:lnTo>
                  <a:cubicBezTo>
                    <a:pt x="1193" y="6658"/>
                    <a:pt x="1185" y="6675"/>
                    <a:pt x="1185" y="6684"/>
                  </a:cubicBezTo>
                  <a:cubicBezTo>
                    <a:pt x="1185" y="6692"/>
                    <a:pt x="1193" y="6701"/>
                    <a:pt x="1202" y="6701"/>
                  </a:cubicBezTo>
                  <a:lnTo>
                    <a:pt x="1279" y="6701"/>
                  </a:lnTo>
                  <a:lnTo>
                    <a:pt x="1279" y="6873"/>
                  </a:lnTo>
                  <a:lnTo>
                    <a:pt x="1202" y="6873"/>
                  </a:lnTo>
                  <a:cubicBezTo>
                    <a:pt x="1193" y="6873"/>
                    <a:pt x="1185" y="6890"/>
                    <a:pt x="1185" y="6898"/>
                  </a:cubicBezTo>
                  <a:cubicBezTo>
                    <a:pt x="1185" y="6907"/>
                    <a:pt x="1193" y="6916"/>
                    <a:pt x="1202" y="6916"/>
                  </a:cubicBezTo>
                  <a:lnTo>
                    <a:pt x="1279" y="6916"/>
                  </a:lnTo>
                  <a:lnTo>
                    <a:pt x="1279" y="7019"/>
                  </a:lnTo>
                  <a:lnTo>
                    <a:pt x="1279" y="7104"/>
                  </a:lnTo>
                  <a:lnTo>
                    <a:pt x="1202" y="7104"/>
                  </a:lnTo>
                  <a:cubicBezTo>
                    <a:pt x="1193" y="7104"/>
                    <a:pt x="1185" y="7113"/>
                    <a:pt x="1185" y="7121"/>
                  </a:cubicBezTo>
                  <a:cubicBezTo>
                    <a:pt x="1185" y="7130"/>
                    <a:pt x="1193" y="7147"/>
                    <a:pt x="1202" y="7147"/>
                  </a:cubicBezTo>
                  <a:lnTo>
                    <a:pt x="1279" y="7147"/>
                  </a:lnTo>
                  <a:lnTo>
                    <a:pt x="1279" y="7319"/>
                  </a:lnTo>
                  <a:lnTo>
                    <a:pt x="1202" y="7319"/>
                  </a:lnTo>
                  <a:cubicBezTo>
                    <a:pt x="1193" y="7319"/>
                    <a:pt x="1185" y="7327"/>
                    <a:pt x="1185" y="7336"/>
                  </a:cubicBezTo>
                  <a:cubicBezTo>
                    <a:pt x="1185" y="7345"/>
                    <a:pt x="1193" y="7362"/>
                    <a:pt x="1202" y="7362"/>
                  </a:cubicBezTo>
                  <a:lnTo>
                    <a:pt x="1279" y="7362"/>
                  </a:lnTo>
                  <a:lnTo>
                    <a:pt x="1279" y="7533"/>
                  </a:lnTo>
                  <a:lnTo>
                    <a:pt x="1202" y="7533"/>
                  </a:lnTo>
                  <a:cubicBezTo>
                    <a:pt x="1193" y="7533"/>
                    <a:pt x="1185" y="7542"/>
                    <a:pt x="1185" y="7550"/>
                  </a:cubicBezTo>
                  <a:cubicBezTo>
                    <a:pt x="1185" y="7559"/>
                    <a:pt x="1193" y="7576"/>
                    <a:pt x="1202" y="7576"/>
                  </a:cubicBezTo>
                  <a:lnTo>
                    <a:pt x="1279" y="7576"/>
                  </a:lnTo>
                  <a:lnTo>
                    <a:pt x="1279" y="7748"/>
                  </a:lnTo>
                  <a:lnTo>
                    <a:pt x="1202" y="7748"/>
                  </a:lnTo>
                  <a:cubicBezTo>
                    <a:pt x="1193" y="7748"/>
                    <a:pt x="1185" y="7756"/>
                    <a:pt x="1185" y="7765"/>
                  </a:cubicBezTo>
                  <a:cubicBezTo>
                    <a:pt x="1185" y="7774"/>
                    <a:pt x="1193" y="7791"/>
                    <a:pt x="1202" y="7791"/>
                  </a:cubicBezTo>
                  <a:lnTo>
                    <a:pt x="1279" y="7791"/>
                  </a:lnTo>
                  <a:lnTo>
                    <a:pt x="1279" y="7962"/>
                  </a:lnTo>
                  <a:lnTo>
                    <a:pt x="1202" y="7962"/>
                  </a:lnTo>
                  <a:cubicBezTo>
                    <a:pt x="1193" y="7962"/>
                    <a:pt x="1185" y="7971"/>
                    <a:pt x="1185" y="7979"/>
                  </a:cubicBezTo>
                  <a:cubicBezTo>
                    <a:pt x="1185" y="7988"/>
                    <a:pt x="1193" y="8005"/>
                    <a:pt x="1202" y="8005"/>
                  </a:cubicBezTo>
                  <a:lnTo>
                    <a:pt x="1279" y="8005"/>
                  </a:lnTo>
                  <a:lnTo>
                    <a:pt x="1279" y="8031"/>
                  </a:lnTo>
                  <a:lnTo>
                    <a:pt x="962" y="8031"/>
                  </a:lnTo>
                  <a:lnTo>
                    <a:pt x="962" y="6976"/>
                  </a:lnTo>
                  <a:lnTo>
                    <a:pt x="962" y="6118"/>
                  </a:lnTo>
                  <a:lnTo>
                    <a:pt x="962" y="6032"/>
                  </a:lnTo>
                  <a:lnTo>
                    <a:pt x="1194" y="6019"/>
                  </a:lnTo>
                  <a:close/>
                  <a:moveTo>
                    <a:pt x="747" y="8040"/>
                  </a:moveTo>
                  <a:lnTo>
                    <a:pt x="747" y="8142"/>
                  </a:lnTo>
                  <a:lnTo>
                    <a:pt x="713" y="8142"/>
                  </a:lnTo>
                  <a:lnTo>
                    <a:pt x="713" y="8040"/>
                  </a:lnTo>
                  <a:close/>
                  <a:moveTo>
                    <a:pt x="1588" y="8057"/>
                  </a:moveTo>
                  <a:lnTo>
                    <a:pt x="1588" y="8151"/>
                  </a:lnTo>
                  <a:lnTo>
                    <a:pt x="1519" y="8151"/>
                  </a:lnTo>
                  <a:lnTo>
                    <a:pt x="1519" y="8057"/>
                  </a:lnTo>
                  <a:close/>
                  <a:moveTo>
                    <a:pt x="1691" y="8057"/>
                  </a:moveTo>
                  <a:lnTo>
                    <a:pt x="1691" y="8151"/>
                  </a:lnTo>
                  <a:lnTo>
                    <a:pt x="1631" y="8151"/>
                  </a:lnTo>
                  <a:lnTo>
                    <a:pt x="1631" y="8057"/>
                  </a:lnTo>
                  <a:close/>
                  <a:moveTo>
                    <a:pt x="1013" y="8065"/>
                  </a:moveTo>
                  <a:lnTo>
                    <a:pt x="1013" y="8160"/>
                  </a:lnTo>
                  <a:lnTo>
                    <a:pt x="962" y="8160"/>
                  </a:lnTo>
                  <a:lnTo>
                    <a:pt x="962" y="8065"/>
                  </a:lnTo>
                  <a:close/>
                  <a:moveTo>
                    <a:pt x="1279" y="8065"/>
                  </a:moveTo>
                  <a:lnTo>
                    <a:pt x="1279" y="8160"/>
                  </a:lnTo>
                  <a:lnTo>
                    <a:pt x="1056" y="8160"/>
                  </a:lnTo>
                  <a:lnTo>
                    <a:pt x="1056" y="8065"/>
                  </a:lnTo>
                  <a:close/>
                  <a:moveTo>
                    <a:pt x="1974" y="8065"/>
                  </a:moveTo>
                  <a:lnTo>
                    <a:pt x="1974" y="8160"/>
                  </a:lnTo>
                  <a:lnTo>
                    <a:pt x="1931" y="8160"/>
                  </a:lnTo>
                  <a:lnTo>
                    <a:pt x="1931" y="8065"/>
                  </a:lnTo>
                  <a:close/>
                  <a:moveTo>
                    <a:pt x="730" y="8194"/>
                  </a:moveTo>
                  <a:lnTo>
                    <a:pt x="730" y="8348"/>
                  </a:lnTo>
                  <a:lnTo>
                    <a:pt x="704" y="8348"/>
                  </a:lnTo>
                  <a:lnTo>
                    <a:pt x="704" y="8194"/>
                  </a:lnTo>
                  <a:close/>
                  <a:moveTo>
                    <a:pt x="1013" y="8194"/>
                  </a:moveTo>
                  <a:lnTo>
                    <a:pt x="1013" y="8348"/>
                  </a:lnTo>
                  <a:lnTo>
                    <a:pt x="962" y="8348"/>
                  </a:lnTo>
                  <a:lnTo>
                    <a:pt x="962" y="8194"/>
                  </a:lnTo>
                  <a:close/>
                  <a:moveTo>
                    <a:pt x="1193" y="8194"/>
                  </a:moveTo>
                  <a:lnTo>
                    <a:pt x="1202" y="8203"/>
                  </a:lnTo>
                  <a:lnTo>
                    <a:pt x="1279" y="8203"/>
                  </a:lnTo>
                  <a:lnTo>
                    <a:pt x="1279" y="8348"/>
                  </a:lnTo>
                  <a:lnTo>
                    <a:pt x="1056" y="8348"/>
                  </a:lnTo>
                  <a:lnTo>
                    <a:pt x="1056" y="8194"/>
                  </a:lnTo>
                  <a:close/>
                  <a:moveTo>
                    <a:pt x="1588" y="8194"/>
                  </a:moveTo>
                  <a:lnTo>
                    <a:pt x="1588" y="8348"/>
                  </a:lnTo>
                  <a:lnTo>
                    <a:pt x="1519" y="8348"/>
                  </a:lnTo>
                  <a:lnTo>
                    <a:pt x="1519" y="8194"/>
                  </a:lnTo>
                  <a:close/>
                  <a:moveTo>
                    <a:pt x="1691" y="8194"/>
                  </a:moveTo>
                  <a:lnTo>
                    <a:pt x="1691" y="8348"/>
                  </a:lnTo>
                  <a:lnTo>
                    <a:pt x="1631" y="8348"/>
                  </a:lnTo>
                  <a:lnTo>
                    <a:pt x="1631" y="8194"/>
                  </a:lnTo>
                  <a:close/>
                  <a:moveTo>
                    <a:pt x="1966" y="8194"/>
                  </a:moveTo>
                  <a:lnTo>
                    <a:pt x="1966" y="8348"/>
                  </a:lnTo>
                  <a:lnTo>
                    <a:pt x="1923" y="8348"/>
                  </a:lnTo>
                  <a:lnTo>
                    <a:pt x="1923" y="8194"/>
                  </a:lnTo>
                  <a:close/>
                  <a:moveTo>
                    <a:pt x="1279" y="8503"/>
                  </a:moveTo>
                  <a:lnTo>
                    <a:pt x="1279" y="8589"/>
                  </a:lnTo>
                  <a:lnTo>
                    <a:pt x="1202" y="8589"/>
                  </a:lnTo>
                  <a:cubicBezTo>
                    <a:pt x="1193" y="8589"/>
                    <a:pt x="1185" y="8606"/>
                    <a:pt x="1185" y="8614"/>
                  </a:cubicBezTo>
                  <a:cubicBezTo>
                    <a:pt x="1185" y="8623"/>
                    <a:pt x="1193" y="8632"/>
                    <a:pt x="1202" y="8632"/>
                  </a:cubicBezTo>
                  <a:lnTo>
                    <a:pt x="1279" y="8632"/>
                  </a:lnTo>
                  <a:lnTo>
                    <a:pt x="1279" y="8803"/>
                  </a:lnTo>
                  <a:lnTo>
                    <a:pt x="1202" y="8803"/>
                  </a:lnTo>
                  <a:cubicBezTo>
                    <a:pt x="1193" y="8803"/>
                    <a:pt x="1185" y="8820"/>
                    <a:pt x="1185" y="8829"/>
                  </a:cubicBezTo>
                  <a:cubicBezTo>
                    <a:pt x="1185" y="8837"/>
                    <a:pt x="1193" y="8846"/>
                    <a:pt x="1202" y="8846"/>
                  </a:cubicBezTo>
                  <a:lnTo>
                    <a:pt x="1279" y="8846"/>
                  </a:lnTo>
                  <a:lnTo>
                    <a:pt x="1279" y="8863"/>
                  </a:lnTo>
                  <a:lnTo>
                    <a:pt x="1279" y="9018"/>
                  </a:lnTo>
                  <a:lnTo>
                    <a:pt x="1202" y="9018"/>
                  </a:lnTo>
                  <a:cubicBezTo>
                    <a:pt x="1193" y="9018"/>
                    <a:pt x="1185" y="9035"/>
                    <a:pt x="1185" y="9043"/>
                  </a:cubicBezTo>
                  <a:cubicBezTo>
                    <a:pt x="1185" y="9052"/>
                    <a:pt x="1193" y="9060"/>
                    <a:pt x="1202" y="9060"/>
                  </a:cubicBezTo>
                  <a:lnTo>
                    <a:pt x="1279" y="9060"/>
                  </a:lnTo>
                  <a:lnTo>
                    <a:pt x="1279" y="9232"/>
                  </a:lnTo>
                  <a:lnTo>
                    <a:pt x="1202" y="9232"/>
                  </a:lnTo>
                  <a:cubicBezTo>
                    <a:pt x="1193" y="9232"/>
                    <a:pt x="1185" y="9249"/>
                    <a:pt x="1185" y="9258"/>
                  </a:cubicBezTo>
                  <a:cubicBezTo>
                    <a:pt x="1185" y="9266"/>
                    <a:pt x="1193" y="9275"/>
                    <a:pt x="1202" y="9275"/>
                  </a:cubicBezTo>
                  <a:lnTo>
                    <a:pt x="1279" y="9275"/>
                  </a:lnTo>
                  <a:lnTo>
                    <a:pt x="1279" y="9447"/>
                  </a:lnTo>
                  <a:lnTo>
                    <a:pt x="1202" y="9447"/>
                  </a:lnTo>
                  <a:cubicBezTo>
                    <a:pt x="1193" y="9447"/>
                    <a:pt x="1185" y="9464"/>
                    <a:pt x="1185" y="9472"/>
                  </a:cubicBezTo>
                  <a:cubicBezTo>
                    <a:pt x="1185" y="9481"/>
                    <a:pt x="1193" y="9489"/>
                    <a:pt x="1202" y="9489"/>
                  </a:cubicBezTo>
                  <a:lnTo>
                    <a:pt x="1279" y="9489"/>
                  </a:lnTo>
                  <a:lnTo>
                    <a:pt x="1279" y="9661"/>
                  </a:lnTo>
                  <a:lnTo>
                    <a:pt x="1202" y="9661"/>
                  </a:lnTo>
                  <a:cubicBezTo>
                    <a:pt x="1193" y="9661"/>
                    <a:pt x="1185" y="9678"/>
                    <a:pt x="1185" y="9687"/>
                  </a:cubicBezTo>
                  <a:cubicBezTo>
                    <a:pt x="1185" y="9695"/>
                    <a:pt x="1193" y="9704"/>
                    <a:pt x="1202" y="9704"/>
                  </a:cubicBezTo>
                  <a:lnTo>
                    <a:pt x="1279" y="9704"/>
                  </a:lnTo>
                  <a:lnTo>
                    <a:pt x="1279" y="9876"/>
                  </a:lnTo>
                  <a:lnTo>
                    <a:pt x="1228" y="9876"/>
                  </a:lnTo>
                  <a:cubicBezTo>
                    <a:pt x="1219" y="9876"/>
                    <a:pt x="1202" y="9893"/>
                    <a:pt x="1202" y="9901"/>
                  </a:cubicBezTo>
                  <a:cubicBezTo>
                    <a:pt x="1202" y="9910"/>
                    <a:pt x="1219" y="9918"/>
                    <a:pt x="1228" y="9918"/>
                  </a:cubicBezTo>
                  <a:lnTo>
                    <a:pt x="1279" y="9918"/>
                  </a:lnTo>
                  <a:lnTo>
                    <a:pt x="1279" y="10004"/>
                  </a:lnTo>
                  <a:lnTo>
                    <a:pt x="962" y="10004"/>
                  </a:lnTo>
                  <a:lnTo>
                    <a:pt x="962" y="8803"/>
                  </a:lnTo>
                  <a:lnTo>
                    <a:pt x="962" y="8503"/>
                  </a:lnTo>
                  <a:close/>
                  <a:moveTo>
                    <a:pt x="1691" y="8503"/>
                  </a:moveTo>
                  <a:lnTo>
                    <a:pt x="1691" y="8803"/>
                  </a:lnTo>
                  <a:lnTo>
                    <a:pt x="1691" y="10004"/>
                  </a:lnTo>
                  <a:lnTo>
                    <a:pt x="1519" y="10004"/>
                  </a:lnTo>
                  <a:lnTo>
                    <a:pt x="1519" y="8863"/>
                  </a:lnTo>
                  <a:lnTo>
                    <a:pt x="1519" y="8503"/>
                  </a:lnTo>
                  <a:close/>
                  <a:moveTo>
                    <a:pt x="1700" y="10090"/>
                  </a:moveTo>
                  <a:lnTo>
                    <a:pt x="1708" y="10287"/>
                  </a:lnTo>
                  <a:lnTo>
                    <a:pt x="1622" y="10639"/>
                  </a:lnTo>
                  <a:lnTo>
                    <a:pt x="1528" y="10639"/>
                  </a:lnTo>
                  <a:lnTo>
                    <a:pt x="1528" y="10631"/>
                  </a:lnTo>
                  <a:lnTo>
                    <a:pt x="1528" y="10468"/>
                  </a:lnTo>
                  <a:lnTo>
                    <a:pt x="1631" y="10468"/>
                  </a:lnTo>
                  <a:cubicBezTo>
                    <a:pt x="1648" y="10468"/>
                    <a:pt x="1657" y="10459"/>
                    <a:pt x="1657" y="10450"/>
                  </a:cubicBezTo>
                  <a:cubicBezTo>
                    <a:pt x="1657" y="10433"/>
                    <a:pt x="1648" y="10425"/>
                    <a:pt x="1631" y="10425"/>
                  </a:cubicBezTo>
                  <a:lnTo>
                    <a:pt x="1528" y="10425"/>
                  </a:lnTo>
                  <a:lnTo>
                    <a:pt x="1528" y="10253"/>
                  </a:lnTo>
                  <a:lnTo>
                    <a:pt x="1631" y="10253"/>
                  </a:lnTo>
                  <a:cubicBezTo>
                    <a:pt x="1648" y="10253"/>
                    <a:pt x="1657" y="10244"/>
                    <a:pt x="1657" y="10236"/>
                  </a:cubicBezTo>
                  <a:cubicBezTo>
                    <a:pt x="1657" y="10219"/>
                    <a:pt x="1648" y="10210"/>
                    <a:pt x="1631" y="10210"/>
                  </a:cubicBezTo>
                  <a:lnTo>
                    <a:pt x="1528" y="10210"/>
                  </a:lnTo>
                  <a:lnTo>
                    <a:pt x="1528" y="10090"/>
                  </a:lnTo>
                  <a:close/>
                  <a:moveTo>
                    <a:pt x="1605" y="10682"/>
                  </a:moveTo>
                  <a:lnTo>
                    <a:pt x="1571" y="10845"/>
                  </a:lnTo>
                  <a:lnTo>
                    <a:pt x="1528" y="10682"/>
                  </a:lnTo>
                  <a:close/>
                  <a:moveTo>
                    <a:pt x="1279" y="10090"/>
                  </a:moveTo>
                  <a:lnTo>
                    <a:pt x="1279" y="10236"/>
                  </a:lnTo>
                  <a:lnTo>
                    <a:pt x="1056" y="11102"/>
                  </a:lnTo>
                  <a:lnTo>
                    <a:pt x="919" y="10536"/>
                  </a:lnTo>
                  <a:lnTo>
                    <a:pt x="962" y="10090"/>
                  </a:lnTo>
                  <a:close/>
                  <a:moveTo>
                    <a:pt x="1571" y="11368"/>
                  </a:moveTo>
                  <a:lnTo>
                    <a:pt x="1605" y="11497"/>
                  </a:lnTo>
                  <a:lnTo>
                    <a:pt x="1537" y="11497"/>
                  </a:lnTo>
                  <a:lnTo>
                    <a:pt x="1571" y="11368"/>
                  </a:lnTo>
                  <a:close/>
                  <a:moveTo>
                    <a:pt x="885" y="10922"/>
                  </a:moveTo>
                  <a:lnTo>
                    <a:pt x="988" y="11360"/>
                  </a:lnTo>
                  <a:lnTo>
                    <a:pt x="885" y="11789"/>
                  </a:lnTo>
                  <a:lnTo>
                    <a:pt x="807" y="11789"/>
                  </a:lnTo>
                  <a:lnTo>
                    <a:pt x="885" y="10922"/>
                  </a:lnTo>
                  <a:close/>
                  <a:moveTo>
                    <a:pt x="1065" y="11626"/>
                  </a:moveTo>
                  <a:lnTo>
                    <a:pt x="1108" y="11789"/>
                  </a:lnTo>
                  <a:lnTo>
                    <a:pt x="1022" y="11789"/>
                  </a:lnTo>
                  <a:lnTo>
                    <a:pt x="1065" y="11626"/>
                  </a:lnTo>
                  <a:close/>
                  <a:moveTo>
                    <a:pt x="1279" y="10768"/>
                  </a:moveTo>
                  <a:lnTo>
                    <a:pt x="1279" y="11789"/>
                  </a:lnTo>
                  <a:lnTo>
                    <a:pt x="1219" y="11789"/>
                  </a:lnTo>
                  <a:lnTo>
                    <a:pt x="1116" y="11377"/>
                  </a:lnTo>
                  <a:lnTo>
                    <a:pt x="1279" y="10768"/>
                  </a:lnTo>
                  <a:close/>
                  <a:moveTo>
                    <a:pt x="1743" y="10673"/>
                  </a:moveTo>
                  <a:lnTo>
                    <a:pt x="1837" y="11789"/>
                  </a:lnTo>
                  <a:lnTo>
                    <a:pt x="1794" y="11789"/>
                  </a:lnTo>
                  <a:lnTo>
                    <a:pt x="1631" y="11111"/>
                  </a:lnTo>
                  <a:cubicBezTo>
                    <a:pt x="1648" y="11111"/>
                    <a:pt x="1648" y="11102"/>
                    <a:pt x="1648" y="11094"/>
                  </a:cubicBezTo>
                  <a:lnTo>
                    <a:pt x="1648" y="11077"/>
                  </a:lnTo>
                  <a:lnTo>
                    <a:pt x="1743" y="10673"/>
                  </a:lnTo>
                  <a:close/>
                  <a:moveTo>
                    <a:pt x="1614" y="11540"/>
                  </a:moveTo>
                  <a:lnTo>
                    <a:pt x="1674" y="11797"/>
                  </a:lnTo>
                  <a:lnTo>
                    <a:pt x="1528" y="11797"/>
                  </a:lnTo>
                  <a:lnTo>
                    <a:pt x="1528" y="11755"/>
                  </a:lnTo>
                  <a:lnTo>
                    <a:pt x="1631" y="11755"/>
                  </a:lnTo>
                  <a:cubicBezTo>
                    <a:pt x="1648" y="11755"/>
                    <a:pt x="1657" y="11746"/>
                    <a:pt x="1657" y="11737"/>
                  </a:cubicBezTo>
                  <a:cubicBezTo>
                    <a:pt x="1657" y="11720"/>
                    <a:pt x="1631" y="11712"/>
                    <a:pt x="1622" y="11712"/>
                  </a:cubicBezTo>
                  <a:lnTo>
                    <a:pt x="1519" y="11712"/>
                  </a:lnTo>
                  <a:lnTo>
                    <a:pt x="1519" y="11591"/>
                  </a:lnTo>
                  <a:lnTo>
                    <a:pt x="1528" y="11540"/>
                  </a:lnTo>
                  <a:close/>
                  <a:moveTo>
                    <a:pt x="1279" y="11866"/>
                  </a:moveTo>
                  <a:lnTo>
                    <a:pt x="1279" y="13067"/>
                  </a:lnTo>
                  <a:lnTo>
                    <a:pt x="1176" y="13522"/>
                  </a:lnTo>
                  <a:lnTo>
                    <a:pt x="1176" y="12690"/>
                  </a:lnTo>
                  <a:lnTo>
                    <a:pt x="1176" y="11866"/>
                  </a:lnTo>
                  <a:close/>
                  <a:moveTo>
                    <a:pt x="1846" y="11866"/>
                  </a:moveTo>
                  <a:lnTo>
                    <a:pt x="1948" y="12981"/>
                  </a:lnTo>
                  <a:lnTo>
                    <a:pt x="1708" y="13934"/>
                  </a:lnTo>
                  <a:lnTo>
                    <a:pt x="1519" y="13119"/>
                  </a:lnTo>
                  <a:lnTo>
                    <a:pt x="1519" y="11866"/>
                  </a:lnTo>
                  <a:close/>
                  <a:moveTo>
                    <a:pt x="1142" y="11866"/>
                  </a:moveTo>
                  <a:lnTo>
                    <a:pt x="1142" y="11952"/>
                  </a:lnTo>
                  <a:lnTo>
                    <a:pt x="988" y="11952"/>
                  </a:lnTo>
                  <a:cubicBezTo>
                    <a:pt x="979" y="11952"/>
                    <a:pt x="970" y="11960"/>
                    <a:pt x="970" y="11969"/>
                  </a:cubicBezTo>
                  <a:cubicBezTo>
                    <a:pt x="970" y="11978"/>
                    <a:pt x="979" y="11995"/>
                    <a:pt x="988" y="11995"/>
                  </a:cubicBezTo>
                  <a:lnTo>
                    <a:pt x="1133" y="11995"/>
                  </a:lnTo>
                  <a:lnTo>
                    <a:pt x="1133" y="12166"/>
                  </a:lnTo>
                  <a:lnTo>
                    <a:pt x="988" y="12166"/>
                  </a:lnTo>
                  <a:cubicBezTo>
                    <a:pt x="979" y="12166"/>
                    <a:pt x="970" y="12175"/>
                    <a:pt x="970" y="12183"/>
                  </a:cubicBezTo>
                  <a:cubicBezTo>
                    <a:pt x="970" y="12192"/>
                    <a:pt x="979" y="12209"/>
                    <a:pt x="988" y="12209"/>
                  </a:cubicBezTo>
                  <a:lnTo>
                    <a:pt x="1133" y="12209"/>
                  </a:lnTo>
                  <a:lnTo>
                    <a:pt x="1133" y="12381"/>
                  </a:lnTo>
                  <a:lnTo>
                    <a:pt x="988" y="12381"/>
                  </a:lnTo>
                  <a:cubicBezTo>
                    <a:pt x="979" y="12381"/>
                    <a:pt x="970" y="12389"/>
                    <a:pt x="970" y="12398"/>
                  </a:cubicBezTo>
                  <a:cubicBezTo>
                    <a:pt x="970" y="12407"/>
                    <a:pt x="979" y="12424"/>
                    <a:pt x="988" y="12424"/>
                  </a:cubicBezTo>
                  <a:lnTo>
                    <a:pt x="1133" y="12424"/>
                  </a:lnTo>
                  <a:lnTo>
                    <a:pt x="1133" y="12595"/>
                  </a:lnTo>
                  <a:lnTo>
                    <a:pt x="988" y="12595"/>
                  </a:lnTo>
                  <a:cubicBezTo>
                    <a:pt x="979" y="12595"/>
                    <a:pt x="970" y="12604"/>
                    <a:pt x="970" y="12612"/>
                  </a:cubicBezTo>
                  <a:cubicBezTo>
                    <a:pt x="970" y="12621"/>
                    <a:pt x="979" y="12638"/>
                    <a:pt x="988" y="12638"/>
                  </a:cubicBezTo>
                  <a:lnTo>
                    <a:pt x="1133" y="12638"/>
                  </a:lnTo>
                  <a:lnTo>
                    <a:pt x="1133" y="12690"/>
                  </a:lnTo>
                  <a:lnTo>
                    <a:pt x="1133" y="12810"/>
                  </a:lnTo>
                  <a:lnTo>
                    <a:pt x="988" y="12810"/>
                  </a:lnTo>
                  <a:cubicBezTo>
                    <a:pt x="979" y="12810"/>
                    <a:pt x="970" y="12818"/>
                    <a:pt x="970" y="12827"/>
                  </a:cubicBezTo>
                  <a:cubicBezTo>
                    <a:pt x="970" y="12836"/>
                    <a:pt x="979" y="12853"/>
                    <a:pt x="988" y="12853"/>
                  </a:cubicBezTo>
                  <a:lnTo>
                    <a:pt x="1133" y="12853"/>
                  </a:lnTo>
                  <a:lnTo>
                    <a:pt x="1133" y="13024"/>
                  </a:lnTo>
                  <a:lnTo>
                    <a:pt x="988" y="13024"/>
                  </a:lnTo>
                  <a:cubicBezTo>
                    <a:pt x="979" y="13024"/>
                    <a:pt x="970" y="13033"/>
                    <a:pt x="970" y="13041"/>
                  </a:cubicBezTo>
                  <a:cubicBezTo>
                    <a:pt x="970" y="13050"/>
                    <a:pt x="979" y="13067"/>
                    <a:pt x="988" y="13067"/>
                  </a:cubicBezTo>
                  <a:lnTo>
                    <a:pt x="1133" y="13067"/>
                  </a:lnTo>
                  <a:lnTo>
                    <a:pt x="1133" y="13239"/>
                  </a:lnTo>
                  <a:lnTo>
                    <a:pt x="988" y="13239"/>
                  </a:lnTo>
                  <a:cubicBezTo>
                    <a:pt x="979" y="13239"/>
                    <a:pt x="970" y="13247"/>
                    <a:pt x="970" y="13256"/>
                  </a:cubicBezTo>
                  <a:cubicBezTo>
                    <a:pt x="970" y="13265"/>
                    <a:pt x="979" y="13282"/>
                    <a:pt x="988" y="13282"/>
                  </a:cubicBezTo>
                  <a:lnTo>
                    <a:pt x="1133" y="13282"/>
                  </a:lnTo>
                  <a:lnTo>
                    <a:pt x="1133" y="13453"/>
                  </a:lnTo>
                  <a:lnTo>
                    <a:pt x="988" y="13453"/>
                  </a:lnTo>
                  <a:cubicBezTo>
                    <a:pt x="979" y="13453"/>
                    <a:pt x="970" y="13462"/>
                    <a:pt x="970" y="13470"/>
                  </a:cubicBezTo>
                  <a:cubicBezTo>
                    <a:pt x="970" y="13479"/>
                    <a:pt x="979" y="13496"/>
                    <a:pt x="988" y="13496"/>
                  </a:cubicBezTo>
                  <a:lnTo>
                    <a:pt x="1133" y="13496"/>
                  </a:lnTo>
                  <a:lnTo>
                    <a:pt x="1133" y="13668"/>
                  </a:lnTo>
                  <a:lnTo>
                    <a:pt x="988" y="13668"/>
                  </a:lnTo>
                  <a:cubicBezTo>
                    <a:pt x="979" y="13668"/>
                    <a:pt x="970" y="13676"/>
                    <a:pt x="970" y="13685"/>
                  </a:cubicBezTo>
                  <a:cubicBezTo>
                    <a:pt x="970" y="13694"/>
                    <a:pt x="979" y="13711"/>
                    <a:pt x="988" y="13711"/>
                  </a:cubicBezTo>
                  <a:lnTo>
                    <a:pt x="1133" y="13711"/>
                  </a:lnTo>
                  <a:lnTo>
                    <a:pt x="1091" y="13882"/>
                  </a:lnTo>
                  <a:lnTo>
                    <a:pt x="988" y="13882"/>
                  </a:lnTo>
                  <a:cubicBezTo>
                    <a:pt x="979" y="13882"/>
                    <a:pt x="970" y="13891"/>
                    <a:pt x="970" y="13899"/>
                  </a:cubicBezTo>
                  <a:cubicBezTo>
                    <a:pt x="970" y="13908"/>
                    <a:pt x="979" y="13925"/>
                    <a:pt x="988" y="13925"/>
                  </a:cubicBezTo>
                  <a:lnTo>
                    <a:pt x="1073" y="13925"/>
                  </a:lnTo>
                  <a:lnTo>
                    <a:pt x="1030" y="14097"/>
                  </a:lnTo>
                  <a:lnTo>
                    <a:pt x="988" y="14097"/>
                  </a:lnTo>
                  <a:cubicBezTo>
                    <a:pt x="979" y="14097"/>
                    <a:pt x="970" y="14105"/>
                    <a:pt x="970" y="14114"/>
                  </a:cubicBezTo>
                  <a:cubicBezTo>
                    <a:pt x="970" y="14122"/>
                    <a:pt x="979" y="14140"/>
                    <a:pt x="988" y="14140"/>
                  </a:cubicBezTo>
                  <a:lnTo>
                    <a:pt x="1030" y="14140"/>
                  </a:lnTo>
                  <a:lnTo>
                    <a:pt x="1005" y="14277"/>
                  </a:lnTo>
                  <a:lnTo>
                    <a:pt x="704" y="13050"/>
                  </a:lnTo>
                  <a:lnTo>
                    <a:pt x="807" y="11866"/>
                  </a:lnTo>
                  <a:close/>
                  <a:moveTo>
                    <a:pt x="1133" y="14225"/>
                  </a:moveTo>
                  <a:lnTo>
                    <a:pt x="1133" y="14311"/>
                  </a:lnTo>
                  <a:lnTo>
                    <a:pt x="1108" y="14311"/>
                  </a:lnTo>
                  <a:lnTo>
                    <a:pt x="1133" y="14225"/>
                  </a:lnTo>
                  <a:close/>
                  <a:moveTo>
                    <a:pt x="1125" y="14354"/>
                  </a:moveTo>
                  <a:lnTo>
                    <a:pt x="1125" y="14526"/>
                  </a:lnTo>
                  <a:lnTo>
                    <a:pt x="1056" y="14526"/>
                  </a:lnTo>
                  <a:lnTo>
                    <a:pt x="1099" y="14354"/>
                  </a:lnTo>
                  <a:close/>
                  <a:moveTo>
                    <a:pt x="1116" y="14569"/>
                  </a:moveTo>
                  <a:lnTo>
                    <a:pt x="1116" y="14740"/>
                  </a:lnTo>
                  <a:lnTo>
                    <a:pt x="1099" y="14740"/>
                  </a:lnTo>
                  <a:lnTo>
                    <a:pt x="1056" y="14569"/>
                  </a:lnTo>
                  <a:close/>
                  <a:moveTo>
                    <a:pt x="1519" y="13651"/>
                  </a:moveTo>
                  <a:lnTo>
                    <a:pt x="1648" y="14200"/>
                  </a:lnTo>
                  <a:lnTo>
                    <a:pt x="1519" y="14749"/>
                  </a:lnTo>
                  <a:lnTo>
                    <a:pt x="1519" y="13651"/>
                  </a:lnTo>
                  <a:close/>
                  <a:moveTo>
                    <a:pt x="1133" y="14766"/>
                  </a:moveTo>
                  <a:lnTo>
                    <a:pt x="1133" y="14843"/>
                  </a:lnTo>
                  <a:lnTo>
                    <a:pt x="1108" y="14766"/>
                  </a:lnTo>
                  <a:close/>
                  <a:moveTo>
                    <a:pt x="1279" y="13591"/>
                  </a:moveTo>
                  <a:lnTo>
                    <a:pt x="1279" y="15109"/>
                  </a:lnTo>
                  <a:lnTo>
                    <a:pt x="1193" y="15109"/>
                  </a:lnTo>
                  <a:lnTo>
                    <a:pt x="1176" y="15015"/>
                  </a:lnTo>
                  <a:lnTo>
                    <a:pt x="1176" y="14054"/>
                  </a:lnTo>
                  <a:lnTo>
                    <a:pt x="1279" y="13591"/>
                  </a:lnTo>
                  <a:close/>
                  <a:moveTo>
                    <a:pt x="1717" y="14457"/>
                  </a:moveTo>
                  <a:lnTo>
                    <a:pt x="1880" y="15109"/>
                  </a:lnTo>
                  <a:lnTo>
                    <a:pt x="1562" y="15109"/>
                  </a:lnTo>
                  <a:lnTo>
                    <a:pt x="1717" y="14457"/>
                  </a:lnTo>
                  <a:close/>
                  <a:moveTo>
                    <a:pt x="1974" y="13350"/>
                  </a:moveTo>
                  <a:lnTo>
                    <a:pt x="2137" y="15101"/>
                  </a:lnTo>
                  <a:lnTo>
                    <a:pt x="2000" y="15101"/>
                  </a:lnTo>
                  <a:lnTo>
                    <a:pt x="2000" y="15109"/>
                  </a:lnTo>
                  <a:lnTo>
                    <a:pt x="1777" y="14191"/>
                  </a:lnTo>
                  <a:lnTo>
                    <a:pt x="1974" y="13350"/>
                  </a:lnTo>
                  <a:close/>
                  <a:moveTo>
                    <a:pt x="662" y="13436"/>
                  </a:moveTo>
                  <a:lnTo>
                    <a:pt x="927" y="14543"/>
                  </a:lnTo>
                  <a:lnTo>
                    <a:pt x="790" y="15126"/>
                  </a:lnTo>
                  <a:lnTo>
                    <a:pt x="507" y="15126"/>
                  </a:lnTo>
                  <a:lnTo>
                    <a:pt x="507" y="15109"/>
                  </a:lnTo>
                  <a:lnTo>
                    <a:pt x="662" y="13436"/>
                  </a:lnTo>
                  <a:close/>
                  <a:moveTo>
                    <a:pt x="988" y="14800"/>
                  </a:moveTo>
                  <a:lnTo>
                    <a:pt x="1022" y="14955"/>
                  </a:lnTo>
                  <a:lnTo>
                    <a:pt x="979" y="14955"/>
                  </a:lnTo>
                  <a:cubicBezTo>
                    <a:pt x="970" y="14955"/>
                    <a:pt x="962" y="14963"/>
                    <a:pt x="962" y="14972"/>
                  </a:cubicBezTo>
                  <a:cubicBezTo>
                    <a:pt x="962" y="14980"/>
                    <a:pt x="970" y="14998"/>
                    <a:pt x="979" y="14998"/>
                  </a:cubicBezTo>
                  <a:lnTo>
                    <a:pt x="1030" y="14998"/>
                  </a:lnTo>
                  <a:lnTo>
                    <a:pt x="1065" y="15126"/>
                  </a:lnTo>
                  <a:lnTo>
                    <a:pt x="919" y="15126"/>
                  </a:lnTo>
                  <a:lnTo>
                    <a:pt x="919" y="15109"/>
                  </a:lnTo>
                  <a:lnTo>
                    <a:pt x="988" y="14800"/>
                  </a:lnTo>
                  <a:close/>
                  <a:moveTo>
                    <a:pt x="2317" y="0"/>
                  </a:moveTo>
                  <a:lnTo>
                    <a:pt x="2317" y="0"/>
                  </a:lnTo>
                  <a:cubicBezTo>
                    <a:pt x="2232" y="18"/>
                    <a:pt x="2163" y="86"/>
                    <a:pt x="2137" y="172"/>
                  </a:cubicBezTo>
                  <a:cubicBezTo>
                    <a:pt x="2129" y="223"/>
                    <a:pt x="2129" y="292"/>
                    <a:pt x="2103" y="344"/>
                  </a:cubicBezTo>
                  <a:cubicBezTo>
                    <a:pt x="2077" y="464"/>
                    <a:pt x="1957" y="524"/>
                    <a:pt x="1846" y="575"/>
                  </a:cubicBezTo>
                  <a:cubicBezTo>
                    <a:pt x="1837" y="515"/>
                    <a:pt x="1837" y="464"/>
                    <a:pt x="1846" y="395"/>
                  </a:cubicBezTo>
                  <a:lnTo>
                    <a:pt x="1846" y="395"/>
                  </a:lnTo>
                  <a:cubicBezTo>
                    <a:pt x="1743" y="489"/>
                    <a:pt x="1631" y="601"/>
                    <a:pt x="1631" y="738"/>
                  </a:cubicBezTo>
                  <a:cubicBezTo>
                    <a:pt x="1631" y="790"/>
                    <a:pt x="1648" y="850"/>
                    <a:pt x="1648" y="901"/>
                  </a:cubicBezTo>
                  <a:cubicBezTo>
                    <a:pt x="1648" y="953"/>
                    <a:pt x="1614" y="1004"/>
                    <a:pt x="1562" y="1021"/>
                  </a:cubicBezTo>
                  <a:cubicBezTo>
                    <a:pt x="1571" y="978"/>
                    <a:pt x="1545" y="936"/>
                    <a:pt x="1502" y="901"/>
                  </a:cubicBezTo>
                  <a:cubicBezTo>
                    <a:pt x="1487" y="886"/>
                    <a:pt x="1461" y="877"/>
                    <a:pt x="1433" y="877"/>
                  </a:cubicBezTo>
                  <a:cubicBezTo>
                    <a:pt x="1413" y="877"/>
                    <a:pt x="1392" y="882"/>
                    <a:pt x="1374" y="893"/>
                  </a:cubicBezTo>
                  <a:cubicBezTo>
                    <a:pt x="1408" y="901"/>
                    <a:pt x="1434" y="944"/>
                    <a:pt x="1408" y="978"/>
                  </a:cubicBezTo>
                  <a:cubicBezTo>
                    <a:pt x="1399" y="1004"/>
                    <a:pt x="1365" y="1030"/>
                    <a:pt x="1331" y="1047"/>
                  </a:cubicBezTo>
                  <a:cubicBezTo>
                    <a:pt x="1236" y="1116"/>
                    <a:pt x="1142" y="1176"/>
                    <a:pt x="1091" y="1287"/>
                  </a:cubicBezTo>
                  <a:cubicBezTo>
                    <a:pt x="1030" y="1382"/>
                    <a:pt x="1022" y="1536"/>
                    <a:pt x="1116" y="1596"/>
                  </a:cubicBezTo>
                  <a:cubicBezTo>
                    <a:pt x="1133" y="1605"/>
                    <a:pt x="1151" y="1622"/>
                    <a:pt x="1159" y="1630"/>
                  </a:cubicBezTo>
                  <a:lnTo>
                    <a:pt x="1151" y="1630"/>
                  </a:lnTo>
                  <a:lnTo>
                    <a:pt x="1151" y="2334"/>
                  </a:lnTo>
                  <a:lnTo>
                    <a:pt x="1065" y="2334"/>
                  </a:lnTo>
                  <a:lnTo>
                    <a:pt x="1065" y="2446"/>
                  </a:lnTo>
                  <a:lnTo>
                    <a:pt x="1151" y="2446"/>
                  </a:lnTo>
                  <a:lnTo>
                    <a:pt x="1151" y="2703"/>
                  </a:lnTo>
                  <a:lnTo>
                    <a:pt x="799" y="2703"/>
                  </a:lnTo>
                  <a:cubicBezTo>
                    <a:pt x="773" y="2703"/>
                    <a:pt x="756" y="2720"/>
                    <a:pt x="756" y="2746"/>
                  </a:cubicBezTo>
                  <a:lnTo>
                    <a:pt x="816" y="2746"/>
                  </a:lnTo>
                  <a:lnTo>
                    <a:pt x="816" y="2840"/>
                  </a:lnTo>
                  <a:cubicBezTo>
                    <a:pt x="807" y="2840"/>
                    <a:pt x="807" y="2849"/>
                    <a:pt x="807" y="2866"/>
                  </a:cubicBezTo>
                  <a:cubicBezTo>
                    <a:pt x="807" y="2875"/>
                    <a:pt x="807" y="2875"/>
                    <a:pt x="816" y="2883"/>
                  </a:cubicBezTo>
                  <a:lnTo>
                    <a:pt x="816" y="3038"/>
                  </a:lnTo>
                  <a:lnTo>
                    <a:pt x="799" y="3038"/>
                  </a:lnTo>
                  <a:lnTo>
                    <a:pt x="799" y="3192"/>
                  </a:lnTo>
                  <a:lnTo>
                    <a:pt x="1142" y="3192"/>
                  </a:lnTo>
                  <a:lnTo>
                    <a:pt x="1142" y="3621"/>
                  </a:lnTo>
                  <a:cubicBezTo>
                    <a:pt x="1142" y="3621"/>
                    <a:pt x="1133" y="3621"/>
                    <a:pt x="1133" y="3638"/>
                  </a:cubicBezTo>
                  <a:lnTo>
                    <a:pt x="747" y="4024"/>
                  </a:lnTo>
                  <a:lnTo>
                    <a:pt x="747" y="4899"/>
                  </a:lnTo>
                  <a:lnTo>
                    <a:pt x="747" y="5886"/>
                  </a:lnTo>
                  <a:lnTo>
                    <a:pt x="722" y="5886"/>
                  </a:lnTo>
                  <a:lnTo>
                    <a:pt x="722" y="5998"/>
                  </a:lnTo>
                  <a:lnTo>
                    <a:pt x="747" y="5998"/>
                  </a:lnTo>
                  <a:lnTo>
                    <a:pt x="747" y="6083"/>
                  </a:lnTo>
                  <a:lnTo>
                    <a:pt x="747" y="6941"/>
                  </a:lnTo>
                  <a:lnTo>
                    <a:pt x="747" y="7997"/>
                  </a:lnTo>
                  <a:lnTo>
                    <a:pt x="636" y="7997"/>
                  </a:lnTo>
                  <a:cubicBezTo>
                    <a:pt x="619" y="7997"/>
                    <a:pt x="593" y="8022"/>
                    <a:pt x="593" y="8040"/>
                  </a:cubicBezTo>
                  <a:lnTo>
                    <a:pt x="670" y="8040"/>
                  </a:lnTo>
                  <a:lnTo>
                    <a:pt x="670" y="8142"/>
                  </a:lnTo>
                  <a:lnTo>
                    <a:pt x="662" y="8142"/>
                  </a:lnTo>
                  <a:cubicBezTo>
                    <a:pt x="644" y="8142"/>
                    <a:pt x="636" y="8151"/>
                    <a:pt x="636" y="8160"/>
                  </a:cubicBezTo>
                  <a:cubicBezTo>
                    <a:pt x="636" y="8168"/>
                    <a:pt x="644" y="8185"/>
                    <a:pt x="662" y="8185"/>
                  </a:cubicBezTo>
                  <a:lnTo>
                    <a:pt x="670" y="8185"/>
                  </a:lnTo>
                  <a:lnTo>
                    <a:pt x="670" y="8331"/>
                  </a:lnTo>
                  <a:lnTo>
                    <a:pt x="627" y="8331"/>
                  </a:lnTo>
                  <a:lnTo>
                    <a:pt x="627" y="8494"/>
                  </a:lnTo>
                  <a:lnTo>
                    <a:pt x="730" y="8494"/>
                  </a:lnTo>
                  <a:lnTo>
                    <a:pt x="730" y="8795"/>
                  </a:lnTo>
                  <a:lnTo>
                    <a:pt x="730" y="9996"/>
                  </a:lnTo>
                  <a:lnTo>
                    <a:pt x="687" y="9996"/>
                  </a:lnTo>
                  <a:lnTo>
                    <a:pt x="687" y="10073"/>
                  </a:lnTo>
                  <a:lnTo>
                    <a:pt x="730" y="10073"/>
                  </a:lnTo>
                  <a:lnTo>
                    <a:pt x="584" y="11780"/>
                  </a:lnTo>
                  <a:lnTo>
                    <a:pt x="550" y="11780"/>
                  </a:lnTo>
                  <a:lnTo>
                    <a:pt x="550" y="11840"/>
                  </a:lnTo>
                  <a:lnTo>
                    <a:pt x="584" y="11840"/>
                  </a:lnTo>
                  <a:lnTo>
                    <a:pt x="293" y="15092"/>
                  </a:lnTo>
                  <a:lnTo>
                    <a:pt x="1" y="15092"/>
                  </a:lnTo>
                  <a:lnTo>
                    <a:pt x="1" y="15581"/>
                  </a:lnTo>
                  <a:lnTo>
                    <a:pt x="2678" y="15581"/>
                  </a:lnTo>
                  <a:lnTo>
                    <a:pt x="2678" y="15092"/>
                  </a:lnTo>
                  <a:lnTo>
                    <a:pt x="2395" y="15092"/>
                  </a:lnTo>
                  <a:lnTo>
                    <a:pt x="2086" y="11866"/>
                  </a:lnTo>
                  <a:lnTo>
                    <a:pt x="2103" y="11866"/>
                  </a:lnTo>
                  <a:lnTo>
                    <a:pt x="2103" y="11797"/>
                  </a:lnTo>
                  <a:lnTo>
                    <a:pt x="2086" y="11797"/>
                  </a:lnTo>
                  <a:lnTo>
                    <a:pt x="1931" y="10090"/>
                  </a:lnTo>
                  <a:lnTo>
                    <a:pt x="2017" y="10090"/>
                  </a:lnTo>
                  <a:lnTo>
                    <a:pt x="2017" y="10021"/>
                  </a:lnTo>
                  <a:lnTo>
                    <a:pt x="1931" y="10021"/>
                  </a:lnTo>
                  <a:lnTo>
                    <a:pt x="1931" y="8820"/>
                  </a:lnTo>
                  <a:lnTo>
                    <a:pt x="1931" y="8520"/>
                  </a:lnTo>
                  <a:lnTo>
                    <a:pt x="2034" y="8520"/>
                  </a:lnTo>
                  <a:lnTo>
                    <a:pt x="2034" y="8357"/>
                  </a:lnTo>
                  <a:lnTo>
                    <a:pt x="2017" y="8357"/>
                  </a:lnTo>
                  <a:lnTo>
                    <a:pt x="2017" y="8065"/>
                  </a:lnTo>
                  <a:lnTo>
                    <a:pt x="2077" y="8065"/>
                  </a:lnTo>
                  <a:cubicBezTo>
                    <a:pt x="2077" y="8048"/>
                    <a:pt x="2051" y="8022"/>
                    <a:pt x="2034" y="8022"/>
                  </a:cubicBezTo>
                  <a:lnTo>
                    <a:pt x="1931" y="8022"/>
                  </a:lnTo>
                  <a:lnTo>
                    <a:pt x="1931" y="6958"/>
                  </a:lnTo>
                  <a:lnTo>
                    <a:pt x="1931" y="6015"/>
                  </a:lnTo>
                  <a:lnTo>
                    <a:pt x="1957" y="6015"/>
                  </a:lnTo>
                  <a:lnTo>
                    <a:pt x="1957" y="5912"/>
                  </a:lnTo>
                  <a:lnTo>
                    <a:pt x="1931" y="5912"/>
                  </a:lnTo>
                  <a:lnTo>
                    <a:pt x="1931" y="4925"/>
                  </a:lnTo>
                  <a:lnTo>
                    <a:pt x="1931" y="4041"/>
                  </a:lnTo>
                  <a:lnTo>
                    <a:pt x="1562" y="3655"/>
                  </a:lnTo>
                  <a:cubicBezTo>
                    <a:pt x="1545" y="3647"/>
                    <a:pt x="1545" y="3647"/>
                    <a:pt x="1537" y="3647"/>
                  </a:cubicBezTo>
                  <a:lnTo>
                    <a:pt x="1537" y="3278"/>
                  </a:lnTo>
                  <a:lnTo>
                    <a:pt x="1537" y="3209"/>
                  </a:lnTo>
                  <a:lnTo>
                    <a:pt x="1871" y="3209"/>
                  </a:lnTo>
                  <a:lnTo>
                    <a:pt x="1871" y="3046"/>
                  </a:lnTo>
                  <a:lnTo>
                    <a:pt x="1863" y="3046"/>
                  </a:lnTo>
                  <a:lnTo>
                    <a:pt x="1863" y="2754"/>
                  </a:lnTo>
                  <a:lnTo>
                    <a:pt x="1914" y="2754"/>
                  </a:lnTo>
                  <a:cubicBezTo>
                    <a:pt x="1914" y="2737"/>
                    <a:pt x="1888" y="2712"/>
                    <a:pt x="1871" y="2712"/>
                  </a:cubicBezTo>
                  <a:lnTo>
                    <a:pt x="1528" y="2712"/>
                  </a:lnTo>
                  <a:lnTo>
                    <a:pt x="1528" y="2454"/>
                  </a:lnTo>
                  <a:lnTo>
                    <a:pt x="1614" y="2454"/>
                  </a:lnTo>
                  <a:lnTo>
                    <a:pt x="1614" y="2351"/>
                  </a:lnTo>
                  <a:lnTo>
                    <a:pt x="1528" y="2351"/>
                  </a:lnTo>
                  <a:lnTo>
                    <a:pt x="1528" y="1665"/>
                  </a:lnTo>
                  <a:cubicBezTo>
                    <a:pt x="1691" y="1639"/>
                    <a:pt x="1846" y="1605"/>
                    <a:pt x="1991" y="1510"/>
                  </a:cubicBezTo>
                  <a:cubicBezTo>
                    <a:pt x="2094" y="1450"/>
                    <a:pt x="2180" y="1347"/>
                    <a:pt x="2266" y="1262"/>
                  </a:cubicBezTo>
                  <a:lnTo>
                    <a:pt x="2266" y="1262"/>
                  </a:lnTo>
                  <a:cubicBezTo>
                    <a:pt x="2246" y="1270"/>
                    <a:pt x="2224" y="1274"/>
                    <a:pt x="2203" y="1274"/>
                  </a:cubicBezTo>
                  <a:cubicBezTo>
                    <a:pt x="2135" y="1274"/>
                    <a:pt x="2067" y="1235"/>
                    <a:pt x="2034" y="1176"/>
                  </a:cubicBezTo>
                  <a:cubicBezTo>
                    <a:pt x="2111" y="1167"/>
                    <a:pt x="2197" y="1133"/>
                    <a:pt x="2266" y="1081"/>
                  </a:cubicBezTo>
                  <a:cubicBezTo>
                    <a:pt x="2300" y="1047"/>
                    <a:pt x="2309" y="1030"/>
                    <a:pt x="2326" y="987"/>
                  </a:cubicBezTo>
                  <a:cubicBezTo>
                    <a:pt x="2343" y="961"/>
                    <a:pt x="2352" y="893"/>
                    <a:pt x="2360" y="867"/>
                  </a:cubicBezTo>
                  <a:lnTo>
                    <a:pt x="2360" y="867"/>
                  </a:lnTo>
                  <a:cubicBezTo>
                    <a:pt x="2336" y="892"/>
                    <a:pt x="2262" y="930"/>
                    <a:pt x="2206" y="930"/>
                  </a:cubicBezTo>
                  <a:cubicBezTo>
                    <a:pt x="2185" y="930"/>
                    <a:pt x="2166" y="924"/>
                    <a:pt x="2154" y="910"/>
                  </a:cubicBezTo>
                  <a:cubicBezTo>
                    <a:pt x="2129" y="875"/>
                    <a:pt x="2197" y="773"/>
                    <a:pt x="2214" y="747"/>
                  </a:cubicBezTo>
                  <a:cubicBezTo>
                    <a:pt x="2274" y="652"/>
                    <a:pt x="2369" y="558"/>
                    <a:pt x="2360" y="429"/>
                  </a:cubicBezTo>
                  <a:cubicBezTo>
                    <a:pt x="2352" y="378"/>
                    <a:pt x="2326" y="335"/>
                    <a:pt x="2300" y="275"/>
                  </a:cubicBezTo>
                  <a:cubicBezTo>
                    <a:pt x="2266" y="232"/>
                    <a:pt x="2249" y="181"/>
                    <a:pt x="2249" y="129"/>
                  </a:cubicBezTo>
                  <a:cubicBezTo>
                    <a:pt x="2249" y="78"/>
                    <a:pt x="2266" y="18"/>
                    <a:pt x="23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3"/>
            <p:cNvSpPr/>
            <p:nvPr/>
          </p:nvSpPr>
          <p:spPr>
            <a:xfrm flipH="1">
              <a:off x="197110" y="4269424"/>
              <a:ext cx="1201064" cy="372729"/>
            </a:xfrm>
            <a:custGeom>
              <a:avLst/>
              <a:gdLst/>
              <a:ahLst/>
              <a:cxnLst/>
              <a:rect l="l" t="t" r="r" b="b"/>
              <a:pathLst>
                <a:path w="12252" h="3802" extrusionOk="0">
                  <a:moveTo>
                    <a:pt x="3415" y="1056"/>
                  </a:moveTo>
                  <a:lnTo>
                    <a:pt x="3415" y="1133"/>
                  </a:lnTo>
                  <a:lnTo>
                    <a:pt x="3329" y="1133"/>
                  </a:lnTo>
                  <a:lnTo>
                    <a:pt x="3329" y="1056"/>
                  </a:lnTo>
                  <a:close/>
                  <a:moveTo>
                    <a:pt x="2497" y="1176"/>
                  </a:moveTo>
                  <a:lnTo>
                    <a:pt x="2505" y="1185"/>
                  </a:lnTo>
                  <a:lnTo>
                    <a:pt x="2505" y="1185"/>
                  </a:lnTo>
                  <a:cubicBezTo>
                    <a:pt x="2508" y="1183"/>
                    <a:pt x="2511" y="1182"/>
                    <a:pt x="2515" y="1182"/>
                  </a:cubicBezTo>
                  <a:cubicBezTo>
                    <a:pt x="2516" y="1182"/>
                    <a:pt x="2516" y="1182"/>
                    <a:pt x="2517" y="1182"/>
                  </a:cubicBezTo>
                  <a:lnTo>
                    <a:pt x="2517" y="1182"/>
                  </a:lnTo>
                  <a:cubicBezTo>
                    <a:pt x="2508" y="1176"/>
                    <a:pt x="2502" y="1176"/>
                    <a:pt x="2497" y="1176"/>
                  </a:cubicBezTo>
                  <a:close/>
                  <a:moveTo>
                    <a:pt x="3415" y="1159"/>
                  </a:moveTo>
                  <a:lnTo>
                    <a:pt x="3415" y="1236"/>
                  </a:lnTo>
                  <a:lnTo>
                    <a:pt x="3329" y="1236"/>
                  </a:lnTo>
                  <a:lnTo>
                    <a:pt x="3329" y="1159"/>
                  </a:lnTo>
                  <a:close/>
                  <a:moveTo>
                    <a:pt x="3415" y="1262"/>
                  </a:moveTo>
                  <a:lnTo>
                    <a:pt x="3415" y="1331"/>
                  </a:lnTo>
                  <a:lnTo>
                    <a:pt x="3329" y="1331"/>
                  </a:lnTo>
                  <a:lnTo>
                    <a:pt x="3329" y="1262"/>
                  </a:lnTo>
                  <a:close/>
                  <a:moveTo>
                    <a:pt x="3415" y="1356"/>
                  </a:moveTo>
                  <a:lnTo>
                    <a:pt x="3415" y="1434"/>
                  </a:lnTo>
                  <a:lnTo>
                    <a:pt x="3329" y="1434"/>
                  </a:lnTo>
                  <a:lnTo>
                    <a:pt x="3329" y="1356"/>
                  </a:lnTo>
                  <a:close/>
                  <a:moveTo>
                    <a:pt x="3415" y="1451"/>
                  </a:moveTo>
                  <a:lnTo>
                    <a:pt x="3415" y="1502"/>
                  </a:lnTo>
                  <a:lnTo>
                    <a:pt x="3415" y="1528"/>
                  </a:lnTo>
                  <a:lnTo>
                    <a:pt x="3329" y="1528"/>
                  </a:lnTo>
                  <a:lnTo>
                    <a:pt x="3329" y="1451"/>
                  </a:lnTo>
                  <a:close/>
                  <a:moveTo>
                    <a:pt x="2480" y="1202"/>
                  </a:moveTo>
                  <a:lnTo>
                    <a:pt x="2806" y="1537"/>
                  </a:lnTo>
                  <a:cubicBezTo>
                    <a:pt x="2643" y="1399"/>
                    <a:pt x="2548" y="1296"/>
                    <a:pt x="2497" y="1262"/>
                  </a:cubicBezTo>
                  <a:cubicBezTo>
                    <a:pt x="2480" y="1245"/>
                    <a:pt x="2471" y="1236"/>
                    <a:pt x="2471" y="1228"/>
                  </a:cubicBezTo>
                  <a:cubicBezTo>
                    <a:pt x="2480" y="1219"/>
                    <a:pt x="2480" y="1219"/>
                    <a:pt x="2480" y="1202"/>
                  </a:cubicBezTo>
                  <a:close/>
                  <a:moveTo>
                    <a:pt x="3415" y="1562"/>
                  </a:moveTo>
                  <a:lnTo>
                    <a:pt x="3415" y="1631"/>
                  </a:lnTo>
                  <a:lnTo>
                    <a:pt x="3329" y="1631"/>
                  </a:lnTo>
                  <a:lnTo>
                    <a:pt x="3329" y="1562"/>
                  </a:lnTo>
                  <a:close/>
                  <a:moveTo>
                    <a:pt x="3415" y="1657"/>
                  </a:moveTo>
                  <a:lnTo>
                    <a:pt x="3415" y="1734"/>
                  </a:lnTo>
                  <a:lnTo>
                    <a:pt x="3329" y="1734"/>
                  </a:lnTo>
                  <a:lnTo>
                    <a:pt x="3329" y="1657"/>
                  </a:lnTo>
                  <a:close/>
                  <a:moveTo>
                    <a:pt x="3415" y="1751"/>
                  </a:moveTo>
                  <a:lnTo>
                    <a:pt x="3415" y="1777"/>
                  </a:lnTo>
                  <a:lnTo>
                    <a:pt x="3329" y="1777"/>
                  </a:lnTo>
                  <a:lnTo>
                    <a:pt x="3329" y="1751"/>
                  </a:lnTo>
                  <a:close/>
                  <a:moveTo>
                    <a:pt x="2419" y="1228"/>
                  </a:moveTo>
                  <a:cubicBezTo>
                    <a:pt x="2136" y="1657"/>
                    <a:pt x="1956" y="1931"/>
                    <a:pt x="1870" y="2043"/>
                  </a:cubicBezTo>
                  <a:cubicBezTo>
                    <a:pt x="1862" y="2051"/>
                    <a:pt x="1853" y="2060"/>
                    <a:pt x="1836" y="2060"/>
                  </a:cubicBezTo>
                  <a:lnTo>
                    <a:pt x="1836" y="1991"/>
                  </a:lnTo>
                  <a:lnTo>
                    <a:pt x="1776" y="1991"/>
                  </a:lnTo>
                  <a:lnTo>
                    <a:pt x="2419" y="1228"/>
                  </a:lnTo>
                  <a:close/>
                  <a:moveTo>
                    <a:pt x="2462" y="1236"/>
                  </a:moveTo>
                  <a:cubicBezTo>
                    <a:pt x="2462" y="1245"/>
                    <a:pt x="2471" y="1262"/>
                    <a:pt x="2480" y="1271"/>
                  </a:cubicBezTo>
                  <a:cubicBezTo>
                    <a:pt x="2548" y="1331"/>
                    <a:pt x="2677" y="1451"/>
                    <a:pt x="2891" y="1648"/>
                  </a:cubicBezTo>
                  <a:lnTo>
                    <a:pt x="2891" y="1657"/>
                  </a:lnTo>
                  <a:lnTo>
                    <a:pt x="2891" y="1777"/>
                  </a:lnTo>
                  <a:lnTo>
                    <a:pt x="2891" y="1931"/>
                  </a:lnTo>
                  <a:lnTo>
                    <a:pt x="2951" y="1931"/>
                  </a:lnTo>
                  <a:lnTo>
                    <a:pt x="2951" y="2317"/>
                  </a:lnTo>
                  <a:lnTo>
                    <a:pt x="1853" y="2317"/>
                  </a:lnTo>
                  <a:lnTo>
                    <a:pt x="1853" y="2094"/>
                  </a:lnTo>
                  <a:cubicBezTo>
                    <a:pt x="1862" y="2094"/>
                    <a:pt x="1879" y="2086"/>
                    <a:pt x="1896" y="2060"/>
                  </a:cubicBezTo>
                  <a:cubicBezTo>
                    <a:pt x="1982" y="1948"/>
                    <a:pt x="2162" y="1674"/>
                    <a:pt x="2454" y="1236"/>
                  </a:cubicBezTo>
                  <a:close/>
                  <a:moveTo>
                    <a:pt x="4256" y="1"/>
                  </a:moveTo>
                  <a:lnTo>
                    <a:pt x="4256" y="78"/>
                  </a:lnTo>
                  <a:lnTo>
                    <a:pt x="4093" y="78"/>
                  </a:lnTo>
                  <a:cubicBezTo>
                    <a:pt x="4093" y="78"/>
                    <a:pt x="4144" y="164"/>
                    <a:pt x="4256" y="173"/>
                  </a:cubicBezTo>
                  <a:lnTo>
                    <a:pt x="4256" y="378"/>
                  </a:lnTo>
                  <a:lnTo>
                    <a:pt x="4101" y="378"/>
                  </a:lnTo>
                  <a:cubicBezTo>
                    <a:pt x="4101" y="378"/>
                    <a:pt x="4144" y="464"/>
                    <a:pt x="4256" y="490"/>
                  </a:cubicBezTo>
                  <a:lnTo>
                    <a:pt x="4256" y="713"/>
                  </a:lnTo>
                  <a:lnTo>
                    <a:pt x="4110" y="713"/>
                  </a:lnTo>
                  <a:cubicBezTo>
                    <a:pt x="4110" y="713"/>
                    <a:pt x="4153" y="790"/>
                    <a:pt x="4256" y="816"/>
                  </a:cubicBezTo>
                  <a:lnTo>
                    <a:pt x="4256" y="970"/>
                  </a:lnTo>
                  <a:lnTo>
                    <a:pt x="4101" y="970"/>
                  </a:lnTo>
                  <a:lnTo>
                    <a:pt x="4101" y="1108"/>
                  </a:lnTo>
                  <a:lnTo>
                    <a:pt x="4170" y="1108"/>
                  </a:lnTo>
                  <a:lnTo>
                    <a:pt x="4195" y="1236"/>
                  </a:lnTo>
                  <a:lnTo>
                    <a:pt x="4101" y="1236"/>
                  </a:lnTo>
                  <a:lnTo>
                    <a:pt x="4101" y="1537"/>
                  </a:lnTo>
                  <a:lnTo>
                    <a:pt x="3827" y="1537"/>
                  </a:lnTo>
                  <a:lnTo>
                    <a:pt x="3827" y="945"/>
                  </a:lnTo>
                  <a:lnTo>
                    <a:pt x="3415" y="945"/>
                  </a:lnTo>
                  <a:lnTo>
                    <a:pt x="3415" y="962"/>
                  </a:lnTo>
                  <a:lnTo>
                    <a:pt x="3329" y="962"/>
                  </a:lnTo>
                  <a:lnTo>
                    <a:pt x="3329" y="970"/>
                  </a:lnTo>
                  <a:lnTo>
                    <a:pt x="3415" y="970"/>
                  </a:lnTo>
                  <a:lnTo>
                    <a:pt x="3415" y="1030"/>
                  </a:lnTo>
                  <a:lnTo>
                    <a:pt x="3329" y="1030"/>
                  </a:lnTo>
                  <a:lnTo>
                    <a:pt x="3329" y="970"/>
                  </a:lnTo>
                  <a:lnTo>
                    <a:pt x="3286" y="970"/>
                  </a:lnTo>
                  <a:lnTo>
                    <a:pt x="3286" y="1803"/>
                  </a:lnTo>
                  <a:lnTo>
                    <a:pt x="3114" y="1803"/>
                  </a:lnTo>
                  <a:lnTo>
                    <a:pt x="3114" y="1691"/>
                  </a:lnTo>
                  <a:lnTo>
                    <a:pt x="2986" y="1691"/>
                  </a:lnTo>
                  <a:cubicBezTo>
                    <a:pt x="2986" y="1674"/>
                    <a:pt x="2986" y="1657"/>
                    <a:pt x="2977" y="1648"/>
                  </a:cubicBezTo>
                  <a:cubicBezTo>
                    <a:pt x="2960" y="1631"/>
                    <a:pt x="2943" y="1631"/>
                    <a:pt x="2934" y="1631"/>
                  </a:cubicBezTo>
                  <a:cubicBezTo>
                    <a:pt x="2737" y="1408"/>
                    <a:pt x="2608" y="1271"/>
                    <a:pt x="2557" y="1202"/>
                  </a:cubicBezTo>
                  <a:cubicBezTo>
                    <a:pt x="2545" y="1190"/>
                    <a:pt x="2528" y="1182"/>
                    <a:pt x="2517" y="1182"/>
                  </a:cubicBezTo>
                  <a:lnTo>
                    <a:pt x="2517" y="1182"/>
                  </a:lnTo>
                  <a:cubicBezTo>
                    <a:pt x="2521" y="1184"/>
                    <a:pt x="2525" y="1188"/>
                    <a:pt x="2531" y="1193"/>
                  </a:cubicBezTo>
                  <a:cubicBezTo>
                    <a:pt x="2591" y="1245"/>
                    <a:pt x="2677" y="1356"/>
                    <a:pt x="2823" y="1520"/>
                  </a:cubicBezTo>
                  <a:lnTo>
                    <a:pt x="2505" y="1185"/>
                  </a:lnTo>
                  <a:lnTo>
                    <a:pt x="2497" y="1185"/>
                  </a:lnTo>
                  <a:lnTo>
                    <a:pt x="2497" y="1176"/>
                  </a:lnTo>
                  <a:cubicBezTo>
                    <a:pt x="2484" y="1163"/>
                    <a:pt x="2473" y="1157"/>
                    <a:pt x="2462" y="1157"/>
                  </a:cubicBezTo>
                  <a:cubicBezTo>
                    <a:pt x="2452" y="1157"/>
                    <a:pt x="2441" y="1163"/>
                    <a:pt x="2428" y="1176"/>
                  </a:cubicBezTo>
                  <a:cubicBezTo>
                    <a:pt x="2419" y="1185"/>
                    <a:pt x="2419" y="1193"/>
                    <a:pt x="2419" y="1193"/>
                  </a:cubicBezTo>
                  <a:cubicBezTo>
                    <a:pt x="2051" y="1537"/>
                    <a:pt x="1827" y="1751"/>
                    <a:pt x="1733" y="1863"/>
                  </a:cubicBezTo>
                  <a:cubicBezTo>
                    <a:pt x="1827" y="1751"/>
                    <a:pt x="2051" y="1545"/>
                    <a:pt x="2411" y="1219"/>
                  </a:cubicBezTo>
                  <a:lnTo>
                    <a:pt x="2411" y="1219"/>
                  </a:lnTo>
                  <a:lnTo>
                    <a:pt x="1750" y="2000"/>
                  </a:lnTo>
                  <a:lnTo>
                    <a:pt x="1733" y="2000"/>
                  </a:lnTo>
                  <a:cubicBezTo>
                    <a:pt x="1725" y="1974"/>
                    <a:pt x="1707" y="1957"/>
                    <a:pt x="1707" y="1923"/>
                  </a:cubicBezTo>
                  <a:cubicBezTo>
                    <a:pt x="1707" y="1906"/>
                    <a:pt x="1725" y="1880"/>
                    <a:pt x="1733" y="1863"/>
                  </a:cubicBezTo>
                  <a:lnTo>
                    <a:pt x="1733" y="1863"/>
                  </a:lnTo>
                  <a:cubicBezTo>
                    <a:pt x="1707" y="1880"/>
                    <a:pt x="1699" y="1914"/>
                    <a:pt x="1699" y="1948"/>
                  </a:cubicBezTo>
                  <a:cubicBezTo>
                    <a:pt x="1699" y="1974"/>
                    <a:pt x="1707" y="2000"/>
                    <a:pt x="1716" y="2017"/>
                  </a:cubicBezTo>
                  <a:lnTo>
                    <a:pt x="1664" y="2017"/>
                  </a:lnTo>
                  <a:lnTo>
                    <a:pt x="1664" y="2343"/>
                  </a:lnTo>
                  <a:lnTo>
                    <a:pt x="1656" y="2343"/>
                  </a:lnTo>
                  <a:lnTo>
                    <a:pt x="1544" y="2129"/>
                  </a:lnTo>
                  <a:lnTo>
                    <a:pt x="60" y="2060"/>
                  </a:lnTo>
                  <a:lnTo>
                    <a:pt x="60" y="2257"/>
                  </a:lnTo>
                  <a:lnTo>
                    <a:pt x="154" y="2266"/>
                  </a:lnTo>
                  <a:lnTo>
                    <a:pt x="154" y="2463"/>
                  </a:lnTo>
                  <a:lnTo>
                    <a:pt x="154" y="2738"/>
                  </a:lnTo>
                  <a:lnTo>
                    <a:pt x="60" y="2746"/>
                  </a:lnTo>
                  <a:lnTo>
                    <a:pt x="60" y="2764"/>
                  </a:lnTo>
                  <a:lnTo>
                    <a:pt x="60" y="2772"/>
                  </a:lnTo>
                  <a:lnTo>
                    <a:pt x="60" y="2781"/>
                  </a:lnTo>
                  <a:lnTo>
                    <a:pt x="60" y="2789"/>
                  </a:lnTo>
                  <a:cubicBezTo>
                    <a:pt x="60" y="2798"/>
                    <a:pt x="60" y="2798"/>
                    <a:pt x="43" y="2815"/>
                  </a:cubicBezTo>
                  <a:lnTo>
                    <a:pt x="43" y="2824"/>
                  </a:lnTo>
                  <a:cubicBezTo>
                    <a:pt x="43" y="2832"/>
                    <a:pt x="43" y="2841"/>
                    <a:pt x="34" y="2841"/>
                  </a:cubicBezTo>
                  <a:lnTo>
                    <a:pt x="34" y="2858"/>
                  </a:lnTo>
                  <a:cubicBezTo>
                    <a:pt x="34" y="2867"/>
                    <a:pt x="34" y="2875"/>
                    <a:pt x="26" y="2884"/>
                  </a:cubicBezTo>
                  <a:lnTo>
                    <a:pt x="26" y="2901"/>
                  </a:lnTo>
                  <a:cubicBezTo>
                    <a:pt x="26" y="2909"/>
                    <a:pt x="26" y="2927"/>
                    <a:pt x="17" y="2944"/>
                  </a:cubicBezTo>
                  <a:lnTo>
                    <a:pt x="17" y="2987"/>
                  </a:lnTo>
                  <a:cubicBezTo>
                    <a:pt x="0" y="3047"/>
                    <a:pt x="0" y="3115"/>
                    <a:pt x="0" y="3201"/>
                  </a:cubicBezTo>
                  <a:lnTo>
                    <a:pt x="0" y="3261"/>
                  </a:lnTo>
                  <a:lnTo>
                    <a:pt x="0" y="3287"/>
                  </a:lnTo>
                  <a:cubicBezTo>
                    <a:pt x="0" y="3304"/>
                    <a:pt x="17" y="3338"/>
                    <a:pt x="17" y="3356"/>
                  </a:cubicBezTo>
                  <a:lnTo>
                    <a:pt x="17" y="3373"/>
                  </a:lnTo>
                  <a:cubicBezTo>
                    <a:pt x="17" y="3390"/>
                    <a:pt x="26" y="3416"/>
                    <a:pt x="26" y="3441"/>
                  </a:cubicBezTo>
                  <a:cubicBezTo>
                    <a:pt x="26" y="3459"/>
                    <a:pt x="26" y="3467"/>
                    <a:pt x="34" y="3476"/>
                  </a:cubicBezTo>
                  <a:cubicBezTo>
                    <a:pt x="34" y="3501"/>
                    <a:pt x="43" y="3519"/>
                    <a:pt x="60" y="3544"/>
                  </a:cubicBezTo>
                  <a:cubicBezTo>
                    <a:pt x="60" y="3553"/>
                    <a:pt x="69" y="3570"/>
                    <a:pt x="69" y="3587"/>
                  </a:cubicBezTo>
                  <a:cubicBezTo>
                    <a:pt x="77" y="3604"/>
                    <a:pt x="77" y="3613"/>
                    <a:pt x="86" y="3639"/>
                  </a:cubicBezTo>
                  <a:cubicBezTo>
                    <a:pt x="103" y="3656"/>
                    <a:pt x="103" y="3673"/>
                    <a:pt x="112" y="3690"/>
                  </a:cubicBezTo>
                  <a:cubicBezTo>
                    <a:pt x="120" y="3724"/>
                    <a:pt x="146" y="3767"/>
                    <a:pt x="163" y="3802"/>
                  </a:cubicBezTo>
                  <a:lnTo>
                    <a:pt x="12106" y="3802"/>
                  </a:lnTo>
                  <a:cubicBezTo>
                    <a:pt x="12106" y="3802"/>
                    <a:pt x="12075" y="3387"/>
                    <a:pt x="11878" y="3387"/>
                  </a:cubicBezTo>
                  <a:cubicBezTo>
                    <a:pt x="11868" y="3387"/>
                    <a:pt x="11859" y="3388"/>
                    <a:pt x="11849" y="3390"/>
                  </a:cubicBezTo>
                  <a:cubicBezTo>
                    <a:pt x="11823" y="3390"/>
                    <a:pt x="11806" y="3398"/>
                    <a:pt x="11780" y="3398"/>
                  </a:cubicBezTo>
                  <a:lnTo>
                    <a:pt x="11668" y="3398"/>
                  </a:lnTo>
                  <a:cubicBezTo>
                    <a:pt x="11651" y="3398"/>
                    <a:pt x="11625" y="3398"/>
                    <a:pt x="11600" y="3390"/>
                  </a:cubicBezTo>
                  <a:lnTo>
                    <a:pt x="11583" y="3390"/>
                  </a:lnTo>
                  <a:cubicBezTo>
                    <a:pt x="11565" y="3390"/>
                    <a:pt x="11531" y="3381"/>
                    <a:pt x="11514" y="3373"/>
                  </a:cubicBezTo>
                  <a:cubicBezTo>
                    <a:pt x="11480" y="3356"/>
                    <a:pt x="11445" y="3347"/>
                    <a:pt x="11428" y="3338"/>
                  </a:cubicBezTo>
                  <a:lnTo>
                    <a:pt x="11411" y="3338"/>
                  </a:lnTo>
                  <a:cubicBezTo>
                    <a:pt x="11402" y="3330"/>
                    <a:pt x="11394" y="3330"/>
                    <a:pt x="11385" y="3313"/>
                  </a:cubicBezTo>
                  <a:cubicBezTo>
                    <a:pt x="11385" y="3313"/>
                    <a:pt x="11368" y="3313"/>
                    <a:pt x="11368" y="3304"/>
                  </a:cubicBezTo>
                  <a:lnTo>
                    <a:pt x="11351" y="3287"/>
                  </a:lnTo>
                  <a:lnTo>
                    <a:pt x="11342" y="3270"/>
                  </a:lnTo>
                  <a:cubicBezTo>
                    <a:pt x="11325" y="3261"/>
                    <a:pt x="11325" y="3253"/>
                    <a:pt x="11317" y="3253"/>
                  </a:cubicBezTo>
                  <a:lnTo>
                    <a:pt x="11317" y="3244"/>
                  </a:lnTo>
                  <a:cubicBezTo>
                    <a:pt x="11308" y="3227"/>
                    <a:pt x="11308" y="3218"/>
                    <a:pt x="11308" y="3210"/>
                  </a:cubicBezTo>
                  <a:lnTo>
                    <a:pt x="11308" y="3201"/>
                  </a:lnTo>
                  <a:cubicBezTo>
                    <a:pt x="11308" y="3141"/>
                    <a:pt x="11325" y="3081"/>
                    <a:pt x="11402" y="3004"/>
                  </a:cubicBezTo>
                  <a:cubicBezTo>
                    <a:pt x="11608" y="2789"/>
                    <a:pt x="11900" y="2386"/>
                    <a:pt x="12080" y="2129"/>
                  </a:cubicBezTo>
                  <a:cubicBezTo>
                    <a:pt x="12175" y="1991"/>
                    <a:pt x="12252" y="1880"/>
                    <a:pt x="12252" y="1880"/>
                  </a:cubicBezTo>
                  <a:lnTo>
                    <a:pt x="12252" y="1880"/>
                  </a:lnTo>
                  <a:lnTo>
                    <a:pt x="10776" y="1974"/>
                  </a:lnTo>
                  <a:lnTo>
                    <a:pt x="10776" y="1777"/>
                  </a:lnTo>
                  <a:lnTo>
                    <a:pt x="10201" y="1777"/>
                  </a:lnTo>
                  <a:lnTo>
                    <a:pt x="10184" y="1605"/>
                  </a:lnTo>
                  <a:cubicBezTo>
                    <a:pt x="10347" y="1571"/>
                    <a:pt x="10416" y="1442"/>
                    <a:pt x="10416" y="1442"/>
                  </a:cubicBezTo>
                  <a:lnTo>
                    <a:pt x="10175" y="1442"/>
                  </a:lnTo>
                  <a:lnTo>
                    <a:pt x="10133" y="1108"/>
                  </a:lnTo>
                  <a:cubicBezTo>
                    <a:pt x="10304" y="1091"/>
                    <a:pt x="10373" y="962"/>
                    <a:pt x="10373" y="962"/>
                  </a:cubicBezTo>
                  <a:lnTo>
                    <a:pt x="10107" y="962"/>
                  </a:lnTo>
                  <a:lnTo>
                    <a:pt x="10073" y="670"/>
                  </a:lnTo>
                  <a:cubicBezTo>
                    <a:pt x="10236" y="644"/>
                    <a:pt x="10313" y="533"/>
                    <a:pt x="10313" y="533"/>
                  </a:cubicBezTo>
                  <a:lnTo>
                    <a:pt x="10064" y="533"/>
                  </a:lnTo>
                  <a:lnTo>
                    <a:pt x="10047" y="387"/>
                  </a:lnTo>
                  <a:lnTo>
                    <a:pt x="10047" y="533"/>
                  </a:lnTo>
                  <a:lnTo>
                    <a:pt x="9764" y="533"/>
                  </a:lnTo>
                  <a:cubicBezTo>
                    <a:pt x="9764" y="533"/>
                    <a:pt x="9849" y="679"/>
                    <a:pt x="10030" y="679"/>
                  </a:cubicBezTo>
                  <a:lnTo>
                    <a:pt x="10030" y="970"/>
                  </a:lnTo>
                  <a:lnTo>
                    <a:pt x="9772" y="970"/>
                  </a:lnTo>
                  <a:cubicBezTo>
                    <a:pt x="9772" y="970"/>
                    <a:pt x="9849" y="1108"/>
                    <a:pt x="10030" y="1116"/>
                  </a:cubicBezTo>
                  <a:lnTo>
                    <a:pt x="10030" y="1451"/>
                  </a:lnTo>
                  <a:lnTo>
                    <a:pt x="9772" y="1451"/>
                  </a:lnTo>
                  <a:cubicBezTo>
                    <a:pt x="9772" y="1451"/>
                    <a:pt x="9849" y="1588"/>
                    <a:pt x="10021" y="1622"/>
                  </a:cubicBezTo>
                  <a:lnTo>
                    <a:pt x="10021" y="2051"/>
                  </a:lnTo>
                  <a:lnTo>
                    <a:pt x="9927" y="2060"/>
                  </a:lnTo>
                  <a:lnTo>
                    <a:pt x="9927" y="1794"/>
                  </a:lnTo>
                  <a:lnTo>
                    <a:pt x="9772" y="1794"/>
                  </a:lnTo>
                  <a:lnTo>
                    <a:pt x="9772" y="1631"/>
                  </a:lnTo>
                  <a:lnTo>
                    <a:pt x="9412" y="1631"/>
                  </a:lnTo>
                  <a:lnTo>
                    <a:pt x="9412" y="1794"/>
                  </a:lnTo>
                  <a:lnTo>
                    <a:pt x="9283" y="1794"/>
                  </a:lnTo>
                  <a:lnTo>
                    <a:pt x="9283" y="2103"/>
                  </a:lnTo>
                  <a:lnTo>
                    <a:pt x="5937" y="2335"/>
                  </a:lnTo>
                  <a:lnTo>
                    <a:pt x="5937" y="2060"/>
                  </a:lnTo>
                  <a:lnTo>
                    <a:pt x="5774" y="2060"/>
                  </a:lnTo>
                  <a:lnTo>
                    <a:pt x="5774" y="1528"/>
                  </a:lnTo>
                  <a:lnTo>
                    <a:pt x="5886" y="1528"/>
                  </a:lnTo>
                  <a:lnTo>
                    <a:pt x="5886" y="1228"/>
                  </a:lnTo>
                  <a:lnTo>
                    <a:pt x="5774" y="1228"/>
                  </a:lnTo>
                  <a:lnTo>
                    <a:pt x="5808" y="1099"/>
                  </a:lnTo>
                  <a:lnTo>
                    <a:pt x="5869" y="1099"/>
                  </a:lnTo>
                  <a:lnTo>
                    <a:pt x="5869" y="962"/>
                  </a:lnTo>
                  <a:lnTo>
                    <a:pt x="5766" y="962"/>
                  </a:lnTo>
                  <a:lnTo>
                    <a:pt x="5766" y="893"/>
                  </a:lnTo>
                  <a:lnTo>
                    <a:pt x="5654" y="893"/>
                  </a:lnTo>
                  <a:lnTo>
                    <a:pt x="5654" y="833"/>
                  </a:lnTo>
                  <a:lnTo>
                    <a:pt x="5628" y="833"/>
                  </a:lnTo>
                  <a:lnTo>
                    <a:pt x="5628" y="893"/>
                  </a:lnTo>
                  <a:lnTo>
                    <a:pt x="5594" y="893"/>
                  </a:lnTo>
                  <a:lnTo>
                    <a:pt x="5594" y="765"/>
                  </a:lnTo>
                  <a:lnTo>
                    <a:pt x="5560" y="765"/>
                  </a:lnTo>
                  <a:lnTo>
                    <a:pt x="5560" y="893"/>
                  </a:lnTo>
                  <a:lnTo>
                    <a:pt x="5482" y="893"/>
                  </a:lnTo>
                  <a:lnTo>
                    <a:pt x="5482" y="962"/>
                  </a:lnTo>
                  <a:lnTo>
                    <a:pt x="5422" y="962"/>
                  </a:lnTo>
                  <a:lnTo>
                    <a:pt x="5422" y="541"/>
                  </a:lnTo>
                  <a:lnTo>
                    <a:pt x="5482" y="541"/>
                  </a:lnTo>
                  <a:lnTo>
                    <a:pt x="5482" y="490"/>
                  </a:lnTo>
                  <a:lnTo>
                    <a:pt x="5311" y="490"/>
                  </a:lnTo>
                  <a:lnTo>
                    <a:pt x="5311" y="541"/>
                  </a:lnTo>
                  <a:lnTo>
                    <a:pt x="5388" y="541"/>
                  </a:lnTo>
                  <a:lnTo>
                    <a:pt x="5388" y="962"/>
                  </a:lnTo>
                  <a:lnTo>
                    <a:pt x="4873" y="962"/>
                  </a:lnTo>
                  <a:lnTo>
                    <a:pt x="4873" y="765"/>
                  </a:lnTo>
                  <a:lnTo>
                    <a:pt x="4925" y="765"/>
                  </a:lnTo>
                  <a:lnTo>
                    <a:pt x="4925" y="722"/>
                  </a:lnTo>
                  <a:lnTo>
                    <a:pt x="4813" y="722"/>
                  </a:lnTo>
                  <a:lnTo>
                    <a:pt x="4813" y="765"/>
                  </a:lnTo>
                  <a:lnTo>
                    <a:pt x="4856" y="765"/>
                  </a:lnTo>
                  <a:lnTo>
                    <a:pt x="4856" y="962"/>
                  </a:lnTo>
                  <a:lnTo>
                    <a:pt x="4770" y="962"/>
                  </a:lnTo>
                  <a:lnTo>
                    <a:pt x="4770" y="559"/>
                  </a:lnTo>
                  <a:lnTo>
                    <a:pt x="4899" y="559"/>
                  </a:lnTo>
                  <a:lnTo>
                    <a:pt x="4899" y="507"/>
                  </a:lnTo>
                  <a:lnTo>
                    <a:pt x="4616" y="507"/>
                  </a:lnTo>
                  <a:lnTo>
                    <a:pt x="4616" y="559"/>
                  </a:lnTo>
                  <a:lnTo>
                    <a:pt x="4745" y="559"/>
                  </a:lnTo>
                  <a:lnTo>
                    <a:pt x="4745" y="962"/>
                  </a:lnTo>
                  <a:lnTo>
                    <a:pt x="4444" y="962"/>
                  </a:lnTo>
                  <a:lnTo>
                    <a:pt x="4410" y="807"/>
                  </a:lnTo>
                  <a:cubicBezTo>
                    <a:pt x="4496" y="773"/>
                    <a:pt x="4530" y="713"/>
                    <a:pt x="4530" y="713"/>
                  </a:cubicBezTo>
                  <a:lnTo>
                    <a:pt x="4393" y="713"/>
                  </a:lnTo>
                  <a:lnTo>
                    <a:pt x="4350" y="490"/>
                  </a:lnTo>
                  <a:cubicBezTo>
                    <a:pt x="4453" y="464"/>
                    <a:pt x="4496" y="378"/>
                    <a:pt x="4496" y="378"/>
                  </a:cubicBezTo>
                  <a:lnTo>
                    <a:pt x="4324" y="378"/>
                  </a:lnTo>
                  <a:lnTo>
                    <a:pt x="4281" y="173"/>
                  </a:lnTo>
                  <a:cubicBezTo>
                    <a:pt x="4401" y="164"/>
                    <a:pt x="4444" y="78"/>
                    <a:pt x="4444" y="78"/>
                  </a:cubicBezTo>
                  <a:lnTo>
                    <a:pt x="4264" y="78"/>
                  </a:lnTo>
                  <a:lnTo>
                    <a:pt x="42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3" name="Google Shape;223;p23"/>
          <p:cNvSpPr/>
          <p:nvPr/>
        </p:nvSpPr>
        <p:spPr>
          <a:xfrm>
            <a:off x="-50" y="5064750"/>
            <a:ext cx="9144000" cy="7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
        <p:cNvGrpSpPr/>
        <p:nvPr/>
      </p:nvGrpSpPr>
      <p:grpSpPr>
        <a:xfrm>
          <a:off x="0" y="0"/>
          <a:ext cx="0" cy="0"/>
          <a:chOff x="0" y="0"/>
          <a:chExt cx="0" cy="0"/>
        </a:xfrm>
      </p:grpSpPr>
      <p:grpSp>
        <p:nvGrpSpPr>
          <p:cNvPr id="25" name="Google Shape;25;p4"/>
          <p:cNvGrpSpPr/>
          <p:nvPr/>
        </p:nvGrpSpPr>
        <p:grpSpPr>
          <a:xfrm>
            <a:off x="-348300" y="3173722"/>
            <a:ext cx="10285633" cy="1969803"/>
            <a:chOff x="-348300" y="3173722"/>
            <a:chExt cx="10285633" cy="1969803"/>
          </a:xfrm>
        </p:grpSpPr>
        <p:sp>
          <p:nvSpPr>
            <p:cNvPr id="26" name="Google Shape;26;p4"/>
            <p:cNvSpPr/>
            <p:nvPr/>
          </p:nvSpPr>
          <p:spPr>
            <a:xfrm>
              <a:off x="-348300" y="3880083"/>
              <a:ext cx="1539028" cy="762049"/>
            </a:xfrm>
            <a:custGeom>
              <a:avLst/>
              <a:gdLst/>
              <a:ahLst/>
              <a:cxnLst/>
              <a:rect l="l" t="t" r="r" b="b"/>
              <a:pathLst>
                <a:path w="7834" h="3879" extrusionOk="0">
                  <a:moveTo>
                    <a:pt x="1416" y="0"/>
                  </a:moveTo>
                  <a:cubicBezTo>
                    <a:pt x="1408" y="0"/>
                    <a:pt x="1391" y="18"/>
                    <a:pt x="1391" y="26"/>
                  </a:cubicBezTo>
                  <a:lnTo>
                    <a:pt x="1391" y="601"/>
                  </a:lnTo>
                  <a:lnTo>
                    <a:pt x="1279" y="601"/>
                  </a:lnTo>
                  <a:lnTo>
                    <a:pt x="1279" y="1176"/>
                  </a:lnTo>
                  <a:lnTo>
                    <a:pt x="1245" y="1176"/>
                  </a:lnTo>
                  <a:lnTo>
                    <a:pt x="1116" y="1408"/>
                  </a:lnTo>
                  <a:lnTo>
                    <a:pt x="618" y="1408"/>
                  </a:lnTo>
                  <a:lnTo>
                    <a:pt x="618" y="1691"/>
                  </a:lnTo>
                  <a:lnTo>
                    <a:pt x="764" y="1691"/>
                  </a:lnTo>
                  <a:lnTo>
                    <a:pt x="704" y="1794"/>
                  </a:lnTo>
                  <a:lnTo>
                    <a:pt x="678" y="1862"/>
                  </a:lnTo>
                  <a:lnTo>
                    <a:pt x="636" y="1957"/>
                  </a:lnTo>
                  <a:lnTo>
                    <a:pt x="610" y="2000"/>
                  </a:lnTo>
                  <a:lnTo>
                    <a:pt x="567" y="2094"/>
                  </a:lnTo>
                  <a:lnTo>
                    <a:pt x="550" y="2145"/>
                  </a:lnTo>
                  <a:lnTo>
                    <a:pt x="481" y="2274"/>
                  </a:lnTo>
                  <a:lnTo>
                    <a:pt x="464" y="2326"/>
                  </a:lnTo>
                  <a:lnTo>
                    <a:pt x="404" y="2429"/>
                  </a:lnTo>
                  <a:lnTo>
                    <a:pt x="404" y="2437"/>
                  </a:lnTo>
                  <a:lnTo>
                    <a:pt x="318" y="2609"/>
                  </a:lnTo>
                  <a:lnTo>
                    <a:pt x="1" y="2609"/>
                  </a:lnTo>
                  <a:cubicBezTo>
                    <a:pt x="1" y="2609"/>
                    <a:pt x="18" y="2746"/>
                    <a:pt x="249" y="3244"/>
                  </a:cubicBezTo>
                  <a:cubicBezTo>
                    <a:pt x="473" y="3724"/>
                    <a:pt x="1210" y="3878"/>
                    <a:pt x="1210" y="3878"/>
                  </a:cubicBezTo>
                  <a:lnTo>
                    <a:pt x="6573" y="3878"/>
                  </a:lnTo>
                  <a:cubicBezTo>
                    <a:pt x="7147" y="3853"/>
                    <a:pt x="7834" y="2695"/>
                    <a:pt x="7834" y="2694"/>
                  </a:cubicBezTo>
                  <a:lnTo>
                    <a:pt x="7834" y="2694"/>
                  </a:lnTo>
                  <a:cubicBezTo>
                    <a:pt x="7834" y="2694"/>
                    <a:pt x="7791" y="2712"/>
                    <a:pt x="7714" y="2729"/>
                  </a:cubicBezTo>
                  <a:cubicBezTo>
                    <a:pt x="7679" y="2737"/>
                    <a:pt x="7662" y="2737"/>
                    <a:pt x="7619" y="2755"/>
                  </a:cubicBezTo>
                  <a:lnTo>
                    <a:pt x="7594" y="2755"/>
                  </a:lnTo>
                  <a:cubicBezTo>
                    <a:pt x="7568" y="2755"/>
                    <a:pt x="7551" y="2763"/>
                    <a:pt x="7525" y="2763"/>
                  </a:cubicBezTo>
                  <a:cubicBezTo>
                    <a:pt x="7516" y="2763"/>
                    <a:pt x="7508" y="2763"/>
                    <a:pt x="7499" y="2772"/>
                  </a:cubicBezTo>
                  <a:cubicBezTo>
                    <a:pt x="7474" y="2772"/>
                    <a:pt x="7456" y="2780"/>
                    <a:pt x="7422" y="2780"/>
                  </a:cubicBezTo>
                  <a:cubicBezTo>
                    <a:pt x="7413" y="2780"/>
                    <a:pt x="7396" y="2780"/>
                    <a:pt x="7388" y="2789"/>
                  </a:cubicBezTo>
                  <a:cubicBezTo>
                    <a:pt x="7371" y="2789"/>
                    <a:pt x="7345" y="2806"/>
                    <a:pt x="7328" y="2806"/>
                  </a:cubicBezTo>
                  <a:lnTo>
                    <a:pt x="7139" y="2806"/>
                  </a:lnTo>
                  <a:lnTo>
                    <a:pt x="7139" y="2514"/>
                  </a:lnTo>
                  <a:lnTo>
                    <a:pt x="7002" y="2514"/>
                  </a:lnTo>
                  <a:lnTo>
                    <a:pt x="7002" y="2034"/>
                  </a:lnTo>
                  <a:lnTo>
                    <a:pt x="6976" y="2034"/>
                  </a:lnTo>
                  <a:lnTo>
                    <a:pt x="6976" y="2514"/>
                  </a:lnTo>
                  <a:lnTo>
                    <a:pt x="6830" y="2514"/>
                  </a:lnTo>
                  <a:lnTo>
                    <a:pt x="6830" y="2806"/>
                  </a:lnTo>
                  <a:lnTo>
                    <a:pt x="2695" y="2806"/>
                  </a:lnTo>
                  <a:cubicBezTo>
                    <a:pt x="2609" y="2703"/>
                    <a:pt x="2566" y="2609"/>
                    <a:pt x="2566" y="2609"/>
                  </a:cubicBezTo>
                  <a:lnTo>
                    <a:pt x="2377" y="2609"/>
                  </a:lnTo>
                  <a:lnTo>
                    <a:pt x="2377" y="2489"/>
                  </a:lnTo>
                  <a:lnTo>
                    <a:pt x="2377" y="2429"/>
                  </a:lnTo>
                  <a:lnTo>
                    <a:pt x="2377" y="2317"/>
                  </a:lnTo>
                  <a:lnTo>
                    <a:pt x="2377" y="2274"/>
                  </a:lnTo>
                  <a:lnTo>
                    <a:pt x="2377" y="2163"/>
                  </a:lnTo>
                  <a:lnTo>
                    <a:pt x="2377" y="2094"/>
                  </a:lnTo>
                  <a:lnTo>
                    <a:pt x="2377" y="2000"/>
                  </a:lnTo>
                  <a:lnTo>
                    <a:pt x="2377" y="1957"/>
                  </a:lnTo>
                  <a:lnTo>
                    <a:pt x="2377" y="1862"/>
                  </a:lnTo>
                  <a:lnTo>
                    <a:pt x="2377" y="1794"/>
                  </a:lnTo>
                  <a:lnTo>
                    <a:pt x="2377" y="1691"/>
                  </a:lnTo>
                  <a:lnTo>
                    <a:pt x="2746" y="1691"/>
                  </a:lnTo>
                  <a:lnTo>
                    <a:pt x="2746" y="1408"/>
                  </a:lnTo>
                  <a:lnTo>
                    <a:pt x="1596" y="1408"/>
                  </a:lnTo>
                  <a:lnTo>
                    <a:pt x="1596" y="1176"/>
                  </a:lnTo>
                  <a:lnTo>
                    <a:pt x="1554" y="1176"/>
                  </a:lnTo>
                  <a:lnTo>
                    <a:pt x="1554" y="601"/>
                  </a:lnTo>
                  <a:lnTo>
                    <a:pt x="1433" y="601"/>
                  </a:lnTo>
                  <a:lnTo>
                    <a:pt x="1433" y="26"/>
                  </a:lnTo>
                  <a:cubicBezTo>
                    <a:pt x="1433" y="18"/>
                    <a:pt x="1425" y="0"/>
                    <a:pt x="14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nvGrpSpPr>
            <p:cNvPr id="27" name="Google Shape;27;p4"/>
            <p:cNvGrpSpPr/>
            <p:nvPr/>
          </p:nvGrpSpPr>
          <p:grpSpPr>
            <a:xfrm>
              <a:off x="8539799" y="3173722"/>
              <a:ext cx="1397534" cy="1468405"/>
              <a:chOff x="2590175" y="2948425"/>
              <a:chExt cx="309100" cy="324775"/>
            </a:xfrm>
          </p:grpSpPr>
          <p:sp>
            <p:nvSpPr>
              <p:cNvPr id="28" name="Google Shape;28;p4"/>
              <p:cNvSpPr/>
              <p:nvPr/>
            </p:nvSpPr>
            <p:spPr>
              <a:xfrm>
                <a:off x="2590175" y="3122825"/>
                <a:ext cx="21475" cy="150150"/>
              </a:xfrm>
              <a:custGeom>
                <a:avLst/>
                <a:gdLst/>
                <a:ahLst/>
                <a:cxnLst/>
                <a:rect l="l" t="t" r="r" b="b"/>
                <a:pathLst>
                  <a:path w="859" h="6006" extrusionOk="0">
                    <a:moveTo>
                      <a:pt x="1" y="0"/>
                    </a:moveTo>
                    <a:lnTo>
                      <a:pt x="1" y="729"/>
                    </a:lnTo>
                    <a:lnTo>
                      <a:pt x="1" y="2634"/>
                    </a:lnTo>
                    <a:lnTo>
                      <a:pt x="1" y="3363"/>
                    </a:lnTo>
                    <a:lnTo>
                      <a:pt x="1" y="5277"/>
                    </a:lnTo>
                    <a:lnTo>
                      <a:pt x="1" y="5740"/>
                    </a:lnTo>
                    <a:lnTo>
                      <a:pt x="1" y="6006"/>
                    </a:lnTo>
                    <a:lnTo>
                      <a:pt x="859" y="6006"/>
                    </a:lnTo>
                    <a:lnTo>
                      <a:pt x="859" y="5766"/>
                    </a:lnTo>
                    <a:lnTo>
                      <a:pt x="859" y="5277"/>
                    </a:lnTo>
                    <a:lnTo>
                      <a:pt x="859" y="3363"/>
                    </a:lnTo>
                    <a:lnTo>
                      <a:pt x="859" y="2634"/>
                    </a:lnTo>
                    <a:lnTo>
                      <a:pt x="859" y="729"/>
                    </a:lnTo>
                    <a:lnTo>
                      <a:pt x="85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a:off x="2621500" y="2948425"/>
                <a:ext cx="277775" cy="324775"/>
              </a:xfrm>
              <a:custGeom>
                <a:avLst/>
                <a:gdLst/>
                <a:ahLst/>
                <a:cxnLst/>
                <a:rect l="l" t="t" r="r" b="b"/>
                <a:pathLst>
                  <a:path w="11111" h="12991" extrusionOk="0">
                    <a:moveTo>
                      <a:pt x="1073" y="292"/>
                    </a:moveTo>
                    <a:lnTo>
                      <a:pt x="1073" y="593"/>
                    </a:lnTo>
                    <a:lnTo>
                      <a:pt x="953" y="593"/>
                    </a:lnTo>
                    <a:lnTo>
                      <a:pt x="953" y="292"/>
                    </a:lnTo>
                    <a:close/>
                    <a:moveTo>
                      <a:pt x="1236" y="292"/>
                    </a:moveTo>
                    <a:lnTo>
                      <a:pt x="1236" y="593"/>
                    </a:lnTo>
                    <a:lnTo>
                      <a:pt x="1116" y="593"/>
                    </a:lnTo>
                    <a:lnTo>
                      <a:pt x="1116" y="292"/>
                    </a:lnTo>
                    <a:close/>
                    <a:moveTo>
                      <a:pt x="2025" y="292"/>
                    </a:moveTo>
                    <a:lnTo>
                      <a:pt x="2025" y="593"/>
                    </a:lnTo>
                    <a:lnTo>
                      <a:pt x="1905" y="593"/>
                    </a:lnTo>
                    <a:lnTo>
                      <a:pt x="1905" y="292"/>
                    </a:lnTo>
                    <a:close/>
                    <a:moveTo>
                      <a:pt x="2188" y="292"/>
                    </a:moveTo>
                    <a:lnTo>
                      <a:pt x="2188" y="593"/>
                    </a:lnTo>
                    <a:lnTo>
                      <a:pt x="2068" y="593"/>
                    </a:lnTo>
                    <a:lnTo>
                      <a:pt x="2068" y="292"/>
                    </a:lnTo>
                    <a:close/>
                    <a:moveTo>
                      <a:pt x="8159" y="292"/>
                    </a:moveTo>
                    <a:lnTo>
                      <a:pt x="8159" y="593"/>
                    </a:lnTo>
                    <a:lnTo>
                      <a:pt x="8039" y="593"/>
                    </a:lnTo>
                    <a:lnTo>
                      <a:pt x="8039" y="292"/>
                    </a:lnTo>
                    <a:close/>
                    <a:moveTo>
                      <a:pt x="8314" y="292"/>
                    </a:moveTo>
                    <a:lnTo>
                      <a:pt x="8314" y="593"/>
                    </a:lnTo>
                    <a:lnTo>
                      <a:pt x="8194" y="593"/>
                    </a:lnTo>
                    <a:lnTo>
                      <a:pt x="8194" y="292"/>
                    </a:lnTo>
                    <a:close/>
                    <a:moveTo>
                      <a:pt x="9112" y="292"/>
                    </a:moveTo>
                    <a:lnTo>
                      <a:pt x="9112" y="593"/>
                    </a:lnTo>
                    <a:lnTo>
                      <a:pt x="8992" y="593"/>
                    </a:lnTo>
                    <a:lnTo>
                      <a:pt x="8992" y="292"/>
                    </a:lnTo>
                    <a:close/>
                    <a:moveTo>
                      <a:pt x="9275" y="292"/>
                    </a:moveTo>
                    <a:lnTo>
                      <a:pt x="9275" y="593"/>
                    </a:lnTo>
                    <a:lnTo>
                      <a:pt x="9155" y="593"/>
                    </a:lnTo>
                    <a:lnTo>
                      <a:pt x="9155" y="292"/>
                    </a:lnTo>
                    <a:close/>
                    <a:moveTo>
                      <a:pt x="1991" y="756"/>
                    </a:moveTo>
                    <a:lnTo>
                      <a:pt x="1862" y="936"/>
                    </a:lnTo>
                    <a:lnTo>
                      <a:pt x="1862" y="756"/>
                    </a:lnTo>
                    <a:close/>
                    <a:moveTo>
                      <a:pt x="9086" y="756"/>
                    </a:moveTo>
                    <a:lnTo>
                      <a:pt x="8957" y="936"/>
                    </a:lnTo>
                    <a:lnTo>
                      <a:pt x="8957" y="756"/>
                    </a:lnTo>
                    <a:close/>
                    <a:moveTo>
                      <a:pt x="1253" y="747"/>
                    </a:moveTo>
                    <a:lnTo>
                      <a:pt x="1261" y="773"/>
                    </a:lnTo>
                    <a:lnTo>
                      <a:pt x="1261" y="945"/>
                    </a:lnTo>
                    <a:lnTo>
                      <a:pt x="1124" y="747"/>
                    </a:lnTo>
                    <a:close/>
                    <a:moveTo>
                      <a:pt x="8340" y="747"/>
                    </a:moveTo>
                    <a:lnTo>
                      <a:pt x="8348" y="773"/>
                    </a:lnTo>
                    <a:lnTo>
                      <a:pt x="8348" y="945"/>
                    </a:lnTo>
                    <a:lnTo>
                      <a:pt x="8211" y="747"/>
                    </a:lnTo>
                    <a:close/>
                    <a:moveTo>
                      <a:pt x="2122" y="756"/>
                    </a:moveTo>
                    <a:lnTo>
                      <a:pt x="1862" y="1037"/>
                    </a:lnTo>
                    <a:lnTo>
                      <a:pt x="1862" y="1037"/>
                    </a:lnTo>
                    <a:lnTo>
                      <a:pt x="1862" y="1048"/>
                    </a:lnTo>
                    <a:lnTo>
                      <a:pt x="2128" y="756"/>
                    </a:lnTo>
                    <a:close/>
                    <a:moveTo>
                      <a:pt x="9223" y="756"/>
                    </a:moveTo>
                    <a:lnTo>
                      <a:pt x="8957" y="1048"/>
                    </a:lnTo>
                    <a:lnTo>
                      <a:pt x="8957" y="987"/>
                    </a:lnTo>
                    <a:lnTo>
                      <a:pt x="9112" y="756"/>
                    </a:lnTo>
                    <a:close/>
                    <a:moveTo>
                      <a:pt x="1179" y="971"/>
                    </a:moveTo>
                    <a:lnTo>
                      <a:pt x="1253" y="1055"/>
                    </a:lnTo>
                    <a:lnTo>
                      <a:pt x="1253" y="1055"/>
                    </a:lnTo>
                    <a:lnTo>
                      <a:pt x="1253" y="1039"/>
                    </a:lnTo>
                    <a:lnTo>
                      <a:pt x="1244" y="1039"/>
                    </a:lnTo>
                    <a:lnTo>
                      <a:pt x="1179" y="971"/>
                    </a:lnTo>
                    <a:close/>
                    <a:moveTo>
                      <a:pt x="8185" y="756"/>
                    </a:moveTo>
                    <a:lnTo>
                      <a:pt x="8357" y="1013"/>
                    </a:lnTo>
                    <a:lnTo>
                      <a:pt x="8357" y="1065"/>
                    </a:lnTo>
                    <a:lnTo>
                      <a:pt x="8074" y="756"/>
                    </a:lnTo>
                    <a:close/>
                    <a:moveTo>
                      <a:pt x="1073" y="2738"/>
                    </a:moveTo>
                    <a:lnTo>
                      <a:pt x="1073" y="3038"/>
                    </a:lnTo>
                    <a:lnTo>
                      <a:pt x="953" y="3038"/>
                    </a:lnTo>
                    <a:lnTo>
                      <a:pt x="953" y="2738"/>
                    </a:lnTo>
                    <a:close/>
                    <a:moveTo>
                      <a:pt x="1236" y="2738"/>
                    </a:moveTo>
                    <a:lnTo>
                      <a:pt x="1236" y="3038"/>
                    </a:lnTo>
                    <a:lnTo>
                      <a:pt x="1116" y="3038"/>
                    </a:lnTo>
                    <a:lnTo>
                      <a:pt x="1116" y="2738"/>
                    </a:lnTo>
                    <a:close/>
                    <a:moveTo>
                      <a:pt x="2025" y="2738"/>
                    </a:moveTo>
                    <a:lnTo>
                      <a:pt x="2025" y="3038"/>
                    </a:lnTo>
                    <a:lnTo>
                      <a:pt x="1905" y="3038"/>
                    </a:lnTo>
                    <a:lnTo>
                      <a:pt x="1905" y="2738"/>
                    </a:lnTo>
                    <a:close/>
                    <a:moveTo>
                      <a:pt x="2188" y="2738"/>
                    </a:moveTo>
                    <a:lnTo>
                      <a:pt x="2188" y="3038"/>
                    </a:lnTo>
                    <a:lnTo>
                      <a:pt x="2068" y="3038"/>
                    </a:lnTo>
                    <a:lnTo>
                      <a:pt x="2068" y="2738"/>
                    </a:lnTo>
                    <a:close/>
                    <a:moveTo>
                      <a:pt x="8159" y="2738"/>
                    </a:moveTo>
                    <a:lnTo>
                      <a:pt x="8159" y="3038"/>
                    </a:lnTo>
                    <a:lnTo>
                      <a:pt x="8039" y="3038"/>
                    </a:lnTo>
                    <a:lnTo>
                      <a:pt x="8039" y="2738"/>
                    </a:lnTo>
                    <a:close/>
                    <a:moveTo>
                      <a:pt x="8314" y="2738"/>
                    </a:moveTo>
                    <a:lnTo>
                      <a:pt x="8314" y="3038"/>
                    </a:lnTo>
                    <a:lnTo>
                      <a:pt x="8194" y="3038"/>
                    </a:lnTo>
                    <a:lnTo>
                      <a:pt x="8194" y="2738"/>
                    </a:lnTo>
                    <a:close/>
                    <a:moveTo>
                      <a:pt x="9112" y="2738"/>
                    </a:moveTo>
                    <a:lnTo>
                      <a:pt x="9112" y="3038"/>
                    </a:lnTo>
                    <a:lnTo>
                      <a:pt x="8992" y="3038"/>
                    </a:lnTo>
                    <a:lnTo>
                      <a:pt x="8992" y="2738"/>
                    </a:lnTo>
                    <a:close/>
                    <a:moveTo>
                      <a:pt x="9275" y="2738"/>
                    </a:moveTo>
                    <a:lnTo>
                      <a:pt x="9275" y="3038"/>
                    </a:lnTo>
                    <a:lnTo>
                      <a:pt x="9155" y="3038"/>
                    </a:lnTo>
                    <a:lnTo>
                      <a:pt x="9155" y="2738"/>
                    </a:lnTo>
                    <a:close/>
                    <a:moveTo>
                      <a:pt x="1991" y="3201"/>
                    </a:moveTo>
                    <a:lnTo>
                      <a:pt x="1862" y="3381"/>
                    </a:lnTo>
                    <a:lnTo>
                      <a:pt x="1862" y="3201"/>
                    </a:lnTo>
                    <a:close/>
                    <a:moveTo>
                      <a:pt x="9086" y="3201"/>
                    </a:moveTo>
                    <a:lnTo>
                      <a:pt x="8957" y="3381"/>
                    </a:lnTo>
                    <a:lnTo>
                      <a:pt x="8957" y="3201"/>
                    </a:lnTo>
                    <a:close/>
                    <a:moveTo>
                      <a:pt x="1253" y="3184"/>
                    </a:moveTo>
                    <a:lnTo>
                      <a:pt x="1261" y="3218"/>
                    </a:lnTo>
                    <a:lnTo>
                      <a:pt x="1261" y="3390"/>
                    </a:lnTo>
                    <a:lnTo>
                      <a:pt x="1124" y="3184"/>
                    </a:lnTo>
                    <a:close/>
                    <a:moveTo>
                      <a:pt x="8340" y="3184"/>
                    </a:moveTo>
                    <a:lnTo>
                      <a:pt x="8348" y="3218"/>
                    </a:lnTo>
                    <a:lnTo>
                      <a:pt x="8348" y="3390"/>
                    </a:lnTo>
                    <a:lnTo>
                      <a:pt x="8211" y="3184"/>
                    </a:lnTo>
                    <a:close/>
                    <a:moveTo>
                      <a:pt x="2113" y="3201"/>
                    </a:moveTo>
                    <a:lnTo>
                      <a:pt x="1862" y="3466"/>
                    </a:lnTo>
                    <a:lnTo>
                      <a:pt x="1862" y="3466"/>
                    </a:lnTo>
                    <a:lnTo>
                      <a:pt x="1862" y="3493"/>
                    </a:lnTo>
                    <a:lnTo>
                      <a:pt x="2128" y="3201"/>
                    </a:lnTo>
                    <a:close/>
                    <a:moveTo>
                      <a:pt x="9223" y="3201"/>
                    </a:moveTo>
                    <a:lnTo>
                      <a:pt x="8957" y="3493"/>
                    </a:lnTo>
                    <a:lnTo>
                      <a:pt x="8957" y="3433"/>
                    </a:lnTo>
                    <a:lnTo>
                      <a:pt x="9112" y="3201"/>
                    </a:lnTo>
                    <a:close/>
                    <a:moveTo>
                      <a:pt x="987" y="3201"/>
                    </a:moveTo>
                    <a:lnTo>
                      <a:pt x="1253" y="3500"/>
                    </a:lnTo>
                    <a:lnTo>
                      <a:pt x="1253" y="3500"/>
                    </a:lnTo>
                    <a:lnTo>
                      <a:pt x="1253" y="3467"/>
                    </a:lnTo>
                    <a:lnTo>
                      <a:pt x="1244" y="3467"/>
                    </a:lnTo>
                    <a:lnTo>
                      <a:pt x="992" y="3201"/>
                    </a:lnTo>
                    <a:close/>
                    <a:moveTo>
                      <a:pt x="8185" y="3201"/>
                    </a:moveTo>
                    <a:lnTo>
                      <a:pt x="8357" y="3458"/>
                    </a:lnTo>
                    <a:lnTo>
                      <a:pt x="8357" y="3510"/>
                    </a:lnTo>
                    <a:lnTo>
                      <a:pt x="8074" y="3201"/>
                    </a:lnTo>
                    <a:close/>
                    <a:moveTo>
                      <a:pt x="1073" y="5183"/>
                    </a:moveTo>
                    <a:lnTo>
                      <a:pt x="1073" y="5483"/>
                    </a:lnTo>
                    <a:lnTo>
                      <a:pt x="953" y="5483"/>
                    </a:lnTo>
                    <a:lnTo>
                      <a:pt x="953" y="5183"/>
                    </a:lnTo>
                    <a:close/>
                    <a:moveTo>
                      <a:pt x="1219" y="5183"/>
                    </a:moveTo>
                    <a:lnTo>
                      <a:pt x="1219" y="5483"/>
                    </a:lnTo>
                    <a:lnTo>
                      <a:pt x="1107" y="5483"/>
                    </a:lnTo>
                    <a:lnTo>
                      <a:pt x="1107" y="5183"/>
                    </a:lnTo>
                    <a:close/>
                    <a:moveTo>
                      <a:pt x="2025" y="5183"/>
                    </a:moveTo>
                    <a:lnTo>
                      <a:pt x="2025" y="5483"/>
                    </a:lnTo>
                    <a:lnTo>
                      <a:pt x="1905" y="5483"/>
                    </a:lnTo>
                    <a:lnTo>
                      <a:pt x="1905" y="5183"/>
                    </a:lnTo>
                    <a:close/>
                    <a:moveTo>
                      <a:pt x="2179" y="5183"/>
                    </a:moveTo>
                    <a:lnTo>
                      <a:pt x="2179" y="5483"/>
                    </a:lnTo>
                    <a:lnTo>
                      <a:pt x="2059" y="5483"/>
                    </a:lnTo>
                    <a:lnTo>
                      <a:pt x="2059" y="5183"/>
                    </a:lnTo>
                    <a:close/>
                    <a:moveTo>
                      <a:pt x="8151" y="5183"/>
                    </a:moveTo>
                    <a:lnTo>
                      <a:pt x="8151" y="5483"/>
                    </a:lnTo>
                    <a:lnTo>
                      <a:pt x="8031" y="5483"/>
                    </a:lnTo>
                    <a:lnTo>
                      <a:pt x="8031" y="5183"/>
                    </a:lnTo>
                    <a:close/>
                    <a:moveTo>
                      <a:pt x="8314" y="5183"/>
                    </a:moveTo>
                    <a:lnTo>
                      <a:pt x="8314" y="5483"/>
                    </a:lnTo>
                    <a:lnTo>
                      <a:pt x="8194" y="5483"/>
                    </a:lnTo>
                    <a:lnTo>
                      <a:pt x="8194" y="5183"/>
                    </a:lnTo>
                    <a:close/>
                    <a:moveTo>
                      <a:pt x="9103" y="5183"/>
                    </a:moveTo>
                    <a:lnTo>
                      <a:pt x="9103" y="5483"/>
                    </a:lnTo>
                    <a:lnTo>
                      <a:pt x="8983" y="5483"/>
                    </a:lnTo>
                    <a:lnTo>
                      <a:pt x="8983" y="5183"/>
                    </a:lnTo>
                    <a:close/>
                    <a:moveTo>
                      <a:pt x="9266" y="5183"/>
                    </a:moveTo>
                    <a:lnTo>
                      <a:pt x="9266" y="5483"/>
                    </a:lnTo>
                    <a:lnTo>
                      <a:pt x="9146" y="5483"/>
                    </a:lnTo>
                    <a:lnTo>
                      <a:pt x="9146" y="5183"/>
                    </a:lnTo>
                    <a:close/>
                    <a:moveTo>
                      <a:pt x="1982" y="5646"/>
                    </a:moveTo>
                    <a:lnTo>
                      <a:pt x="1862" y="5818"/>
                    </a:lnTo>
                    <a:lnTo>
                      <a:pt x="1862" y="5646"/>
                    </a:lnTo>
                    <a:close/>
                    <a:moveTo>
                      <a:pt x="9069" y="5646"/>
                    </a:moveTo>
                    <a:lnTo>
                      <a:pt x="8957" y="5818"/>
                    </a:lnTo>
                    <a:lnTo>
                      <a:pt x="8957" y="5646"/>
                    </a:lnTo>
                    <a:close/>
                    <a:moveTo>
                      <a:pt x="1253" y="5646"/>
                    </a:moveTo>
                    <a:lnTo>
                      <a:pt x="1261" y="5681"/>
                    </a:lnTo>
                    <a:lnTo>
                      <a:pt x="1261" y="5844"/>
                    </a:lnTo>
                    <a:lnTo>
                      <a:pt x="1124" y="5646"/>
                    </a:lnTo>
                    <a:close/>
                    <a:moveTo>
                      <a:pt x="8340" y="5646"/>
                    </a:moveTo>
                    <a:lnTo>
                      <a:pt x="8348" y="5681"/>
                    </a:lnTo>
                    <a:lnTo>
                      <a:pt x="8348" y="5844"/>
                    </a:lnTo>
                    <a:lnTo>
                      <a:pt x="8211" y="5646"/>
                    </a:lnTo>
                    <a:close/>
                    <a:moveTo>
                      <a:pt x="2106" y="5638"/>
                    </a:moveTo>
                    <a:lnTo>
                      <a:pt x="1862" y="5903"/>
                    </a:lnTo>
                    <a:lnTo>
                      <a:pt x="1862" y="5921"/>
                    </a:lnTo>
                    <a:lnTo>
                      <a:pt x="2128" y="5638"/>
                    </a:lnTo>
                    <a:close/>
                    <a:moveTo>
                      <a:pt x="9223" y="5638"/>
                    </a:moveTo>
                    <a:lnTo>
                      <a:pt x="8957" y="5921"/>
                    </a:lnTo>
                    <a:lnTo>
                      <a:pt x="8957" y="5878"/>
                    </a:lnTo>
                    <a:lnTo>
                      <a:pt x="8957" y="5869"/>
                    </a:lnTo>
                    <a:lnTo>
                      <a:pt x="9112" y="5638"/>
                    </a:lnTo>
                    <a:close/>
                    <a:moveTo>
                      <a:pt x="987" y="5646"/>
                    </a:moveTo>
                    <a:lnTo>
                      <a:pt x="1239" y="5922"/>
                    </a:lnTo>
                    <a:lnTo>
                      <a:pt x="1244" y="5886"/>
                    </a:lnTo>
                    <a:lnTo>
                      <a:pt x="1227" y="5886"/>
                    </a:lnTo>
                    <a:lnTo>
                      <a:pt x="1000" y="5646"/>
                    </a:lnTo>
                    <a:close/>
                    <a:moveTo>
                      <a:pt x="8147" y="5736"/>
                    </a:moveTo>
                    <a:lnTo>
                      <a:pt x="8329" y="5935"/>
                    </a:lnTo>
                    <a:lnTo>
                      <a:pt x="8331" y="5921"/>
                    </a:lnTo>
                    <a:lnTo>
                      <a:pt x="8322" y="5921"/>
                    </a:lnTo>
                    <a:lnTo>
                      <a:pt x="8147" y="5736"/>
                    </a:lnTo>
                    <a:close/>
                    <a:moveTo>
                      <a:pt x="764" y="8409"/>
                    </a:moveTo>
                    <a:lnTo>
                      <a:pt x="764" y="8709"/>
                    </a:lnTo>
                    <a:lnTo>
                      <a:pt x="644" y="8709"/>
                    </a:lnTo>
                    <a:lnTo>
                      <a:pt x="644" y="8409"/>
                    </a:lnTo>
                    <a:close/>
                    <a:moveTo>
                      <a:pt x="901" y="8409"/>
                    </a:moveTo>
                    <a:lnTo>
                      <a:pt x="858" y="8709"/>
                    </a:lnTo>
                    <a:lnTo>
                      <a:pt x="790" y="8709"/>
                    </a:lnTo>
                    <a:lnTo>
                      <a:pt x="790" y="8409"/>
                    </a:lnTo>
                    <a:close/>
                    <a:moveTo>
                      <a:pt x="9421" y="8426"/>
                    </a:moveTo>
                    <a:lnTo>
                      <a:pt x="9421" y="8726"/>
                    </a:lnTo>
                    <a:lnTo>
                      <a:pt x="9361" y="8726"/>
                    </a:lnTo>
                    <a:lnTo>
                      <a:pt x="9352" y="8692"/>
                    </a:lnTo>
                    <a:lnTo>
                      <a:pt x="9352" y="8572"/>
                    </a:lnTo>
                    <a:lnTo>
                      <a:pt x="9343" y="8572"/>
                    </a:lnTo>
                    <a:lnTo>
                      <a:pt x="9318" y="8426"/>
                    </a:lnTo>
                    <a:close/>
                    <a:moveTo>
                      <a:pt x="9584" y="8426"/>
                    </a:moveTo>
                    <a:lnTo>
                      <a:pt x="9584" y="8726"/>
                    </a:lnTo>
                    <a:lnTo>
                      <a:pt x="9472" y="8726"/>
                    </a:lnTo>
                    <a:lnTo>
                      <a:pt x="9472" y="8426"/>
                    </a:lnTo>
                    <a:close/>
                    <a:moveTo>
                      <a:pt x="5551" y="7722"/>
                    </a:moveTo>
                    <a:lnTo>
                      <a:pt x="5551" y="8658"/>
                    </a:lnTo>
                    <a:cubicBezTo>
                      <a:pt x="5483" y="8683"/>
                      <a:pt x="5405" y="8709"/>
                      <a:pt x="5328" y="8743"/>
                    </a:cubicBezTo>
                    <a:lnTo>
                      <a:pt x="5328" y="8237"/>
                    </a:lnTo>
                    <a:cubicBezTo>
                      <a:pt x="5328" y="8040"/>
                      <a:pt x="5414" y="7851"/>
                      <a:pt x="5551" y="7722"/>
                    </a:cubicBezTo>
                    <a:close/>
                    <a:moveTo>
                      <a:pt x="850" y="8872"/>
                    </a:moveTo>
                    <a:lnTo>
                      <a:pt x="824" y="9009"/>
                    </a:lnTo>
                    <a:lnTo>
                      <a:pt x="747" y="8872"/>
                    </a:lnTo>
                    <a:close/>
                    <a:moveTo>
                      <a:pt x="9489" y="8872"/>
                    </a:moveTo>
                    <a:lnTo>
                      <a:pt x="9403" y="9027"/>
                    </a:lnTo>
                    <a:lnTo>
                      <a:pt x="9386" y="8872"/>
                    </a:lnTo>
                    <a:close/>
                    <a:moveTo>
                      <a:pt x="618" y="8872"/>
                    </a:moveTo>
                    <a:lnTo>
                      <a:pt x="786" y="9141"/>
                    </a:lnTo>
                    <a:lnTo>
                      <a:pt x="786" y="9141"/>
                    </a:lnTo>
                    <a:lnTo>
                      <a:pt x="790" y="9104"/>
                    </a:lnTo>
                    <a:lnTo>
                      <a:pt x="643" y="8872"/>
                    </a:lnTo>
                    <a:close/>
                    <a:moveTo>
                      <a:pt x="9601" y="8872"/>
                    </a:moveTo>
                    <a:lnTo>
                      <a:pt x="9412" y="9164"/>
                    </a:lnTo>
                    <a:lnTo>
                      <a:pt x="9403" y="9078"/>
                    </a:lnTo>
                    <a:lnTo>
                      <a:pt x="9524" y="8872"/>
                    </a:lnTo>
                    <a:close/>
                    <a:moveTo>
                      <a:pt x="5551" y="9121"/>
                    </a:moveTo>
                    <a:lnTo>
                      <a:pt x="5551" y="9344"/>
                    </a:lnTo>
                    <a:lnTo>
                      <a:pt x="5328" y="9344"/>
                    </a:lnTo>
                    <a:lnTo>
                      <a:pt x="5328" y="9250"/>
                    </a:lnTo>
                    <a:cubicBezTo>
                      <a:pt x="5405" y="9190"/>
                      <a:pt x="5483" y="9147"/>
                      <a:pt x="5551" y="9121"/>
                    </a:cubicBezTo>
                    <a:close/>
                    <a:moveTo>
                      <a:pt x="5157" y="9516"/>
                    </a:moveTo>
                    <a:lnTo>
                      <a:pt x="5157" y="10760"/>
                    </a:lnTo>
                    <a:lnTo>
                      <a:pt x="4865" y="10760"/>
                    </a:lnTo>
                    <a:lnTo>
                      <a:pt x="4865" y="10236"/>
                    </a:lnTo>
                    <a:cubicBezTo>
                      <a:pt x="4865" y="9919"/>
                      <a:pt x="4942" y="9687"/>
                      <a:pt x="5062" y="9516"/>
                    </a:cubicBezTo>
                    <a:close/>
                    <a:moveTo>
                      <a:pt x="5551" y="9516"/>
                    </a:moveTo>
                    <a:lnTo>
                      <a:pt x="5551" y="10760"/>
                    </a:lnTo>
                    <a:lnTo>
                      <a:pt x="5328" y="10760"/>
                    </a:lnTo>
                    <a:lnTo>
                      <a:pt x="5328" y="9516"/>
                    </a:lnTo>
                    <a:close/>
                    <a:moveTo>
                      <a:pt x="738" y="9550"/>
                    </a:moveTo>
                    <a:lnTo>
                      <a:pt x="549" y="10957"/>
                    </a:lnTo>
                    <a:lnTo>
                      <a:pt x="215" y="10957"/>
                    </a:lnTo>
                    <a:lnTo>
                      <a:pt x="215" y="10339"/>
                    </a:lnTo>
                    <a:lnTo>
                      <a:pt x="215" y="10331"/>
                    </a:lnTo>
                    <a:cubicBezTo>
                      <a:pt x="206" y="10331"/>
                      <a:pt x="163" y="9988"/>
                      <a:pt x="378" y="9756"/>
                    </a:cubicBezTo>
                    <a:cubicBezTo>
                      <a:pt x="464" y="9653"/>
                      <a:pt x="592" y="9593"/>
                      <a:pt x="738" y="9550"/>
                    </a:cubicBezTo>
                    <a:close/>
                    <a:moveTo>
                      <a:pt x="9832" y="8143"/>
                    </a:moveTo>
                    <a:lnTo>
                      <a:pt x="9832" y="9610"/>
                    </a:lnTo>
                    <a:lnTo>
                      <a:pt x="9832" y="10339"/>
                    </a:lnTo>
                    <a:lnTo>
                      <a:pt x="9832" y="10957"/>
                    </a:lnTo>
                    <a:lnTo>
                      <a:pt x="9687" y="10957"/>
                    </a:lnTo>
                    <a:lnTo>
                      <a:pt x="9438" y="9215"/>
                    </a:lnTo>
                    <a:lnTo>
                      <a:pt x="9446" y="9215"/>
                    </a:lnTo>
                    <a:lnTo>
                      <a:pt x="9652" y="8881"/>
                    </a:lnTo>
                    <a:cubicBezTo>
                      <a:pt x="9695" y="8881"/>
                      <a:pt x="9730" y="8855"/>
                      <a:pt x="9730" y="8812"/>
                    </a:cubicBezTo>
                    <a:cubicBezTo>
                      <a:pt x="9730" y="8761"/>
                      <a:pt x="9695" y="8735"/>
                      <a:pt x="9652" y="8735"/>
                    </a:cubicBezTo>
                    <a:lnTo>
                      <a:pt x="9644" y="8735"/>
                    </a:lnTo>
                    <a:lnTo>
                      <a:pt x="9644" y="8435"/>
                    </a:lnTo>
                    <a:lnTo>
                      <a:pt x="9695" y="8435"/>
                    </a:lnTo>
                    <a:cubicBezTo>
                      <a:pt x="9712" y="8435"/>
                      <a:pt x="9730" y="8426"/>
                      <a:pt x="9730" y="8400"/>
                    </a:cubicBezTo>
                    <a:cubicBezTo>
                      <a:pt x="9730" y="8383"/>
                      <a:pt x="9712" y="8366"/>
                      <a:pt x="9695" y="8366"/>
                    </a:cubicBezTo>
                    <a:lnTo>
                      <a:pt x="9318" y="8366"/>
                    </a:lnTo>
                    <a:lnTo>
                      <a:pt x="9283" y="8143"/>
                    </a:lnTo>
                    <a:close/>
                    <a:moveTo>
                      <a:pt x="9815" y="11017"/>
                    </a:moveTo>
                    <a:lnTo>
                      <a:pt x="9815" y="11300"/>
                    </a:lnTo>
                    <a:lnTo>
                      <a:pt x="9738" y="11300"/>
                    </a:lnTo>
                    <a:lnTo>
                      <a:pt x="9695" y="11026"/>
                    </a:lnTo>
                    <a:lnTo>
                      <a:pt x="9815" y="11017"/>
                    </a:lnTo>
                    <a:close/>
                    <a:moveTo>
                      <a:pt x="215" y="11026"/>
                    </a:moveTo>
                    <a:lnTo>
                      <a:pt x="215" y="11309"/>
                    </a:lnTo>
                    <a:lnTo>
                      <a:pt x="198" y="11026"/>
                    </a:lnTo>
                    <a:close/>
                    <a:moveTo>
                      <a:pt x="378" y="11026"/>
                    </a:moveTo>
                    <a:lnTo>
                      <a:pt x="378" y="11309"/>
                    </a:lnTo>
                    <a:lnTo>
                      <a:pt x="258" y="11309"/>
                    </a:lnTo>
                    <a:lnTo>
                      <a:pt x="258" y="11026"/>
                    </a:lnTo>
                    <a:close/>
                    <a:moveTo>
                      <a:pt x="524" y="11026"/>
                    </a:moveTo>
                    <a:lnTo>
                      <a:pt x="524" y="11051"/>
                    </a:lnTo>
                    <a:lnTo>
                      <a:pt x="489" y="11309"/>
                    </a:lnTo>
                    <a:lnTo>
                      <a:pt x="403" y="11309"/>
                    </a:lnTo>
                    <a:lnTo>
                      <a:pt x="403" y="11026"/>
                    </a:lnTo>
                    <a:close/>
                    <a:moveTo>
                      <a:pt x="472" y="11472"/>
                    </a:moveTo>
                    <a:lnTo>
                      <a:pt x="464" y="11549"/>
                    </a:lnTo>
                    <a:lnTo>
                      <a:pt x="403" y="11472"/>
                    </a:lnTo>
                    <a:close/>
                    <a:moveTo>
                      <a:pt x="9824" y="11455"/>
                    </a:moveTo>
                    <a:lnTo>
                      <a:pt x="9772" y="11558"/>
                    </a:lnTo>
                    <a:lnTo>
                      <a:pt x="9747" y="11455"/>
                    </a:lnTo>
                    <a:close/>
                    <a:moveTo>
                      <a:pt x="361" y="11455"/>
                    </a:moveTo>
                    <a:lnTo>
                      <a:pt x="438" y="11601"/>
                    </a:lnTo>
                    <a:lnTo>
                      <a:pt x="438" y="11695"/>
                    </a:lnTo>
                    <a:lnTo>
                      <a:pt x="292" y="11455"/>
                    </a:lnTo>
                    <a:close/>
                    <a:moveTo>
                      <a:pt x="9841" y="11498"/>
                    </a:moveTo>
                    <a:lnTo>
                      <a:pt x="9841" y="11626"/>
                    </a:lnTo>
                    <a:lnTo>
                      <a:pt x="9832" y="11626"/>
                    </a:lnTo>
                    <a:lnTo>
                      <a:pt x="9790" y="11703"/>
                    </a:lnTo>
                    <a:lnTo>
                      <a:pt x="9781" y="11609"/>
                    </a:lnTo>
                    <a:lnTo>
                      <a:pt x="9841" y="11498"/>
                    </a:lnTo>
                    <a:close/>
                    <a:moveTo>
                      <a:pt x="9832" y="11695"/>
                    </a:moveTo>
                    <a:lnTo>
                      <a:pt x="9832" y="12038"/>
                    </a:lnTo>
                    <a:lnTo>
                      <a:pt x="9790" y="11755"/>
                    </a:lnTo>
                    <a:lnTo>
                      <a:pt x="9832" y="11695"/>
                    </a:lnTo>
                    <a:close/>
                    <a:moveTo>
                      <a:pt x="1545" y="1"/>
                    </a:moveTo>
                    <a:cubicBezTo>
                      <a:pt x="1433" y="1"/>
                      <a:pt x="1339" y="44"/>
                      <a:pt x="1287" y="95"/>
                    </a:cubicBezTo>
                    <a:cubicBezTo>
                      <a:pt x="1270" y="112"/>
                      <a:pt x="1261" y="121"/>
                      <a:pt x="1261" y="129"/>
                    </a:cubicBezTo>
                    <a:lnTo>
                      <a:pt x="1261" y="138"/>
                    </a:lnTo>
                    <a:cubicBezTo>
                      <a:pt x="1261" y="155"/>
                      <a:pt x="1253" y="172"/>
                      <a:pt x="1253" y="181"/>
                    </a:cubicBezTo>
                    <a:lnTo>
                      <a:pt x="867" y="181"/>
                    </a:lnTo>
                    <a:cubicBezTo>
                      <a:pt x="841" y="181"/>
                      <a:pt x="832" y="198"/>
                      <a:pt x="832" y="215"/>
                    </a:cubicBezTo>
                    <a:cubicBezTo>
                      <a:pt x="832" y="241"/>
                      <a:pt x="841" y="250"/>
                      <a:pt x="867" y="250"/>
                    </a:cubicBezTo>
                    <a:lnTo>
                      <a:pt x="901" y="250"/>
                    </a:lnTo>
                    <a:lnTo>
                      <a:pt x="901" y="550"/>
                    </a:lnTo>
                    <a:cubicBezTo>
                      <a:pt x="875" y="550"/>
                      <a:pt x="858" y="558"/>
                      <a:pt x="841" y="584"/>
                    </a:cubicBezTo>
                    <a:lnTo>
                      <a:pt x="841" y="593"/>
                    </a:lnTo>
                    <a:lnTo>
                      <a:pt x="841" y="601"/>
                    </a:lnTo>
                    <a:cubicBezTo>
                      <a:pt x="841" y="610"/>
                      <a:pt x="832" y="627"/>
                      <a:pt x="832" y="636"/>
                    </a:cubicBezTo>
                    <a:cubicBezTo>
                      <a:pt x="832" y="679"/>
                      <a:pt x="867" y="713"/>
                      <a:pt x="910" y="713"/>
                    </a:cubicBezTo>
                    <a:lnTo>
                      <a:pt x="927" y="713"/>
                    </a:lnTo>
                    <a:lnTo>
                      <a:pt x="1179" y="971"/>
                    </a:lnTo>
                    <a:lnTo>
                      <a:pt x="987" y="756"/>
                    </a:lnTo>
                    <a:lnTo>
                      <a:pt x="1090" y="756"/>
                    </a:lnTo>
                    <a:lnTo>
                      <a:pt x="1261" y="1013"/>
                    </a:lnTo>
                    <a:lnTo>
                      <a:pt x="1261" y="1065"/>
                    </a:lnTo>
                    <a:lnTo>
                      <a:pt x="1253" y="1055"/>
                    </a:lnTo>
                    <a:lnTo>
                      <a:pt x="1253" y="1055"/>
                    </a:lnTo>
                    <a:lnTo>
                      <a:pt x="1253" y="2609"/>
                    </a:lnTo>
                    <a:lnTo>
                      <a:pt x="867" y="2609"/>
                    </a:lnTo>
                    <a:cubicBezTo>
                      <a:pt x="841" y="2609"/>
                      <a:pt x="832" y="2618"/>
                      <a:pt x="832" y="2643"/>
                    </a:cubicBezTo>
                    <a:cubicBezTo>
                      <a:pt x="832" y="2660"/>
                      <a:pt x="841" y="2669"/>
                      <a:pt x="867" y="2669"/>
                    </a:cubicBezTo>
                    <a:lnTo>
                      <a:pt x="901" y="2669"/>
                    </a:lnTo>
                    <a:lnTo>
                      <a:pt x="901" y="2969"/>
                    </a:lnTo>
                    <a:cubicBezTo>
                      <a:pt x="875" y="2969"/>
                      <a:pt x="858" y="2987"/>
                      <a:pt x="841" y="3004"/>
                    </a:cubicBezTo>
                    <a:lnTo>
                      <a:pt x="841" y="3012"/>
                    </a:lnTo>
                    <a:lnTo>
                      <a:pt x="841" y="3029"/>
                    </a:lnTo>
                    <a:cubicBezTo>
                      <a:pt x="841" y="3038"/>
                      <a:pt x="832" y="3047"/>
                      <a:pt x="832" y="3055"/>
                    </a:cubicBezTo>
                    <a:cubicBezTo>
                      <a:pt x="832" y="3098"/>
                      <a:pt x="867" y="3132"/>
                      <a:pt x="910" y="3132"/>
                    </a:cubicBezTo>
                    <a:lnTo>
                      <a:pt x="927" y="3132"/>
                    </a:lnTo>
                    <a:lnTo>
                      <a:pt x="992" y="3201"/>
                    </a:lnTo>
                    <a:lnTo>
                      <a:pt x="1090" y="3201"/>
                    </a:lnTo>
                    <a:lnTo>
                      <a:pt x="1261" y="3458"/>
                    </a:lnTo>
                    <a:lnTo>
                      <a:pt x="1261" y="3510"/>
                    </a:lnTo>
                    <a:lnTo>
                      <a:pt x="1253" y="3500"/>
                    </a:lnTo>
                    <a:lnTo>
                      <a:pt x="1253" y="3500"/>
                    </a:lnTo>
                    <a:lnTo>
                      <a:pt x="1253" y="5046"/>
                    </a:lnTo>
                    <a:lnTo>
                      <a:pt x="858" y="5046"/>
                    </a:lnTo>
                    <a:cubicBezTo>
                      <a:pt x="832" y="5046"/>
                      <a:pt x="824" y="5054"/>
                      <a:pt x="824" y="5071"/>
                    </a:cubicBezTo>
                    <a:cubicBezTo>
                      <a:pt x="824" y="5097"/>
                      <a:pt x="841" y="5106"/>
                      <a:pt x="858" y="5106"/>
                    </a:cubicBezTo>
                    <a:lnTo>
                      <a:pt x="884" y="5106"/>
                    </a:lnTo>
                    <a:lnTo>
                      <a:pt x="884" y="5406"/>
                    </a:lnTo>
                    <a:cubicBezTo>
                      <a:pt x="867" y="5406"/>
                      <a:pt x="841" y="5415"/>
                      <a:pt x="832" y="5440"/>
                    </a:cubicBezTo>
                    <a:lnTo>
                      <a:pt x="832" y="5449"/>
                    </a:lnTo>
                    <a:lnTo>
                      <a:pt x="832" y="5457"/>
                    </a:lnTo>
                    <a:cubicBezTo>
                      <a:pt x="832" y="5475"/>
                      <a:pt x="824" y="5483"/>
                      <a:pt x="824" y="5483"/>
                    </a:cubicBezTo>
                    <a:cubicBezTo>
                      <a:pt x="824" y="5526"/>
                      <a:pt x="858" y="5560"/>
                      <a:pt x="901" y="5560"/>
                    </a:cubicBezTo>
                    <a:lnTo>
                      <a:pt x="918" y="5560"/>
                    </a:lnTo>
                    <a:lnTo>
                      <a:pt x="1000" y="5646"/>
                    </a:lnTo>
                    <a:lnTo>
                      <a:pt x="1090" y="5646"/>
                    </a:lnTo>
                    <a:lnTo>
                      <a:pt x="1279" y="5904"/>
                    </a:lnTo>
                    <a:lnTo>
                      <a:pt x="1261" y="5947"/>
                    </a:lnTo>
                    <a:lnTo>
                      <a:pt x="1239" y="5922"/>
                    </a:lnTo>
                    <a:lnTo>
                      <a:pt x="901" y="8263"/>
                    </a:lnTo>
                    <a:lnTo>
                      <a:pt x="549" y="8263"/>
                    </a:lnTo>
                    <a:cubicBezTo>
                      <a:pt x="524" y="8263"/>
                      <a:pt x="515" y="8272"/>
                      <a:pt x="515" y="8289"/>
                    </a:cubicBezTo>
                    <a:cubicBezTo>
                      <a:pt x="515" y="8314"/>
                      <a:pt x="524" y="8323"/>
                      <a:pt x="549" y="8323"/>
                    </a:cubicBezTo>
                    <a:lnTo>
                      <a:pt x="601" y="8323"/>
                    </a:lnTo>
                    <a:lnTo>
                      <a:pt x="601" y="8623"/>
                    </a:lnTo>
                    <a:lnTo>
                      <a:pt x="592" y="8623"/>
                    </a:lnTo>
                    <a:cubicBezTo>
                      <a:pt x="558" y="8623"/>
                      <a:pt x="532" y="8649"/>
                      <a:pt x="524" y="8666"/>
                    </a:cubicBezTo>
                    <a:cubicBezTo>
                      <a:pt x="515" y="8675"/>
                      <a:pt x="515" y="8692"/>
                      <a:pt x="515" y="8701"/>
                    </a:cubicBezTo>
                    <a:cubicBezTo>
                      <a:pt x="515" y="8743"/>
                      <a:pt x="541" y="8778"/>
                      <a:pt x="584" y="8778"/>
                    </a:cubicBezTo>
                    <a:lnTo>
                      <a:pt x="643" y="8872"/>
                    </a:lnTo>
                    <a:lnTo>
                      <a:pt x="695" y="8872"/>
                    </a:lnTo>
                    <a:lnTo>
                      <a:pt x="807" y="9061"/>
                    </a:lnTo>
                    <a:lnTo>
                      <a:pt x="790" y="9147"/>
                    </a:lnTo>
                    <a:lnTo>
                      <a:pt x="786" y="9141"/>
                    </a:lnTo>
                    <a:lnTo>
                      <a:pt x="786" y="9141"/>
                    </a:lnTo>
                    <a:lnTo>
                      <a:pt x="772" y="9275"/>
                    </a:lnTo>
                    <a:cubicBezTo>
                      <a:pt x="558" y="9318"/>
                      <a:pt x="386" y="9404"/>
                      <a:pt x="258" y="9550"/>
                    </a:cubicBezTo>
                    <a:cubicBezTo>
                      <a:pt x="0" y="9825"/>
                      <a:pt x="26" y="10202"/>
                      <a:pt x="43" y="10253"/>
                    </a:cubicBezTo>
                    <a:lnTo>
                      <a:pt x="43" y="12982"/>
                    </a:lnTo>
                    <a:lnTo>
                      <a:pt x="206" y="12982"/>
                    </a:lnTo>
                    <a:lnTo>
                      <a:pt x="206" y="11455"/>
                    </a:lnTo>
                    <a:lnTo>
                      <a:pt x="249" y="11455"/>
                    </a:lnTo>
                    <a:lnTo>
                      <a:pt x="421" y="11746"/>
                    </a:lnTo>
                    <a:lnTo>
                      <a:pt x="232" y="12990"/>
                    </a:lnTo>
                    <a:lnTo>
                      <a:pt x="4856" y="12990"/>
                    </a:lnTo>
                    <a:lnTo>
                      <a:pt x="4856" y="11214"/>
                    </a:lnTo>
                    <a:lnTo>
                      <a:pt x="5148" y="11214"/>
                    </a:lnTo>
                    <a:lnTo>
                      <a:pt x="5148" y="12990"/>
                    </a:lnTo>
                    <a:lnTo>
                      <a:pt x="5311" y="12990"/>
                    </a:lnTo>
                    <a:lnTo>
                      <a:pt x="5311" y="11214"/>
                    </a:lnTo>
                    <a:lnTo>
                      <a:pt x="5534" y="11214"/>
                    </a:lnTo>
                    <a:lnTo>
                      <a:pt x="5534" y="12990"/>
                    </a:lnTo>
                    <a:lnTo>
                      <a:pt x="10656" y="12990"/>
                    </a:lnTo>
                    <a:lnTo>
                      <a:pt x="10656" y="12261"/>
                    </a:lnTo>
                    <a:lnTo>
                      <a:pt x="10656" y="10356"/>
                    </a:lnTo>
                    <a:lnTo>
                      <a:pt x="10656" y="9627"/>
                    </a:lnTo>
                    <a:lnTo>
                      <a:pt x="10656" y="8263"/>
                    </a:lnTo>
                    <a:cubicBezTo>
                      <a:pt x="10828" y="8392"/>
                      <a:pt x="10948" y="8598"/>
                      <a:pt x="10948" y="8821"/>
                    </a:cubicBezTo>
                    <a:lnTo>
                      <a:pt x="10948" y="12990"/>
                    </a:lnTo>
                    <a:lnTo>
                      <a:pt x="11111" y="12990"/>
                    </a:lnTo>
                    <a:lnTo>
                      <a:pt x="11111" y="8821"/>
                    </a:lnTo>
                    <a:cubicBezTo>
                      <a:pt x="11111" y="8486"/>
                      <a:pt x="10931" y="8212"/>
                      <a:pt x="10656" y="8057"/>
                    </a:cubicBezTo>
                    <a:lnTo>
                      <a:pt x="10656" y="7705"/>
                    </a:lnTo>
                    <a:lnTo>
                      <a:pt x="10656" y="6976"/>
                    </a:lnTo>
                    <a:lnTo>
                      <a:pt x="10656" y="5063"/>
                    </a:lnTo>
                    <a:lnTo>
                      <a:pt x="10656" y="4334"/>
                    </a:lnTo>
                    <a:lnTo>
                      <a:pt x="9832" y="4334"/>
                    </a:lnTo>
                    <a:lnTo>
                      <a:pt x="9832" y="5063"/>
                    </a:lnTo>
                    <a:lnTo>
                      <a:pt x="9832" y="6976"/>
                    </a:lnTo>
                    <a:lnTo>
                      <a:pt x="9832" y="7705"/>
                    </a:lnTo>
                    <a:lnTo>
                      <a:pt x="9832" y="7954"/>
                    </a:lnTo>
                    <a:lnTo>
                      <a:pt x="9240" y="7954"/>
                    </a:lnTo>
                    <a:lnTo>
                      <a:pt x="8957" y="5955"/>
                    </a:lnTo>
                    <a:lnTo>
                      <a:pt x="9249" y="5638"/>
                    </a:lnTo>
                    <a:lnTo>
                      <a:pt x="9283" y="5638"/>
                    </a:lnTo>
                    <a:cubicBezTo>
                      <a:pt x="9326" y="5638"/>
                      <a:pt x="9361" y="5603"/>
                      <a:pt x="9361" y="5560"/>
                    </a:cubicBezTo>
                    <a:cubicBezTo>
                      <a:pt x="9361" y="5552"/>
                      <a:pt x="9361" y="5535"/>
                      <a:pt x="9352" y="5526"/>
                    </a:cubicBezTo>
                    <a:lnTo>
                      <a:pt x="9352" y="5518"/>
                    </a:lnTo>
                    <a:cubicBezTo>
                      <a:pt x="9352" y="5509"/>
                      <a:pt x="9335" y="5509"/>
                      <a:pt x="9326" y="5492"/>
                    </a:cubicBezTo>
                    <a:cubicBezTo>
                      <a:pt x="9318" y="5492"/>
                      <a:pt x="9318" y="5483"/>
                      <a:pt x="9309" y="5483"/>
                    </a:cubicBezTo>
                    <a:lnTo>
                      <a:pt x="9309" y="5174"/>
                    </a:lnTo>
                    <a:lnTo>
                      <a:pt x="9326" y="5174"/>
                    </a:lnTo>
                    <a:cubicBezTo>
                      <a:pt x="9352" y="5174"/>
                      <a:pt x="9361" y="5166"/>
                      <a:pt x="9361" y="5140"/>
                    </a:cubicBezTo>
                    <a:cubicBezTo>
                      <a:pt x="9361" y="5123"/>
                      <a:pt x="9352" y="5106"/>
                      <a:pt x="9326" y="5106"/>
                    </a:cubicBezTo>
                    <a:lnTo>
                      <a:pt x="8940" y="5106"/>
                    </a:lnTo>
                    <a:lnTo>
                      <a:pt x="8940" y="3536"/>
                    </a:lnTo>
                    <a:lnTo>
                      <a:pt x="9249" y="3201"/>
                    </a:lnTo>
                    <a:lnTo>
                      <a:pt x="9283" y="3201"/>
                    </a:lnTo>
                    <a:cubicBezTo>
                      <a:pt x="9326" y="3201"/>
                      <a:pt x="9361" y="3167"/>
                      <a:pt x="9361" y="3124"/>
                    </a:cubicBezTo>
                    <a:cubicBezTo>
                      <a:pt x="9361" y="3115"/>
                      <a:pt x="9361" y="3107"/>
                      <a:pt x="9352" y="3089"/>
                    </a:cubicBezTo>
                    <a:lnTo>
                      <a:pt x="9352" y="3081"/>
                    </a:lnTo>
                    <a:cubicBezTo>
                      <a:pt x="9352" y="3072"/>
                      <a:pt x="9335" y="3072"/>
                      <a:pt x="9326" y="3064"/>
                    </a:cubicBezTo>
                    <a:cubicBezTo>
                      <a:pt x="9318" y="3064"/>
                      <a:pt x="9318" y="3047"/>
                      <a:pt x="9309" y="3047"/>
                    </a:cubicBezTo>
                    <a:lnTo>
                      <a:pt x="9309" y="2738"/>
                    </a:lnTo>
                    <a:lnTo>
                      <a:pt x="9326" y="2738"/>
                    </a:lnTo>
                    <a:cubicBezTo>
                      <a:pt x="9352" y="2738"/>
                      <a:pt x="9361" y="2729"/>
                      <a:pt x="9361" y="2703"/>
                    </a:cubicBezTo>
                    <a:cubicBezTo>
                      <a:pt x="9361" y="2686"/>
                      <a:pt x="9352" y="2678"/>
                      <a:pt x="9326" y="2678"/>
                    </a:cubicBezTo>
                    <a:lnTo>
                      <a:pt x="8940" y="2678"/>
                    </a:lnTo>
                    <a:lnTo>
                      <a:pt x="8940" y="1099"/>
                    </a:lnTo>
                    <a:lnTo>
                      <a:pt x="9249" y="764"/>
                    </a:lnTo>
                    <a:lnTo>
                      <a:pt x="9283" y="764"/>
                    </a:lnTo>
                    <a:cubicBezTo>
                      <a:pt x="9326" y="764"/>
                      <a:pt x="9361" y="730"/>
                      <a:pt x="9361" y="687"/>
                    </a:cubicBezTo>
                    <a:cubicBezTo>
                      <a:pt x="9361" y="679"/>
                      <a:pt x="9361" y="670"/>
                      <a:pt x="9352" y="661"/>
                    </a:cubicBezTo>
                    <a:lnTo>
                      <a:pt x="9352" y="644"/>
                    </a:lnTo>
                    <a:cubicBezTo>
                      <a:pt x="9352" y="636"/>
                      <a:pt x="9335" y="636"/>
                      <a:pt x="9326" y="627"/>
                    </a:cubicBezTo>
                    <a:cubicBezTo>
                      <a:pt x="9318" y="627"/>
                      <a:pt x="9318" y="619"/>
                      <a:pt x="9309" y="619"/>
                    </a:cubicBezTo>
                    <a:lnTo>
                      <a:pt x="9309" y="301"/>
                    </a:lnTo>
                    <a:lnTo>
                      <a:pt x="9326" y="301"/>
                    </a:lnTo>
                    <a:cubicBezTo>
                      <a:pt x="9352" y="301"/>
                      <a:pt x="9361" y="284"/>
                      <a:pt x="9361" y="275"/>
                    </a:cubicBezTo>
                    <a:cubicBezTo>
                      <a:pt x="9361" y="250"/>
                      <a:pt x="9352" y="241"/>
                      <a:pt x="9326" y="241"/>
                    </a:cubicBezTo>
                    <a:lnTo>
                      <a:pt x="8940" y="241"/>
                    </a:lnTo>
                    <a:cubicBezTo>
                      <a:pt x="8940" y="232"/>
                      <a:pt x="8940" y="215"/>
                      <a:pt x="8932" y="207"/>
                    </a:cubicBezTo>
                    <a:lnTo>
                      <a:pt x="8932" y="198"/>
                    </a:lnTo>
                    <a:lnTo>
                      <a:pt x="8932" y="190"/>
                    </a:lnTo>
                    <a:cubicBezTo>
                      <a:pt x="8932" y="172"/>
                      <a:pt x="8932" y="172"/>
                      <a:pt x="8923" y="164"/>
                    </a:cubicBezTo>
                    <a:lnTo>
                      <a:pt x="8906" y="155"/>
                    </a:lnTo>
                    <a:cubicBezTo>
                      <a:pt x="8906" y="155"/>
                      <a:pt x="8906" y="147"/>
                      <a:pt x="8897" y="147"/>
                    </a:cubicBezTo>
                    <a:lnTo>
                      <a:pt x="8889" y="129"/>
                    </a:lnTo>
                    <a:lnTo>
                      <a:pt x="8880" y="121"/>
                    </a:lnTo>
                    <a:cubicBezTo>
                      <a:pt x="8880" y="121"/>
                      <a:pt x="8863" y="121"/>
                      <a:pt x="8863" y="112"/>
                    </a:cubicBezTo>
                    <a:lnTo>
                      <a:pt x="8854" y="104"/>
                    </a:lnTo>
                    <a:cubicBezTo>
                      <a:pt x="8846" y="87"/>
                      <a:pt x="8820" y="78"/>
                      <a:pt x="8811" y="78"/>
                    </a:cubicBezTo>
                    <a:cubicBezTo>
                      <a:pt x="8760" y="61"/>
                      <a:pt x="8709" y="44"/>
                      <a:pt x="8640" y="44"/>
                    </a:cubicBezTo>
                    <a:cubicBezTo>
                      <a:pt x="8537" y="44"/>
                      <a:pt x="8434" y="87"/>
                      <a:pt x="8383" y="147"/>
                    </a:cubicBezTo>
                    <a:lnTo>
                      <a:pt x="8383" y="155"/>
                    </a:lnTo>
                    <a:cubicBezTo>
                      <a:pt x="8374" y="164"/>
                      <a:pt x="8365" y="172"/>
                      <a:pt x="8365" y="190"/>
                    </a:cubicBezTo>
                    <a:lnTo>
                      <a:pt x="8365" y="198"/>
                    </a:lnTo>
                    <a:cubicBezTo>
                      <a:pt x="8365" y="207"/>
                      <a:pt x="8348" y="232"/>
                      <a:pt x="8348" y="241"/>
                    </a:cubicBezTo>
                    <a:lnTo>
                      <a:pt x="7962" y="241"/>
                    </a:lnTo>
                    <a:cubicBezTo>
                      <a:pt x="7945" y="241"/>
                      <a:pt x="7936" y="250"/>
                      <a:pt x="7936" y="275"/>
                    </a:cubicBezTo>
                    <a:cubicBezTo>
                      <a:pt x="7936" y="292"/>
                      <a:pt x="7954" y="301"/>
                      <a:pt x="7962" y="301"/>
                    </a:cubicBezTo>
                    <a:lnTo>
                      <a:pt x="7996" y="301"/>
                    </a:lnTo>
                    <a:lnTo>
                      <a:pt x="7996" y="601"/>
                    </a:lnTo>
                    <a:cubicBezTo>
                      <a:pt x="7979" y="601"/>
                      <a:pt x="7954" y="619"/>
                      <a:pt x="7945" y="636"/>
                    </a:cubicBezTo>
                    <a:lnTo>
                      <a:pt x="7945" y="644"/>
                    </a:lnTo>
                    <a:lnTo>
                      <a:pt x="7945" y="661"/>
                    </a:lnTo>
                    <a:cubicBezTo>
                      <a:pt x="7945" y="670"/>
                      <a:pt x="7936" y="679"/>
                      <a:pt x="7936" y="679"/>
                    </a:cubicBezTo>
                    <a:cubicBezTo>
                      <a:pt x="7936" y="721"/>
                      <a:pt x="7962" y="756"/>
                      <a:pt x="8005" y="756"/>
                    </a:cubicBezTo>
                    <a:lnTo>
                      <a:pt x="8031" y="756"/>
                    </a:lnTo>
                    <a:lnTo>
                      <a:pt x="8340" y="1090"/>
                    </a:lnTo>
                    <a:lnTo>
                      <a:pt x="8348" y="1090"/>
                    </a:lnTo>
                    <a:lnTo>
                      <a:pt x="8348" y="2652"/>
                    </a:lnTo>
                    <a:lnTo>
                      <a:pt x="7954" y="2652"/>
                    </a:lnTo>
                    <a:cubicBezTo>
                      <a:pt x="7936" y="2652"/>
                      <a:pt x="7919" y="2660"/>
                      <a:pt x="7919" y="2686"/>
                    </a:cubicBezTo>
                    <a:cubicBezTo>
                      <a:pt x="7919" y="2703"/>
                      <a:pt x="7945" y="2721"/>
                      <a:pt x="7954" y="2721"/>
                    </a:cubicBezTo>
                    <a:lnTo>
                      <a:pt x="7988" y="2721"/>
                    </a:lnTo>
                    <a:lnTo>
                      <a:pt x="7988" y="3021"/>
                    </a:lnTo>
                    <a:cubicBezTo>
                      <a:pt x="7962" y="3021"/>
                      <a:pt x="7945" y="3029"/>
                      <a:pt x="7936" y="3047"/>
                    </a:cubicBezTo>
                    <a:lnTo>
                      <a:pt x="7936" y="3064"/>
                    </a:lnTo>
                    <a:lnTo>
                      <a:pt x="7936" y="3072"/>
                    </a:lnTo>
                    <a:cubicBezTo>
                      <a:pt x="7936" y="3081"/>
                      <a:pt x="7919" y="3089"/>
                      <a:pt x="7919" y="3089"/>
                    </a:cubicBezTo>
                    <a:cubicBezTo>
                      <a:pt x="7919" y="3132"/>
                      <a:pt x="7954" y="3167"/>
                      <a:pt x="7996" y="3167"/>
                    </a:cubicBezTo>
                    <a:lnTo>
                      <a:pt x="8022" y="3167"/>
                    </a:lnTo>
                    <a:lnTo>
                      <a:pt x="8331" y="3501"/>
                    </a:lnTo>
                    <a:lnTo>
                      <a:pt x="8340" y="3501"/>
                    </a:lnTo>
                    <a:lnTo>
                      <a:pt x="8340" y="5080"/>
                    </a:lnTo>
                    <a:lnTo>
                      <a:pt x="7945" y="5080"/>
                    </a:lnTo>
                    <a:cubicBezTo>
                      <a:pt x="7919" y="5080"/>
                      <a:pt x="7911" y="5089"/>
                      <a:pt x="7911" y="5106"/>
                    </a:cubicBezTo>
                    <a:cubicBezTo>
                      <a:pt x="7911" y="5131"/>
                      <a:pt x="7919" y="5140"/>
                      <a:pt x="7945" y="5140"/>
                    </a:cubicBezTo>
                    <a:lnTo>
                      <a:pt x="7979" y="5140"/>
                    </a:lnTo>
                    <a:lnTo>
                      <a:pt x="7979" y="5440"/>
                    </a:lnTo>
                    <a:cubicBezTo>
                      <a:pt x="7954" y="5440"/>
                      <a:pt x="7936" y="5449"/>
                      <a:pt x="7919" y="5475"/>
                    </a:cubicBezTo>
                    <a:lnTo>
                      <a:pt x="7919" y="5483"/>
                    </a:lnTo>
                    <a:lnTo>
                      <a:pt x="7919" y="5492"/>
                    </a:lnTo>
                    <a:cubicBezTo>
                      <a:pt x="7919" y="5500"/>
                      <a:pt x="7911" y="5518"/>
                      <a:pt x="7911" y="5518"/>
                    </a:cubicBezTo>
                    <a:cubicBezTo>
                      <a:pt x="7911" y="5560"/>
                      <a:pt x="7945" y="5586"/>
                      <a:pt x="7988" y="5586"/>
                    </a:cubicBezTo>
                    <a:lnTo>
                      <a:pt x="8005" y="5586"/>
                    </a:lnTo>
                    <a:lnTo>
                      <a:pt x="8147" y="5736"/>
                    </a:lnTo>
                    <a:lnTo>
                      <a:pt x="8065" y="5646"/>
                    </a:lnTo>
                    <a:lnTo>
                      <a:pt x="8168" y="5646"/>
                    </a:lnTo>
                    <a:lnTo>
                      <a:pt x="8357" y="5904"/>
                    </a:lnTo>
                    <a:lnTo>
                      <a:pt x="8340" y="5947"/>
                    </a:lnTo>
                    <a:lnTo>
                      <a:pt x="8329" y="5935"/>
                    </a:lnTo>
                    <a:lnTo>
                      <a:pt x="8280" y="6273"/>
                    </a:lnTo>
                    <a:lnTo>
                      <a:pt x="5457" y="6273"/>
                    </a:lnTo>
                    <a:cubicBezTo>
                      <a:pt x="5337" y="6273"/>
                      <a:pt x="5242" y="6375"/>
                      <a:pt x="5242" y="6487"/>
                    </a:cubicBezTo>
                    <a:lnTo>
                      <a:pt x="5242" y="6504"/>
                    </a:lnTo>
                    <a:lnTo>
                      <a:pt x="5242" y="6599"/>
                    </a:lnTo>
                    <a:cubicBezTo>
                      <a:pt x="5242" y="6719"/>
                      <a:pt x="5337" y="6813"/>
                      <a:pt x="5457" y="6813"/>
                    </a:cubicBezTo>
                    <a:lnTo>
                      <a:pt x="5551" y="6813"/>
                    </a:lnTo>
                    <a:lnTo>
                      <a:pt x="5551" y="7448"/>
                    </a:lnTo>
                    <a:cubicBezTo>
                      <a:pt x="5320" y="7594"/>
                      <a:pt x="5157" y="7860"/>
                      <a:pt x="5157" y="8160"/>
                    </a:cubicBezTo>
                    <a:lnTo>
                      <a:pt x="5157" y="8761"/>
                    </a:lnTo>
                    <a:cubicBezTo>
                      <a:pt x="5036" y="8838"/>
                      <a:pt x="4934" y="8924"/>
                      <a:pt x="4831" y="9035"/>
                    </a:cubicBezTo>
                    <a:lnTo>
                      <a:pt x="4831" y="8289"/>
                    </a:lnTo>
                    <a:lnTo>
                      <a:pt x="4865" y="8289"/>
                    </a:lnTo>
                    <a:cubicBezTo>
                      <a:pt x="4985" y="8289"/>
                      <a:pt x="5079" y="8194"/>
                      <a:pt x="5079" y="8074"/>
                    </a:cubicBezTo>
                    <a:lnTo>
                      <a:pt x="5079" y="7971"/>
                    </a:lnTo>
                    <a:cubicBezTo>
                      <a:pt x="5079" y="7851"/>
                      <a:pt x="4985" y="7757"/>
                      <a:pt x="4865" y="7757"/>
                    </a:cubicBezTo>
                    <a:lnTo>
                      <a:pt x="4007" y="7757"/>
                    </a:lnTo>
                    <a:lnTo>
                      <a:pt x="4007" y="7645"/>
                    </a:lnTo>
                    <a:lnTo>
                      <a:pt x="4007" y="6916"/>
                    </a:lnTo>
                    <a:lnTo>
                      <a:pt x="4007" y="5011"/>
                    </a:lnTo>
                    <a:lnTo>
                      <a:pt x="4007" y="4282"/>
                    </a:lnTo>
                    <a:lnTo>
                      <a:pt x="3149" y="4282"/>
                    </a:lnTo>
                    <a:lnTo>
                      <a:pt x="3149" y="5011"/>
                    </a:lnTo>
                    <a:lnTo>
                      <a:pt x="3149" y="6916"/>
                    </a:lnTo>
                    <a:lnTo>
                      <a:pt x="3149" y="7645"/>
                    </a:lnTo>
                    <a:lnTo>
                      <a:pt x="3149" y="7757"/>
                    </a:lnTo>
                    <a:lnTo>
                      <a:pt x="2119" y="7757"/>
                    </a:lnTo>
                    <a:lnTo>
                      <a:pt x="1853" y="5912"/>
                    </a:lnTo>
                    <a:lnTo>
                      <a:pt x="1862" y="5903"/>
                    </a:lnTo>
                    <a:lnTo>
                      <a:pt x="1862" y="5878"/>
                    </a:lnTo>
                    <a:lnTo>
                      <a:pt x="1862" y="5869"/>
                    </a:lnTo>
                    <a:lnTo>
                      <a:pt x="2025" y="5638"/>
                    </a:lnTo>
                    <a:lnTo>
                      <a:pt x="2106" y="5638"/>
                    </a:lnTo>
                    <a:lnTo>
                      <a:pt x="2154" y="5586"/>
                    </a:lnTo>
                    <a:lnTo>
                      <a:pt x="2188" y="5586"/>
                    </a:lnTo>
                    <a:cubicBezTo>
                      <a:pt x="2231" y="5586"/>
                      <a:pt x="2257" y="5560"/>
                      <a:pt x="2257" y="5518"/>
                    </a:cubicBezTo>
                    <a:cubicBezTo>
                      <a:pt x="2257" y="5500"/>
                      <a:pt x="2257" y="5492"/>
                      <a:pt x="2248" y="5483"/>
                    </a:cubicBezTo>
                    <a:lnTo>
                      <a:pt x="2248" y="5475"/>
                    </a:lnTo>
                    <a:cubicBezTo>
                      <a:pt x="2248" y="5457"/>
                      <a:pt x="2239" y="5457"/>
                      <a:pt x="2231" y="5449"/>
                    </a:cubicBezTo>
                    <a:cubicBezTo>
                      <a:pt x="2214" y="5449"/>
                      <a:pt x="2214" y="5440"/>
                      <a:pt x="2205" y="5440"/>
                    </a:cubicBezTo>
                    <a:lnTo>
                      <a:pt x="2205" y="5131"/>
                    </a:lnTo>
                    <a:lnTo>
                      <a:pt x="2231" y="5131"/>
                    </a:lnTo>
                    <a:cubicBezTo>
                      <a:pt x="2248" y="5131"/>
                      <a:pt x="2257" y="5114"/>
                      <a:pt x="2257" y="5097"/>
                    </a:cubicBezTo>
                    <a:cubicBezTo>
                      <a:pt x="2257" y="5071"/>
                      <a:pt x="2248" y="5063"/>
                      <a:pt x="2231" y="5063"/>
                    </a:cubicBezTo>
                    <a:lnTo>
                      <a:pt x="1845" y="5063"/>
                    </a:lnTo>
                    <a:lnTo>
                      <a:pt x="1845" y="3484"/>
                    </a:lnTo>
                    <a:lnTo>
                      <a:pt x="1862" y="3466"/>
                    </a:lnTo>
                    <a:lnTo>
                      <a:pt x="1862" y="3466"/>
                    </a:lnTo>
                    <a:lnTo>
                      <a:pt x="1862" y="3433"/>
                    </a:lnTo>
                    <a:lnTo>
                      <a:pt x="2025" y="3201"/>
                    </a:lnTo>
                    <a:lnTo>
                      <a:pt x="2113" y="3201"/>
                    </a:lnTo>
                    <a:lnTo>
                      <a:pt x="2154" y="3158"/>
                    </a:lnTo>
                    <a:lnTo>
                      <a:pt x="2188" y="3158"/>
                    </a:lnTo>
                    <a:cubicBezTo>
                      <a:pt x="2231" y="3158"/>
                      <a:pt x="2257" y="3124"/>
                      <a:pt x="2257" y="3081"/>
                    </a:cubicBezTo>
                    <a:cubicBezTo>
                      <a:pt x="2257" y="3072"/>
                      <a:pt x="2257" y="3055"/>
                      <a:pt x="2248" y="3047"/>
                    </a:cubicBezTo>
                    <a:lnTo>
                      <a:pt x="2248" y="3038"/>
                    </a:lnTo>
                    <a:cubicBezTo>
                      <a:pt x="2248" y="3029"/>
                      <a:pt x="2239" y="3029"/>
                      <a:pt x="2231" y="3012"/>
                    </a:cubicBezTo>
                    <a:cubicBezTo>
                      <a:pt x="2214" y="3012"/>
                      <a:pt x="2214" y="3004"/>
                      <a:pt x="2205" y="3004"/>
                    </a:cubicBezTo>
                    <a:lnTo>
                      <a:pt x="2205" y="2695"/>
                    </a:lnTo>
                    <a:lnTo>
                      <a:pt x="2231" y="2695"/>
                    </a:lnTo>
                    <a:cubicBezTo>
                      <a:pt x="2248" y="2695"/>
                      <a:pt x="2257" y="2686"/>
                      <a:pt x="2257" y="2660"/>
                    </a:cubicBezTo>
                    <a:cubicBezTo>
                      <a:pt x="2257" y="2643"/>
                      <a:pt x="2248" y="2626"/>
                      <a:pt x="2231" y="2626"/>
                    </a:cubicBezTo>
                    <a:lnTo>
                      <a:pt x="1845" y="2626"/>
                    </a:lnTo>
                    <a:lnTo>
                      <a:pt x="1845" y="1056"/>
                    </a:lnTo>
                    <a:lnTo>
                      <a:pt x="1862" y="1037"/>
                    </a:lnTo>
                    <a:lnTo>
                      <a:pt x="1862" y="1037"/>
                    </a:lnTo>
                    <a:lnTo>
                      <a:pt x="1862" y="987"/>
                    </a:lnTo>
                    <a:lnTo>
                      <a:pt x="2025" y="756"/>
                    </a:lnTo>
                    <a:lnTo>
                      <a:pt x="2122" y="756"/>
                    </a:lnTo>
                    <a:lnTo>
                      <a:pt x="2154" y="721"/>
                    </a:lnTo>
                    <a:lnTo>
                      <a:pt x="2188" y="721"/>
                    </a:lnTo>
                    <a:cubicBezTo>
                      <a:pt x="2231" y="721"/>
                      <a:pt x="2257" y="687"/>
                      <a:pt x="2257" y="644"/>
                    </a:cubicBezTo>
                    <a:cubicBezTo>
                      <a:pt x="2257" y="636"/>
                      <a:pt x="2257" y="627"/>
                      <a:pt x="2248" y="610"/>
                    </a:cubicBezTo>
                    <a:lnTo>
                      <a:pt x="2248" y="601"/>
                    </a:lnTo>
                    <a:cubicBezTo>
                      <a:pt x="2248" y="593"/>
                      <a:pt x="2239" y="593"/>
                      <a:pt x="2231" y="584"/>
                    </a:cubicBezTo>
                    <a:cubicBezTo>
                      <a:pt x="2214" y="584"/>
                      <a:pt x="2214" y="567"/>
                      <a:pt x="2205" y="567"/>
                    </a:cubicBezTo>
                    <a:lnTo>
                      <a:pt x="2205" y="258"/>
                    </a:lnTo>
                    <a:lnTo>
                      <a:pt x="2231" y="258"/>
                    </a:lnTo>
                    <a:cubicBezTo>
                      <a:pt x="2248" y="258"/>
                      <a:pt x="2257" y="241"/>
                      <a:pt x="2257" y="224"/>
                    </a:cubicBezTo>
                    <a:cubicBezTo>
                      <a:pt x="2257" y="207"/>
                      <a:pt x="2248" y="198"/>
                      <a:pt x="2231" y="198"/>
                    </a:cubicBezTo>
                    <a:lnTo>
                      <a:pt x="1845" y="198"/>
                    </a:lnTo>
                    <a:cubicBezTo>
                      <a:pt x="1845" y="181"/>
                      <a:pt x="1845" y="172"/>
                      <a:pt x="1828" y="164"/>
                    </a:cubicBezTo>
                    <a:lnTo>
                      <a:pt x="1828" y="155"/>
                    </a:lnTo>
                    <a:lnTo>
                      <a:pt x="1828" y="138"/>
                    </a:lnTo>
                    <a:cubicBezTo>
                      <a:pt x="1828" y="129"/>
                      <a:pt x="1828" y="129"/>
                      <a:pt x="1819" y="121"/>
                    </a:cubicBezTo>
                    <a:cubicBezTo>
                      <a:pt x="1819" y="121"/>
                      <a:pt x="1819" y="112"/>
                      <a:pt x="1811" y="112"/>
                    </a:cubicBezTo>
                    <a:cubicBezTo>
                      <a:pt x="1811" y="112"/>
                      <a:pt x="1811" y="95"/>
                      <a:pt x="1802" y="95"/>
                    </a:cubicBezTo>
                    <a:lnTo>
                      <a:pt x="1785" y="87"/>
                    </a:lnTo>
                    <a:lnTo>
                      <a:pt x="1776" y="78"/>
                    </a:lnTo>
                    <a:cubicBezTo>
                      <a:pt x="1776" y="78"/>
                      <a:pt x="1768" y="78"/>
                      <a:pt x="1768" y="69"/>
                    </a:cubicBezTo>
                    <a:lnTo>
                      <a:pt x="1759" y="52"/>
                    </a:lnTo>
                    <a:cubicBezTo>
                      <a:pt x="1742" y="44"/>
                      <a:pt x="1725" y="35"/>
                      <a:pt x="1716" y="35"/>
                    </a:cubicBezTo>
                    <a:cubicBezTo>
                      <a:pt x="1656" y="9"/>
                      <a:pt x="1605" y="1"/>
                      <a:pt x="15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Google Shape;30;p4"/>
            <p:cNvSpPr/>
            <p:nvPr/>
          </p:nvSpPr>
          <p:spPr>
            <a:xfrm>
              <a:off x="-50" y="4635025"/>
              <a:ext cx="9144000" cy="508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Google Shape;31;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2" name="Google Shape;32;p4"/>
          <p:cNvSpPr txBox="1">
            <a:spLocks noGrp="1"/>
          </p:cNvSpPr>
          <p:nvPr>
            <p:ph type="body" idx="1"/>
          </p:nvPr>
        </p:nvSpPr>
        <p:spPr>
          <a:xfrm>
            <a:off x="720000" y="1173757"/>
            <a:ext cx="7704000" cy="336900"/>
          </a:xfrm>
          <a:prstGeom prst="rect">
            <a:avLst/>
          </a:prstGeom>
        </p:spPr>
        <p:txBody>
          <a:bodyPr spcFirstLastPara="1" wrap="square" lIns="91425" tIns="91425" rIns="91425" bIns="91425" anchor="t" anchorCtr="0">
            <a:noAutofit/>
          </a:bodyPr>
          <a:lstStyle>
            <a:lvl1pPr marL="457200" lvl="0" indent="-304800" algn="ctr" rtl="0">
              <a:lnSpc>
                <a:spcPct val="100000"/>
              </a:lnSpc>
              <a:spcBef>
                <a:spcPts val="0"/>
              </a:spcBef>
              <a:spcAft>
                <a:spcPts val="0"/>
              </a:spcAft>
              <a:buSzPts val="1200"/>
              <a:buFont typeface="Nunito Light"/>
              <a:buChar char="●"/>
              <a:defRPr/>
            </a:lvl1pPr>
            <a:lvl2pPr marL="914400" lvl="1" indent="-304800" rtl="0">
              <a:lnSpc>
                <a:spcPct val="100000"/>
              </a:lnSpc>
              <a:spcBef>
                <a:spcPts val="0"/>
              </a:spcBef>
              <a:spcAft>
                <a:spcPts val="0"/>
              </a:spcAft>
              <a:buSzPts val="1200"/>
              <a:buFont typeface="Nunito Light"/>
              <a:buChar char="○"/>
              <a:defRPr/>
            </a:lvl2pPr>
            <a:lvl3pPr marL="1371600" lvl="2" indent="-304800" rtl="0">
              <a:lnSpc>
                <a:spcPct val="100000"/>
              </a:lnSpc>
              <a:spcBef>
                <a:spcPts val="0"/>
              </a:spcBef>
              <a:spcAft>
                <a:spcPts val="0"/>
              </a:spcAft>
              <a:buSzPts val="1200"/>
              <a:buFont typeface="Nunito Light"/>
              <a:buChar char="■"/>
              <a:defRPr/>
            </a:lvl3pPr>
            <a:lvl4pPr marL="1828800" lvl="3" indent="-304800" rtl="0">
              <a:lnSpc>
                <a:spcPct val="100000"/>
              </a:lnSpc>
              <a:spcBef>
                <a:spcPts val="0"/>
              </a:spcBef>
              <a:spcAft>
                <a:spcPts val="0"/>
              </a:spcAft>
              <a:buSzPts val="1200"/>
              <a:buFont typeface="Nunito Light"/>
              <a:buChar char="●"/>
              <a:defRPr/>
            </a:lvl4pPr>
            <a:lvl5pPr marL="2286000" lvl="4" indent="-304800" rtl="0">
              <a:lnSpc>
                <a:spcPct val="100000"/>
              </a:lnSpc>
              <a:spcBef>
                <a:spcPts val="0"/>
              </a:spcBef>
              <a:spcAft>
                <a:spcPts val="0"/>
              </a:spcAft>
              <a:buSzPts val="1200"/>
              <a:buFont typeface="Nunito Light"/>
              <a:buChar char="○"/>
              <a:defRPr/>
            </a:lvl5pPr>
            <a:lvl6pPr marL="2743200" lvl="5" indent="-304800" rtl="0">
              <a:lnSpc>
                <a:spcPct val="100000"/>
              </a:lnSpc>
              <a:spcBef>
                <a:spcPts val="0"/>
              </a:spcBef>
              <a:spcAft>
                <a:spcPts val="0"/>
              </a:spcAft>
              <a:buSzPts val="1200"/>
              <a:buFont typeface="Nunito Light"/>
              <a:buChar char="■"/>
              <a:defRPr/>
            </a:lvl6pPr>
            <a:lvl7pPr marL="3200400" lvl="6" indent="-304800" rtl="0">
              <a:lnSpc>
                <a:spcPct val="100000"/>
              </a:lnSpc>
              <a:spcBef>
                <a:spcPts val="0"/>
              </a:spcBef>
              <a:spcAft>
                <a:spcPts val="0"/>
              </a:spcAft>
              <a:buSzPts val="1200"/>
              <a:buFont typeface="Nunito Light"/>
              <a:buChar char="●"/>
              <a:defRPr/>
            </a:lvl7pPr>
            <a:lvl8pPr marL="3657600" lvl="7" indent="-304800" rtl="0">
              <a:lnSpc>
                <a:spcPct val="100000"/>
              </a:lnSpc>
              <a:spcBef>
                <a:spcPts val="0"/>
              </a:spcBef>
              <a:spcAft>
                <a:spcPts val="0"/>
              </a:spcAft>
              <a:buSzPts val="1200"/>
              <a:buFont typeface="Nunito Light"/>
              <a:buChar char="○"/>
              <a:defRPr/>
            </a:lvl8pPr>
            <a:lvl9pPr marL="4114800" lvl="8" indent="-304800" rtl="0">
              <a:lnSpc>
                <a:spcPct val="100000"/>
              </a:lnSpc>
              <a:spcBef>
                <a:spcPts val="0"/>
              </a:spcBef>
              <a:spcAft>
                <a:spcPts val="0"/>
              </a:spcAft>
              <a:buSzPts val="1200"/>
              <a:buFont typeface="Nunito Light"/>
              <a:buChar char="■"/>
              <a:defRPr/>
            </a:lvl9pPr>
          </a:lstStyle>
          <a:p>
            <a:endParaRPr/>
          </a:p>
        </p:txBody>
      </p:sp>
      <p:sp>
        <p:nvSpPr>
          <p:cNvPr id="33" name="Google Shape;33;p4"/>
          <p:cNvSpPr/>
          <p:nvPr/>
        </p:nvSpPr>
        <p:spPr>
          <a:xfrm>
            <a:off x="-50" y="5064750"/>
            <a:ext cx="9144000" cy="7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4"/>
        <p:cNvGrpSpPr/>
        <p:nvPr/>
      </p:nvGrpSpPr>
      <p:grpSpPr>
        <a:xfrm>
          <a:off x="0" y="0"/>
          <a:ext cx="0" cy="0"/>
          <a:chOff x="0" y="0"/>
          <a:chExt cx="0" cy="0"/>
        </a:xfrm>
      </p:grpSpPr>
      <p:grpSp>
        <p:nvGrpSpPr>
          <p:cNvPr id="35" name="Google Shape;35;p5"/>
          <p:cNvGrpSpPr/>
          <p:nvPr/>
        </p:nvGrpSpPr>
        <p:grpSpPr>
          <a:xfrm>
            <a:off x="-50" y="2752723"/>
            <a:ext cx="9229776" cy="2390802"/>
            <a:chOff x="-50" y="2752723"/>
            <a:chExt cx="9229776" cy="2390802"/>
          </a:xfrm>
        </p:grpSpPr>
        <p:sp>
          <p:nvSpPr>
            <p:cNvPr id="36" name="Google Shape;36;p5"/>
            <p:cNvSpPr/>
            <p:nvPr/>
          </p:nvSpPr>
          <p:spPr>
            <a:xfrm>
              <a:off x="-50" y="4635025"/>
              <a:ext cx="9144000" cy="508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5"/>
            <p:cNvSpPr/>
            <p:nvPr/>
          </p:nvSpPr>
          <p:spPr>
            <a:xfrm>
              <a:off x="522725" y="4250103"/>
              <a:ext cx="791724" cy="392021"/>
            </a:xfrm>
            <a:custGeom>
              <a:avLst/>
              <a:gdLst/>
              <a:ahLst/>
              <a:cxnLst/>
              <a:rect l="l" t="t" r="r" b="b"/>
              <a:pathLst>
                <a:path w="7834" h="3879" extrusionOk="0">
                  <a:moveTo>
                    <a:pt x="1416" y="0"/>
                  </a:moveTo>
                  <a:cubicBezTo>
                    <a:pt x="1408" y="0"/>
                    <a:pt x="1391" y="18"/>
                    <a:pt x="1391" y="26"/>
                  </a:cubicBezTo>
                  <a:lnTo>
                    <a:pt x="1391" y="601"/>
                  </a:lnTo>
                  <a:lnTo>
                    <a:pt x="1279" y="601"/>
                  </a:lnTo>
                  <a:lnTo>
                    <a:pt x="1279" y="1176"/>
                  </a:lnTo>
                  <a:lnTo>
                    <a:pt x="1245" y="1176"/>
                  </a:lnTo>
                  <a:lnTo>
                    <a:pt x="1116" y="1408"/>
                  </a:lnTo>
                  <a:lnTo>
                    <a:pt x="618" y="1408"/>
                  </a:lnTo>
                  <a:lnTo>
                    <a:pt x="618" y="1691"/>
                  </a:lnTo>
                  <a:lnTo>
                    <a:pt x="764" y="1691"/>
                  </a:lnTo>
                  <a:lnTo>
                    <a:pt x="704" y="1794"/>
                  </a:lnTo>
                  <a:lnTo>
                    <a:pt x="678" y="1862"/>
                  </a:lnTo>
                  <a:lnTo>
                    <a:pt x="636" y="1957"/>
                  </a:lnTo>
                  <a:lnTo>
                    <a:pt x="610" y="2000"/>
                  </a:lnTo>
                  <a:lnTo>
                    <a:pt x="567" y="2094"/>
                  </a:lnTo>
                  <a:lnTo>
                    <a:pt x="550" y="2145"/>
                  </a:lnTo>
                  <a:lnTo>
                    <a:pt x="481" y="2274"/>
                  </a:lnTo>
                  <a:lnTo>
                    <a:pt x="464" y="2326"/>
                  </a:lnTo>
                  <a:lnTo>
                    <a:pt x="404" y="2429"/>
                  </a:lnTo>
                  <a:lnTo>
                    <a:pt x="404" y="2437"/>
                  </a:lnTo>
                  <a:lnTo>
                    <a:pt x="318" y="2609"/>
                  </a:lnTo>
                  <a:lnTo>
                    <a:pt x="1" y="2609"/>
                  </a:lnTo>
                  <a:cubicBezTo>
                    <a:pt x="1" y="2609"/>
                    <a:pt x="18" y="2746"/>
                    <a:pt x="249" y="3244"/>
                  </a:cubicBezTo>
                  <a:cubicBezTo>
                    <a:pt x="473" y="3724"/>
                    <a:pt x="1210" y="3878"/>
                    <a:pt x="1210" y="3878"/>
                  </a:cubicBezTo>
                  <a:lnTo>
                    <a:pt x="6573" y="3878"/>
                  </a:lnTo>
                  <a:cubicBezTo>
                    <a:pt x="7147" y="3853"/>
                    <a:pt x="7834" y="2695"/>
                    <a:pt x="7834" y="2694"/>
                  </a:cubicBezTo>
                  <a:lnTo>
                    <a:pt x="7834" y="2694"/>
                  </a:lnTo>
                  <a:cubicBezTo>
                    <a:pt x="7834" y="2694"/>
                    <a:pt x="7791" y="2712"/>
                    <a:pt x="7714" y="2729"/>
                  </a:cubicBezTo>
                  <a:cubicBezTo>
                    <a:pt x="7679" y="2737"/>
                    <a:pt x="7662" y="2737"/>
                    <a:pt x="7619" y="2755"/>
                  </a:cubicBezTo>
                  <a:lnTo>
                    <a:pt x="7594" y="2755"/>
                  </a:lnTo>
                  <a:cubicBezTo>
                    <a:pt x="7568" y="2755"/>
                    <a:pt x="7551" y="2763"/>
                    <a:pt x="7525" y="2763"/>
                  </a:cubicBezTo>
                  <a:cubicBezTo>
                    <a:pt x="7516" y="2763"/>
                    <a:pt x="7508" y="2763"/>
                    <a:pt x="7499" y="2772"/>
                  </a:cubicBezTo>
                  <a:cubicBezTo>
                    <a:pt x="7474" y="2772"/>
                    <a:pt x="7456" y="2780"/>
                    <a:pt x="7422" y="2780"/>
                  </a:cubicBezTo>
                  <a:cubicBezTo>
                    <a:pt x="7413" y="2780"/>
                    <a:pt x="7396" y="2780"/>
                    <a:pt x="7388" y="2789"/>
                  </a:cubicBezTo>
                  <a:cubicBezTo>
                    <a:pt x="7371" y="2789"/>
                    <a:pt x="7345" y="2806"/>
                    <a:pt x="7328" y="2806"/>
                  </a:cubicBezTo>
                  <a:lnTo>
                    <a:pt x="7139" y="2806"/>
                  </a:lnTo>
                  <a:lnTo>
                    <a:pt x="7139" y="2514"/>
                  </a:lnTo>
                  <a:lnTo>
                    <a:pt x="7002" y="2514"/>
                  </a:lnTo>
                  <a:lnTo>
                    <a:pt x="7002" y="2034"/>
                  </a:lnTo>
                  <a:lnTo>
                    <a:pt x="6976" y="2034"/>
                  </a:lnTo>
                  <a:lnTo>
                    <a:pt x="6976" y="2514"/>
                  </a:lnTo>
                  <a:lnTo>
                    <a:pt x="6830" y="2514"/>
                  </a:lnTo>
                  <a:lnTo>
                    <a:pt x="6830" y="2806"/>
                  </a:lnTo>
                  <a:lnTo>
                    <a:pt x="2695" y="2806"/>
                  </a:lnTo>
                  <a:cubicBezTo>
                    <a:pt x="2609" y="2703"/>
                    <a:pt x="2566" y="2609"/>
                    <a:pt x="2566" y="2609"/>
                  </a:cubicBezTo>
                  <a:lnTo>
                    <a:pt x="2377" y="2609"/>
                  </a:lnTo>
                  <a:lnTo>
                    <a:pt x="2377" y="2489"/>
                  </a:lnTo>
                  <a:lnTo>
                    <a:pt x="2377" y="2429"/>
                  </a:lnTo>
                  <a:lnTo>
                    <a:pt x="2377" y="2317"/>
                  </a:lnTo>
                  <a:lnTo>
                    <a:pt x="2377" y="2274"/>
                  </a:lnTo>
                  <a:lnTo>
                    <a:pt x="2377" y="2163"/>
                  </a:lnTo>
                  <a:lnTo>
                    <a:pt x="2377" y="2094"/>
                  </a:lnTo>
                  <a:lnTo>
                    <a:pt x="2377" y="2000"/>
                  </a:lnTo>
                  <a:lnTo>
                    <a:pt x="2377" y="1957"/>
                  </a:lnTo>
                  <a:lnTo>
                    <a:pt x="2377" y="1862"/>
                  </a:lnTo>
                  <a:lnTo>
                    <a:pt x="2377" y="1794"/>
                  </a:lnTo>
                  <a:lnTo>
                    <a:pt x="2377" y="1691"/>
                  </a:lnTo>
                  <a:lnTo>
                    <a:pt x="2746" y="1691"/>
                  </a:lnTo>
                  <a:lnTo>
                    <a:pt x="2746" y="1408"/>
                  </a:lnTo>
                  <a:lnTo>
                    <a:pt x="1596" y="1408"/>
                  </a:lnTo>
                  <a:lnTo>
                    <a:pt x="1596" y="1176"/>
                  </a:lnTo>
                  <a:lnTo>
                    <a:pt x="1554" y="1176"/>
                  </a:lnTo>
                  <a:lnTo>
                    <a:pt x="1554" y="601"/>
                  </a:lnTo>
                  <a:lnTo>
                    <a:pt x="1433" y="601"/>
                  </a:lnTo>
                  <a:lnTo>
                    <a:pt x="1433" y="26"/>
                  </a:lnTo>
                  <a:cubicBezTo>
                    <a:pt x="1433" y="18"/>
                    <a:pt x="1425" y="0"/>
                    <a:pt x="14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5"/>
            <p:cNvSpPr/>
            <p:nvPr/>
          </p:nvSpPr>
          <p:spPr>
            <a:xfrm>
              <a:off x="8010849" y="3209925"/>
              <a:ext cx="1218877" cy="1425113"/>
            </a:xfrm>
            <a:custGeom>
              <a:avLst/>
              <a:gdLst/>
              <a:ahLst/>
              <a:cxnLst/>
              <a:rect l="l" t="t" r="r" b="b"/>
              <a:pathLst>
                <a:path w="11111" h="12991" extrusionOk="0">
                  <a:moveTo>
                    <a:pt x="1073" y="292"/>
                  </a:moveTo>
                  <a:lnTo>
                    <a:pt x="1073" y="593"/>
                  </a:lnTo>
                  <a:lnTo>
                    <a:pt x="953" y="593"/>
                  </a:lnTo>
                  <a:lnTo>
                    <a:pt x="953" y="292"/>
                  </a:lnTo>
                  <a:close/>
                  <a:moveTo>
                    <a:pt x="1236" y="292"/>
                  </a:moveTo>
                  <a:lnTo>
                    <a:pt x="1236" y="593"/>
                  </a:lnTo>
                  <a:lnTo>
                    <a:pt x="1116" y="593"/>
                  </a:lnTo>
                  <a:lnTo>
                    <a:pt x="1116" y="292"/>
                  </a:lnTo>
                  <a:close/>
                  <a:moveTo>
                    <a:pt x="2025" y="292"/>
                  </a:moveTo>
                  <a:lnTo>
                    <a:pt x="2025" y="593"/>
                  </a:lnTo>
                  <a:lnTo>
                    <a:pt x="1905" y="593"/>
                  </a:lnTo>
                  <a:lnTo>
                    <a:pt x="1905" y="292"/>
                  </a:lnTo>
                  <a:close/>
                  <a:moveTo>
                    <a:pt x="2188" y="292"/>
                  </a:moveTo>
                  <a:lnTo>
                    <a:pt x="2188" y="593"/>
                  </a:lnTo>
                  <a:lnTo>
                    <a:pt x="2068" y="593"/>
                  </a:lnTo>
                  <a:lnTo>
                    <a:pt x="2068" y="292"/>
                  </a:lnTo>
                  <a:close/>
                  <a:moveTo>
                    <a:pt x="8159" y="292"/>
                  </a:moveTo>
                  <a:lnTo>
                    <a:pt x="8159" y="593"/>
                  </a:lnTo>
                  <a:lnTo>
                    <a:pt x="8039" y="593"/>
                  </a:lnTo>
                  <a:lnTo>
                    <a:pt x="8039" y="292"/>
                  </a:lnTo>
                  <a:close/>
                  <a:moveTo>
                    <a:pt x="8314" y="292"/>
                  </a:moveTo>
                  <a:lnTo>
                    <a:pt x="8314" y="593"/>
                  </a:lnTo>
                  <a:lnTo>
                    <a:pt x="8194" y="593"/>
                  </a:lnTo>
                  <a:lnTo>
                    <a:pt x="8194" y="292"/>
                  </a:lnTo>
                  <a:close/>
                  <a:moveTo>
                    <a:pt x="9112" y="292"/>
                  </a:moveTo>
                  <a:lnTo>
                    <a:pt x="9112" y="593"/>
                  </a:lnTo>
                  <a:lnTo>
                    <a:pt x="8992" y="593"/>
                  </a:lnTo>
                  <a:lnTo>
                    <a:pt x="8992" y="292"/>
                  </a:lnTo>
                  <a:close/>
                  <a:moveTo>
                    <a:pt x="9275" y="292"/>
                  </a:moveTo>
                  <a:lnTo>
                    <a:pt x="9275" y="593"/>
                  </a:lnTo>
                  <a:lnTo>
                    <a:pt x="9155" y="593"/>
                  </a:lnTo>
                  <a:lnTo>
                    <a:pt x="9155" y="292"/>
                  </a:lnTo>
                  <a:close/>
                  <a:moveTo>
                    <a:pt x="1991" y="756"/>
                  </a:moveTo>
                  <a:lnTo>
                    <a:pt x="1862" y="936"/>
                  </a:lnTo>
                  <a:lnTo>
                    <a:pt x="1862" y="756"/>
                  </a:lnTo>
                  <a:close/>
                  <a:moveTo>
                    <a:pt x="9086" y="756"/>
                  </a:moveTo>
                  <a:lnTo>
                    <a:pt x="8957" y="936"/>
                  </a:lnTo>
                  <a:lnTo>
                    <a:pt x="8957" y="756"/>
                  </a:lnTo>
                  <a:close/>
                  <a:moveTo>
                    <a:pt x="1253" y="747"/>
                  </a:moveTo>
                  <a:lnTo>
                    <a:pt x="1261" y="773"/>
                  </a:lnTo>
                  <a:lnTo>
                    <a:pt x="1261" y="945"/>
                  </a:lnTo>
                  <a:lnTo>
                    <a:pt x="1124" y="747"/>
                  </a:lnTo>
                  <a:close/>
                  <a:moveTo>
                    <a:pt x="8340" y="747"/>
                  </a:moveTo>
                  <a:lnTo>
                    <a:pt x="8348" y="773"/>
                  </a:lnTo>
                  <a:lnTo>
                    <a:pt x="8348" y="945"/>
                  </a:lnTo>
                  <a:lnTo>
                    <a:pt x="8211" y="747"/>
                  </a:lnTo>
                  <a:close/>
                  <a:moveTo>
                    <a:pt x="2122" y="756"/>
                  </a:moveTo>
                  <a:lnTo>
                    <a:pt x="1862" y="1037"/>
                  </a:lnTo>
                  <a:lnTo>
                    <a:pt x="1862" y="1037"/>
                  </a:lnTo>
                  <a:lnTo>
                    <a:pt x="1862" y="1048"/>
                  </a:lnTo>
                  <a:lnTo>
                    <a:pt x="2128" y="756"/>
                  </a:lnTo>
                  <a:close/>
                  <a:moveTo>
                    <a:pt x="9223" y="756"/>
                  </a:moveTo>
                  <a:lnTo>
                    <a:pt x="8957" y="1048"/>
                  </a:lnTo>
                  <a:lnTo>
                    <a:pt x="8957" y="987"/>
                  </a:lnTo>
                  <a:lnTo>
                    <a:pt x="9112" y="756"/>
                  </a:lnTo>
                  <a:close/>
                  <a:moveTo>
                    <a:pt x="1179" y="971"/>
                  </a:moveTo>
                  <a:lnTo>
                    <a:pt x="1253" y="1055"/>
                  </a:lnTo>
                  <a:lnTo>
                    <a:pt x="1253" y="1055"/>
                  </a:lnTo>
                  <a:lnTo>
                    <a:pt x="1253" y="1039"/>
                  </a:lnTo>
                  <a:lnTo>
                    <a:pt x="1244" y="1039"/>
                  </a:lnTo>
                  <a:lnTo>
                    <a:pt x="1179" y="971"/>
                  </a:lnTo>
                  <a:close/>
                  <a:moveTo>
                    <a:pt x="8185" y="756"/>
                  </a:moveTo>
                  <a:lnTo>
                    <a:pt x="8357" y="1013"/>
                  </a:lnTo>
                  <a:lnTo>
                    <a:pt x="8357" y="1065"/>
                  </a:lnTo>
                  <a:lnTo>
                    <a:pt x="8074" y="756"/>
                  </a:lnTo>
                  <a:close/>
                  <a:moveTo>
                    <a:pt x="1073" y="2738"/>
                  </a:moveTo>
                  <a:lnTo>
                    <a:pt x="1073" y="3038"/>
                  </a:lnTo>
                  <a:lnTo>
                    <a:pt x="953" y="3038"/>
                  </a:lnTo>
                  <a:lnTo>
                    <a:pt x="953" y="2738"/>
                  </a:lnTo>
                  <a:close/>
                  <a:moveTo>
                    <a:pt x="1236" y="2738"/>
                  </a:moveTo>
                  <a:lnTo>
                    <a:pt x="1236" y="3038"/>
                  </a:lnTo>
                  <a:lnTo>
                    <a:pt x="1116" y="3038"/>
                  </a:lnTo>
                  <a:lnTo>
                    <a:pt x="1116" y="2738"/>
                  </a:lnTo>
                  <a:close/>
                  <a:moveTo>
                    <a:pt x="2025" y="2738"/>
                  </a:moveTo>
                  <a:lnTo>
                    <a:pt x="2025" y="3038"/>
                  </a:lnTo>
                  <a:lnTo>
                    <a:pt x="1905" y="3038"/>
                  </a:lnTo>
                  <a:lnTo>
                    <a:pt x="1905" y="2738"/>
                  </a:lnTo>
                  <a:close/>
                  <a:moveTo>
                    <a:pt x="2188" y="2738"/>
                  </a:moveTo>
                  <a:lnTo>
                    <a:pt x="2188" y="3038"/>
                  </a:lnTo>
                  <a:lnTo>
                    <a:pt x="2068" y="3038"/>
                  </a:lnTo>
                  <a:lnTo>
                    <a:pt x="2068" y="2738"/>
                  </a:lnTo>
                  <a:close/>
                  <a:moveTo>
                    <a:pt x="8159" y="2738"/>
                  </a:moveTo>
                  <a:lnTo>
                    <a:pt x="8159" y="3038"/>
                  </a:lnTo>
                  <a:lnTo>
                    <a:pt x="8039" y="3038"/>
                  </a:lnTo>
                  <a:lnTo>
                    <a:pt x="8039" y="2738"/>
                  </a:lnTo>
                  <a:close/>
                  <a:moveTo>
                    <a:pt x="8314" y="2738"/>
                  </a:moveTo>
                  <a:lnTo>
                    <a:pt x="8314" y="3038"/>
                  </a:lnTo>
                  <a:lnTo>
                    <a:pt x="8194" y="3038"/>
                  </a:lnTo>
                  <a:lnTo>
                    <a:pt x="8194" y="2738"/>
                  </a:lnTo>
                  <a:close/>
                  <a:moveTo>
                    <a:pt x="9112" y="2738"/>
                  </a:moveTo>
                  <a:lnTo>
                    <a:pt x="9112" y="3038"/>
                  </a:lnTo>
                  <a:lnTo>
                    <a:pt x="8992" y="3038"/>
                  </a:lnTo>
                  <a:lnTo>
                    <a:pt x="8992" y="2738"/>
                  </a:lnTo>
                  <a:close/>
                  <a:moveTo>
                    <a:pt x="9275" y="2738"/>
                  </a:moveTo>
                  <a:lnTo>
                    <a:pt x="9275" y="3038"/>
                  </a:lnTo>
                  <a:lnTo>
                    <a:pt x="9155" y="3038"/>
                  </a:lnTo>
                  <a:lnTo>
                    <a:pt x="9155" y="2738"/>
                  </a:lnTo>
                  <a:close/>
                  <a:moveTo>
                    <a:pt x="1991" y="3201"/>
                  </a:moveTo>
                  <a:lnTo>
                    <a:pt x="1862" y="3381"/>
                  </a:lnTo>
                  <a:lnTo>
                    <a:pt x="1862" y="3201"/>
                  </a:lnTo>
                  <a:close/>
                  <a:moveTo>
                    <a:pt x="9086" y="3201"/>
                  </a:moveTo>
                  <a:lnTo>
                    <a:pt x="8957" y="3381"/>
                  </a:lnTo>
                  <a:lnTo>
                    <a:pt x="8957" y="3201"/>
                  </a:lnTo>
                  <a:close/>
                  <a:moveTo>
                    <a:pt x="1253" y="3184"/>
                  </a:moveTo>
                  <a:lnTo>
                    <a:pt x="1261" y="3218"/>
                  </a:lnTo>
                  <a:lnTo>
                    <a:pt x="1261" y="3390"/>
                  </a:lnTo>
                  <a:lnTo>
                    <a:pt x="1124" y="3184"/>
                  </a:lnTo>
                  <a:close/>
                  <a:moveTo>
                    <a:pt x="8340" y="3184"/>
                  </a:moveTo>
                  <a:lnTo>
                    <a:pt x="8348" y="3218"/>
                  </a:lnTo>
                  <a:lnTo>
                    <a:pt x="8348" y="3390"/>
                  </a:lnTo>
                  <a:lnTo>
                    <a:pt x="8211" y="3184"/>
                  </a:lnTo>
                  <a:close/>
                  <a:moveTo>
                    <a:pt x="2113" y="3201"/>
                  </a:moveTo>
                  <a:lnTo>
                    <a:pt x="1862" y="3466"/>
                  </a:lnTo>
                  <a:lnTo>
                    <a:pt x="1862" y="3466"/>
                  </a:lnTo>
                  <a:lnTo>
                    <a:pt x="1862" y="3493"/>
                  </a:lnTo>
                  <a:lnTo>
                    <a:pt x="2128" y="3201"/>
                  </a:lnTo>
                  <a:close/>
                  <a:moveTo>
                    <a:pt x="9223" y="3201"/>
                  </a:moveTo>
                  <a:lnTo>
                    <a:pt x="8957" y="3493"/>
                  </a:lnTo>
                  <a:lnTo>
                    <a:pt x="8957" y="3433"/>
                  </a:lnTo>
                  <a:lnTo>
                    <a:pt x="9112" y="3201"/>
                  </a:lnTo>
                  <a:close/>
                  <a:moveTo>
                    <a:pt x="987" y="3201"/>
                  </a:moveTo>
                  <a:lnTo>
                    <a:pt x="1253" y="3500"/>
                  </a:lnTo>
                  <a:lnTo>
                    <a:pt x="1253" y="3500"/>
                  </a:lnTo>
                  <a:lnTo>
                    <a:pt x="1253" y="3467"/>
                  </a:lnTo>
                  <a:lnTo>
                    <a:pt x="1244" y="3467"/>
                  </a:lnTo>
                  <a:lnTo>
                    <a:pt x="992" y="3201"/>
                  </a:lnTo>
                  <a:close/>
                  <a:moveTo>
                    <a:pt x="8185" y="3201"/>
                  </a:moveTo>
                  <a:lnTo>
                    <a:pt x="8357" y="3458"/>
                  </a:lnTo>
                  <a:lnTo>
                    <a:pt x="8357" y="3510"/>
                  </a:lnTo>
                  <a:lnTo>
                    <a:pt x="8074" y="3201"/>
                  </a:lnTo>
                  <a:close/>
                  <a:moveTo>
                    <a:pt x="1073" y="5183"/>
                  </a:moveTo>
                  <a:lnTo>
                    <a:pt x="1073" y="5483"/>
                  </a:lnTo>
                  <a:lnTo>
                    <a:pt x="953" y="5483"/>
                  </a:lnTo>
                  <a:lnTo>
                    <a:pt x="953" y="5183"/>
                  </a:lnTo>
                  <a:close/>
                  <a:moveTo>
                    <a:pt x="1219" y="5183"/>
                  </a:moveTo>
                  <a:lnTo>
                    <a:pt x="1219" y="5483"/>
                  </a:lnTo>
                  <a:lnTo>
                    <a:pt x="1107" y="5483"/>
                  </a:lnTo>
                  <a:lnTo>
                    <a:pt x="1107" y="5183"/>
                  </a:lnTo>
                  <a:close/>
                  <a:moveTo>
                    <a:pt x="2025" y="5183"/>
                  </a:moveTo>
                  <a:lnTo>
                    <a:pt x="2025" y="5483"/>
                  </a:lnTo>
                  <a:lnTo>
                    <a:pt x="1905" y="5483"/>
                  </a:lnTo>
                  <a:lnTo>
                    <a:pt x="1905" y="5183"/>
                  </a:lnTo>
                  <a:close/>
                  <a:moveTo>
                    <a:pt x="2179" y="5183"/>
                  </a:moveTo>
                  <a:lnTo>
                    <a:pt x="2179" y="5483"/>
                  </a:lnTo>
                  <a:lnTo>
                    <a:pt x="2059" y="5483"/>
                  </a:lnTo>
                  <a:lnTo>
                    <a:pt x="2059" y="5183"/>
                  </a:lnTo>
                  <a:close/>
                  <a:moveTo>
                    <a:pt x="8151" y="5183"/>
                  </a:moveTo>
                  <a:lnTo>
                    <a:pt x="8151" y="5483"/>
                  </a:lnTo>
                  <a:lnTo>
                    <a:pt x="8031" y="5483"/>
                  </a:lnTo>
                  <a:lnTo>
                    <a:pt x="8031" y="5183"/>
                  </a:lnTo>
                  <a:close/>
                  <a:moveTo>
                    <a:pt x="8314" y="5183"/>
                  </a:moveTo>
                  <a:lnTo>
                    <a:pt x="8314" y="5483"/>
                  </a:lnTo>
                  <a:lnTo>
                    <a:pt x="8194" y="5483"/>
                  </a:lnTo>
                  <a:lnTo>
                    <a:pt x="8194" y="5183"/>
                  </a:lnTo>
                  <a:close/>
                  <a:moveTo>
                    <a:pt x="9103" y="5183"/>
                  </a:moveTo>
                  <a:lnTo>
                    <a:pt x="9103" y="5483"/>
                  </a:lnTo>
                  <a:lnTo>
                    <a:pt x="8983" y="5483"/>
                  </a:lnTo>
                  <a:lnTo>
                    <a:pt x="8983" y="5183"/>
                  </a:lnTo>
                  <a:close/>
                  <a:moveTo>
                    <a:pt x="9266" y="5183"/>
                  </a:moveTo>
                  <a:lnTo>
                    <a:pt x="9266" y="5483"/>
                  </a:lnTo>
                  <a:lnTo>
                    <a:pt x="9146" y="5483"/>
                  </a:lnTo>
                  <a:lnTo>
                    <a:pt x="9146" y="5183"/>
                  </a:lnTo>
                  <a:close/>
                  <a:moveTo>
                    <a:pt x="1982" y="5646"/>
                  </a:moveTo>
                  <a:lnTo>
                    <a:pt x="1862" y="5818"/>
                  </a:lnTo>
                  <a:lnTo>
                    <a:pt x="1862" y="5646"/>
                  </a:lnTo>
                  <a:close/>
                  <a:moveTo>
                    <a:pt x="9069" y="5646"/>
                  </a:moveTo>
                  <a:lnTo>
                    <a:pt x="8957" y="5818"/>
                  </a:lnTo>
                  <a:lnTo>
                    <a:pt x="8957" y="5646"/>
                  </a:lnTo>
                  <a:close/>
                  <a:moveTo>
                    <a:pt x="1253" y="5646"/>
                  </a:moveTo>
                  <a:lnTo>
                    <a:pt x="1261" y="5681"/>
                  </a:lnTo>
                  <a:lnTo>
                    <a:pt x="1261" y="5844"/>
                  </a:lnTo>
                  <a:lnTo>
                    <a:pt x="1124" y="5646"/>
                  </a:lnTo>
                  <a:close/>
                  <a:moveTo>
                    <a:pt x="8340" y="5646"/>
                  </a:moveTo>
                  <a:lnTo>
                    <a:pt x="8348" y="5681"/>
                  </a:lnTo>
                  <a:lnTo>
                    <a:pt x="8348" y="5844"/>
                  </a:lnTo>
                  <a:lnTo>
                    <a:pt x="8211" y="5646"/>
                  </a:lnTo>
                  <a:close/>
                  <a:moveTo>
                    <a:pt x="2106" y="5638"/>
                  </a:moveTo>
                  <a:lnTo>
                    <a:pt x="1862" y="5903"/>
                  </a:lnTo>
                  <a:lnTo>
                    <a:pt x="1862" y="5921"/>
                  </a:lnTo>
                  <a:lnTo>
                    <a:pt x="2128" y="5638"/>
                  </a:lnTo>
                  <a:close/>
                  <a:moveTo>
                    <a:pt x="9223" y="5638"/>
                  </a:moveTo>
                  <a:lnTo>
                    <a:pt x="8957" y="5921"/>
                  </a:lnTo>
                  <a:lnTo>
                    <a:pt x="8957" y="5878"/>
                  </a:lnTo>
                  <a:lnTo>
                    <a:pt x="8957" y="5869"/>
                  </a:lnTo>
                  <a:lnTo>
                    <a:pt x="9112" y="5638"/>
                  </a:lnTo>
                  <a:close/>
                  <a:moveTo>
                    <a:pt x="987" y="5646"/>
                  </a:moveTo>
                  <a:lnTo>
                    <a:pt x="1239" y="5922"/>
                  </a:lnTo>
                  <a:lnTo>
                    <a:pt x="1244" y="5886"/>
                  </a:lnTo>
                  <a:lnTo>
                    <a:pt x="1227" y="5886"/>
                  </a:lnTo>
                  <a:lnTo>
                    <a:pt x="1000" y="5646"/>
                  </a:lnTo>
                  <a:close/>
                  <a:moveTo>
                    <a:pt x="8147" y="5736"/>
                  </a:moveTo>
                  <a:lnTo>
                    <a:pt x="8329" y="5935"/>
                  </a:lnTo>
                  <a:lnTo>
                    <a:pt x="8331" y="5921"/>
                  </a:lnTo>
                  <a:lnTo>
                    <a:pt x="8322" y="5921"/>
                  </a:lnTo>
                  <a:lnTo>
                    <a:pt x="8147" y="5736"/>
                  </a:lnTo>
                  <a:close/>
                  <a:moveTo>
                    <a:pt x="764" y="8409"/>
                  </a:moveTo>
                  <a:lnTo>
                    <a:pt x="764" y="8709"/>
                  </a:lnTo>
                  <a:lnTo>
                    <a:pt x="644" y="8709"/>
                  </a:lnTo>
                  <a:lnTo>
                    <a:pt x="644" y="8409"/>
                  </a:lnTo>
                  <a:close/>
                  <a:moveTo>
                    <a:pt x="901" y="8409"/>
                  </a:moveTo>
                  <a:lnTo>
                    <a:pt x="858" y="8709"/>
                  </a:lnTo>
                  <a:lnTo>
                    <a:pt x="790" y="8709"/>
                  </a:lnTo>
                  <a:lnTo>
                    <a:pt x="790" y="8409"/>
                  </a:lnTo>
                  <a:close/>
                  <a:moveTo>
                    <a:pt x="9421" y="8426"/>
                  </a:moveTo>
                  <a:lnTo>
                    <a:pt x="9421" y="8726"/>
                  </a:lnTo>
                  <a:lnTo>
                    <a:pt x="9361" y="8726"/>
                  </a:lnTo>
                  <a:lnTo>
                    <a:pt x="9352" y="8692"/>
                  </a:lnTo>
                  <a:lnTo>
                    <a:pt x="9352" y="8572"/>
                  </a:lnTo>
                  <a:lnTo>
                    <a:pt x="9343" y="8572"/>
                  </a:lnTo>
                  <a:lnTo>
                    <a:pt x="9318" y="8426"/>
                  </a:lnTo>
                  <a:close/>
                  <a:moveTo>
                    <a:pt x="9584" y="8426"/>
                  </a:moveTo>
                  <a:lnTo>
                    <a:pt x="9584" y="8726"/>
                  </a:lnTo>
                  <a:lnTo>
                    <a:pt x="9472" y="8726"/>
                  </a:lnTo>
                  <a:lnTo>
                    <a:pt x="9472" y="8426"/>
                  </a:lnTo>
                  <a:close/>
                  <a:moveTo>
                    <a:pt x="5551" y="7722"/>
                  </a:moveTo>
                  <a:lnTo>
                    <a:pt x="5551" y="8658"/>
                  </a:lnTo>
                  <a:cubicBezTo>
                    <a:pt x="5483" y="8683"/>
                    <a:pt x="5405" y="8709"/>
                    <a:pt x="5328" y="8743"/>
                  </a:cubicBezTo>
                  <a:lnTo>
                    <a:pt x="5328" y="8237"/>
                  </a:lnTo>
                  <a:cubicBezTo>
                    <a:pt x="5328" y="8040"/>
                    <a:pt x="5414" y="7851"/>
                    <a:pt x="5551" y="7722"/>
                  </a:cubicBezTo>
                  <a:close/>
                  <a:moveTo>
                    <a:pt x="850" y="8872"/>
                  </a:moveTo>
                  <a:lnTo>
                    <a:pt x="824" y="9009"/>
                  </a:lnTo>
                  <a:lnTo>
                    <a:pt x="747" y="8872"/>
                  </a:lnTo>
                  <a:close/>
                  <a:moveTo>
                    <a:pt x="9489" y="8872"/>
                  </a:moveTo>
                  <a:lnTo>
                    <a:pt x="9403" y="9027"/>
                  </a:lnTo>
                  <a:lnTo>
                    <a:pt x="9386" y="8872"/>
                  </a:lnTo>
                  <a:close/>
                  <a:moveTo>
                    <a:pt x="618" y="8872"/>
                  </a:moveTo>
                  <a:lnTo>
                    <a:pt x="786" y="9141"/>
                  </a:lnTo>
                  <a:lnTo>
                    <a:pt x="786" y="9141"/>
                  </a:lnTo>
                  <a:lnTo>
                    <a:pt x="790" y="9104"/>
                  </a:lnTo>
                  <a:lnTo>
                    <a:pt x="643" y="8872"/>
                  </a:lnTo>
                  <a:close/>
                  <a:moveTo>
                    <a:pt x="9601" y="8872"/>
                  </a:moveTo>
                  <a:lnTo>
                    <a:pt x="9412" y="9164"/>
                  </a:lnTo>
                  <a:lnTo>
                    <a:pt x="9403" y="9078"/>
                  </a:lnTo>
                  <a:lnTo>
                    <a:pt x="9524" y="8872"/>
                  </a:lnTo>
                  <a:close/>
                  <a:moveTo>
                    <a:pt x="5551" y="9121"/>
                  </a:moveTo>
                  <a:lnTo>
                    <a:pt x="5551" y="9344"/>
                  </a:lnTo>
                  <a:lnTo>
                    <a:pt x="5328" y="9344"/>
                  </a:lnTo>
                  <a:lnTo>
                    <a:pt x="5328" y="9250"/>
                  </a:lnTo>
                  <a:cubicBezTo>
                    <a:pt x="5405" y="9190"/>
                    <a:pt x="5483" y="9147"/>
                    <a:pt x="5551" y="9121"/>
                  </a:cubicBezTo>
                  <a:close/>
                  <a:moveTo>
                    <a:pt x="5157" y="9516"/>
                  </a:moveTo>
                  <a:lnTo>
                    <a:pt x="5157" y="10760"/>
                  </a:lnTo>
                  <a:lnTo>
                    <a:pt x="4865" y="10760"/>
                  </a:lnTo>
                  <a:lnTo>
                    <a:pt x="4865" y="10236"/>
                  </a:lnTo>
                  <a:cubicBezTo>
                    <a:pt x="4865" y="9919"/>
                    <a:pt x="4942" y="9687"/>
                    <a:pt x="5062" y="9516"/>
                  </a:cubicBezTo>
                  <a:close/>
                  <a:moveTo>
                    <a:pt x="5551" y="9516"/>
                  </a:moveTo>
                  <a:lnTo>
                    <a:pt x="5551" y="10760"/>
                  </a:lnTo>
                  <a:lnTo>
                    <a:pt x="5328" y="10760"/>
                  </a:lnTo>
                  <a:lnTo>
                    <a:pt x="5328" y="9516"/>
                  </a:lnTo>
                  <a:close/>
                  <a:moveTo>
                    <a:pt x="738" y="9550"/>
                  </a:moveTo>
                  <a:lnTo>
                    <a:pt x="549" y="10957"/>
                  </a:lnTo>
                  <a:lnTo>
                    <a:pt x="215" y="10957"/>
                  </a:lnTo>
                  <a:lnTo>
                    <a:pt x="215" y="10339"/>
                  </a:lnTo>
                  <a:lnTo>
                    <a:pt x="215" y="10331"/>
                  </a:lnTo>
                  <a:cubicBezTo>
                    <a:pt x="206" y="10331"/>
                    <a:pt x="163" y="9988"/>
                    <a:pt x="378" y="9756"/>
                  </a:cubicBezTo>
                  <a:cubicBezTo>
                    <a:pt x="464" y="9653"/>
                    <a:pt x="592" y="9593"/>
                    <a:pt x="738" y="9550"/>
                  </a:cubicBezTo>
                  <a:close/>
                  <a:moveTo>
                    <a:pt x="9832" y="8143"/>
                  </a:moveTo>
                  <a:lnTo>
                    <a:pt x="9832" y="9610"/>
                  </a:lnTo>
                  <a:lnTo>
                    <a:pt x="9832" y="10339"/>
                  </a:lnTo>
                  <a:lnTo>
                    <a:pt x="9832" y="10957"/>
                  </a:lnTo>
                  <a:lnTo>
                    <a:pt x="9687" y="10957"/>
                  </a:lnTo>
                  <a:lnTo>
                    <a:pt x="9438" y="9215"/>
                  </a:lnTo>
                  <a:lnTo>
                    <a:pt x="9446" y="9215"/>
                  </a:lnTo>
                  <a:lnTo>
                    <a:pt x="9652" y="8881"/>
                  </a:lnTo>
                  <a:cubicBezTo>
                    <a:pt x="9695" y="8881"/>
                    <a:pt x="9730" y="8855"/>
                    <a:pt x="9730" y="8812"/>
                  </a:cubicBezTo>
                  <a:cubicBezTo>
                    <a:pt x="9730" y="8761"/>
                    <a:pt x="9695" y="8735"/>
                    <a:pt x="9652" y="8735"/>
                  </a:cubicBezTo>
                  <a:lnTo>
                    <a:pt x="9644" y="8735"/>
                  </a:lnTo>
                  <a:lnTo>
                    <a:pt x="9644" y="8435"/>
                  </a:lnTo>
                  <a:lnTo>
                    <a:pt x="9695" y="8435"/>
                  </a:lnTo>
                  <a:cubicBezTo>
                    <a:pt x="9712" y="8435"/>
                    <a:pt x="9730" y="8426"/>
                    <a:pt x="9730" y="8400"/>
                  </a:cubicBezTo>
                  <a:cubicBezTo>
                    <a:pt x="9730" y="8383"/>
                    <a:pt x="9712" y="8366"/>
                    <a:pt x="9695" y="8366"/>
                  </a:cubicBezTo>
                  <a:lnTo>
                    <a:pt x="9318" y="8366"/>
                  </a:lnTo>
                  <a:lnTo>
                    <a:pt x="9283" y="8143"/>
                  </a:lnTo>
                  <a:close/>
                  <a:moveTo>
                    <a:pt x="9815" y="11017"/>
                  </a:moveTo>
                  <a:lnTo>
                    <a:pt x="9815" y="11300"/>
                  </a:lnTo>
                  <a:lnTo>
                    <a:pt x="9738" y="11300"/>
                  </a:lnTo>
                  <a:lnTo>
                    <a:pt x="9695" y="11026"/>
                  </a:lnTo>
                  <a:lnTo>
                    <a:pt x="9815" y="11017"/>
                  </a:lnTo>
                  <a:close/>
                  <a:moveTo>
                    <a:pt x="215" y="11026"/>
                  </a:moveTo>
                  <a:lnTo>
                    <a:pt x="215" y="11309"/>
                  </a:lnTo>
                  <a:lnTo>
                    <a:pt x="198" y="11026"/>
                  </a:lnTo>
                  <a:close/>
                  <a:moveTo>
                    <a:pt x="378" y="11026"/>
                  </a:moveTo>
                  <a:lnTo>
                    <a:pt x="378" y="11309"/>
                  </a:lnTo>
                  <a:lnTo>
                    <a:pt x="258" y="11309"/>
                  </a:lnTo>
                  <a:lnTo>
                    <a:pt x="258" y="11026"/>
                  </a:lnTo>
                  <a:close/>
                  <a:moveTo>
                    <a:pt x="524" y="11026"/>
                  </a:moveTo>
                  <a:lnTo>
                    <a:pt x="524" y="11051"/>
                  </a:lnTo>
                  <a:lnTo>
                    <a:pt x="489" y="11309"/>
                  </a:lnTo>
                  <a:lnTo>
                    <a:pt x="403" y="11309"/>
                  </a:lnTo>
                  <a:lnTo>
                    <a:pt x="403" y="11026"/>
                  </a:lnTo>
                  <a:close/>
                  <a:moveTo>
                    <a:pt x="472" y="11472"/>
                  </a:moveTo>
                  <a:lnTo>
                    <a:pt x="464" y="11549"/>
                  </a:lnTo>
                  <a:lnTo>
                    <a:pt x="403" y="11472"/>
                  </a:lnTo>
                  <a:close/>
                  <a:moveTo>
                    <a:pt x="9824" y="11455"/>
                  </a:moveTo>
                  <a:lnTo>
                    <a:pt x="9772" y="11558"/>
                  </a:lnTo>
                  <a:lnTo>
                    <a:pt x="9747" y="11455"/>
                  </a:lnTo>
                  <a:close/>
                  <a:moveTo>
                    <a:pt x="361" y="11455"/>
                  </a:moveTo>
                  <a:lnTo>
                    <a:pt x="438" y="11601"/>
                  </a:lnTo>
                  <a:lnTo>
                    <a:pt x="438" y="11695"/>
                  </a:lnTo>
                  <a:lnTo>
                    <a:pt x="292" y="11455"/>
                  </a:lnTo>
                  <a:close/>
                  <a:moveTo>
                    <a:pt x="9841" y="11498"/>
                  </a:moveTo>
                  <a:lnTo>
                    <a:pt x="9841" y="11626"/>
                  </a:lnTo>
                  <a:lnTo>
                    <a:pt x="9832" y="11626"/>
                  </a:lnTo>
                  <a:lnTo>
                    <a:pt x="9790" y="11703"/>
                  </a:lnTo>
                  <a:lnTo>
                    <a:pt x="9781" y="11609"/>
                  </a:lnTo>
                  <a:lnTo>
                    <a:pt x="9841" y="11498"/>
                  </a:lnTo>
                  <a:close/>
                  <a:moveTo>
                    <a:pt x="9832" y="11695"/>
                  </a:moveTo>
                  <a:lnTo>
                    <a:pt x="9832" y="12038"/>
                  </a:lnTo>
                  <a:lnTo>
                    <a:pt x="9790" y="11755"/>
                  </a:lnTo>
                  <a:lnTo>
                    <a:pt x="9832" y="11695"/>
                  </a:lnTo>
                  <a:close/>
                  <a:moveTo>
                    <a:pt x="1545" y="1"/>
                  </a:moveTo>
                  <a:cubicBezTo>
                    <a:pt x="1433" y="1"/>
                    <a:pt x="1339" y="44"/>
                    <a:pt x="1287" y="95"/>
                  </a:cubicBezTo>
                  <a:cubicBezTo>
                    <a:pt x="1270" y="112"/>
                    <a:pt x="1261" y="121"/>
                    <a:pt x="1261" y="129"/>
                  </a:cubicBezTo>
                  <a:lnTo>
                    <a:pt x="1261" y="138"/>
                  </a:lnTo>
                  <a:cubicBezTo>
                    <a:pt x="1261" y="155"/>
                    <a:pt x="1253" y="172"/>
                    <a:pt x="1253" y="181"/>
                  </a:cubicBezTo>
                  <a:lnTo>
                    <a:pt x="867" y="181"/>
                  </a:lnTo>
                  <a:cubicBezTo>
                    <a:pt x="841" y="181"/>
                    <a:pt x="832" y="198"/>
                    <a:pt x="832" y="215"/>
                  </a:cubicBezTo>
                  <a:cubicBezTo>
                    <a:pt x="832" y="241"/>
                    <a:pt x="841" y="250"/>
                    <a:pt x="867" y="250"/>
                  </a:cubicBezTo>
                  <a:lnTo>
                    <a:pt x="901" y="250"/>
                  </a:lnTo>
                  <a:lnTo>
                    <a:pt x="901" y="550"/>
                  </a:lnTo>
                  <a:cubicBezTo>
                    <a:pt x="875" y="550"/>
                    <a:pt x="858" y="558"/>
                    <a:pt x="841" y="584"/>
                  </a:cubicBezTo>
                  <a:lnTo>
                    <a:pt x="841" y="593"/>
                  </a:lnTo>
                  <a:lnTo>
                    <a:pt x="841" y="601"/>
                  </a:lnTo>
                  <a:cubicBezTo>
                    <a:pt x="841" y="610"/>
                    <a:pt x="832" y="627"/>
                    <a:pt x="832" y="636"/>
                  </a:cubicBezTo>
                  <a:cubicBezTo>
                    <a:pt x="832" y="679"/>
                    <a:pt x="867" y="713"/>
                    <a:pt x="910" y="713"/>
                  </a:cubicBezTo>
                  <a:lnTo>
                    <a:pt x="927" y="713"/>
                  </a:lnTo>
                  <a:lnTo>
                    <a:pt x="1179" y="971"/>
                  </a:lnTo>
                  <a:lnTo>
                    <a:pt x="987" y="756"/>
                  </a:lnTo>
                  <a:lnTo>
                    <a:pt x="1090" y="756"/>
                  </a:lnTo>
                  <a:lnTo>
                    <a:pt x="1261" y="1013"/>
                  </a:lnTo>
                  <a:lnTo>
                    <a:pt x="1261" y="1065"/>
                  </a:lnTo>
                  <a:lnTo>
                    <a:pt x="1253" y="1055"/>
                  </a:lnTo>
                  <a:lnTo>
                    <a:pt x="1253" y="1055"/>
                  </a:lnTo>
                  <a:lnTo>
                    <a:pt x="1253" y="2609"/>
                  </a:lnTo>
                  <a:lnTo>
                    <a:pt x="867" y="2609"/>
                  </a:lnTo>
                  <a:cubicBezTo>
                    <a:pt x="841" y="2609"/>
                    <a:pt x="832" y="2618"/>
                    <a:pt x="832" y="2643"/>
                  </a:cubicBezTo>
                  <a:cubicBezTo>
                    <a:pt x="832" y="2660"/>
                    <a:pt x="841" y="2669"/>
                    <a:pt x="867" y="2669"/>
                  </a:cubicBezTo>
                  <a:lnTo>
                    <a:pt x="901" y="2669"/>
                  </a:lnTo>
                  <a:lnTo>
                    <a:pt x="901" y="2969"/>
                  </a:lnTo>
                  <a:cubicBezTo>
                    <a:pt x="875" y="2969"/>
                    <a:pt x="858" y="2987"/>
                    <a:pt x="841" y="3004"/>
                  </a:cubicBezTo>
                  <a:lnTo>
                    <a:pt x="841" y="3012"/>
                  </a:lnTo>
                  <a:lnTo>
                    <a:pt x="841" y="3029"/>
                  </a:lnTo>
                  <a:cubicBezTo>
                    <a:pt x="841" y="3038"/>
                    <a:pt x="832" y="3047"/>
                    <a:pt x="832" y="3055"/>
                  </a:cubicBezTo>
                  <a:cubicBezTo>
                    <a:pt x="832" y="3098"/>
                    <a:pt x="867" y="3132"/>
                    <a:pt x="910" y="3132"/>
                  </a:cubicBezTo>
                  <a:lnTo>
                    <a:pt x="927" y="3132"/>
                  </a:lnTo>
                  <a:lnTo>
                    <a:pt x="992" y="3201"/>
                  </a:lnTo>
                  <a:lnTo>
                    <a:pt x="1090" y="3201"/>
                  </a:lnTo>
                  <a:lnTo>
                    <a:pt x="1261" y="3458"/>
                  </a:lnTo>
                  <a:lnTo>
                    <a:pt x="1261" y="3510"/>
                  </a:lnTo>
                  <a:lnTo>
                    <a:pt x="1253" y="3500"/>
                  </a:lnTo>
                  <a:lnTo>
                    <a:pt x="1253" y="3500"/>
                  </a:lnTo>
                  <a:lnTo>
                    <a:pt x="1253" y="5046"/>
                  </a:lnTo>
                  <a:lnTo>
                    <a:pt x="858" y="5046"/>
                  </a:lnTo>
                  <a:cubicBezTo>
                    <a:pt x="832" y="5046"/>
                    <a:pt x="824" y="5054"/>
                    <a:pt x="824" y="5071"/>
                  </a:cubicBezTo>
                  <a:cubicBezTo>
                    <a:pt x="824" y="5097"/>
                    <a:pt x="841" y="5106"/>
                    <a:pt x="858" y="5106"/>
                  </a:cubicBezTo>
                  <a:lnTo>
                    <a:pt x="884" y="5106"/>
                  </a:lnTo>
                  <a:lnTo>
                    <a:pt x="884" y="5406"/>
                  </a:lnTo>
                  <a:cubicBezTo>
                    <a:pt x="867" y="5406"/>
                    <a:pt x="841" y="5415"/>
                    <a:pt x="832" y="5440"/>
                  </a:cubicBezTo>
                  <a:lnTo>
                    <a:pt x="832" y="5449"/>
                  </a:lnTo>
                  <a:lnTo>
                    <a:pt x="832" y="5457"/>
                  </a:lnTo>
                  <a:cubicBezTo>
                    <a:pt x="832" y="5475"/>
                    <a:pt x="824" y="5483"/>
                    <a:pt x="824" y="5483"/>
                  </a:cubicBezTo>
                  <a:cubicBezTo>
                    <a:pt x="824" y="5526"/>
                    <a:pt x="858" y="5560"/>
                    <a:pt x="901" y="5560"/>
                  </a:cubicBezTo>
                  <a:lnTo>
                    <a:pt x="918" y="5560"/>
                  </a:lnTo>
                  <a:lnTo>
                    <a:pt x="1000" y="5646"/>
                  </a:lnTo>
                  <a:lnTo>
                    <a:pt x="1090" y="5646"/>
                  </a:lnTo>
                  <a:lnTo>
                    <a:pt x="1279" y="5904"/>
                  </a:lnTo>
                  <a:lnTo>
                    <a:pt x="1261" y="5947"/>
                  </a:lnTo>
                  <a:lnTo>
                    <a:pt x="1239" y="5922"/>
                  </a:lnTo>
                  <a:lnTo>
                    <a:pt x="901" y="8263"/>
                  </a:lnTo>
                  <a:lnTo>
                    <a:pt x="549" y="8263"/>
                  </a:lnTo>
                  <a:cubicBezTo>
                    <a:pt x="524" y="8263"/>
                    <a:pt x="515" y="8272"/>
                    <a:pt x="515" y="8289"/>
                  </a:cubicBezTo>
                  <a:cubicBezTo>
                    <a:pt x="515" y="8314"/>
                    <a:pt x="524" y="8323"/>
                    <a:pt x="549" y="8323"/>
                  </a:cubicBezTo>
                  <a:lnTo>
                    <a:pt x="601" y="8323"/>
                  </a:lnTo>
                  <a:lnTo>
                    <a:pt x="601" y="8623"/>
                  </a:lnTo>
                  <a:lnTo>
                    <a:pt x="592" y="8623"/>
                  </a:lnTo>
                  <a:cubicBezTo>
                    <a:pt x="558" y="8623"/>
                    <a:pt x="532" y="8649"/>
                    <a:pt x="524" y="8666"/>
                  </a:cubicBezTo>
                  <a:cubicBezTo>
                    <a:pt x="515" y="8675"/>
                    <a:pt x="515" y="8692"/>
                    <a:pt x="515" y="8701"/>
                  </a:cubicBezTo>
                  <a:cubicBezTo>
                    <a:pt x="515" y="8743"/>
                    <a:pt x="541" y="8778"/>
                    <a:pt x="584" y="8778"/>
                  </a:cubicBezTo>
                  <a:lnTo>
                    <a:pt x="643" y="8872"/>
                  </a:lnTo>
                  <a:lnTo>
                    <a:pt x="695" y="8872"/>
                  </a:lnTo>
                  <a:lnTo>
                    <a:pt x="807" y="9061"/>
                  </a:lnTo>
                  <a:lnTo>
                    <a:pt x="790" y="9147"/>
                  </a:lnTo>
                  <a:lnTo>
                    <a:pt x="786" y="9141"/>
                  </a:lnTo>
                  <a:lnTo>
                    <a:pt x="786" y="9141"/>
                  </a:lnTo>
                  <a:lnTo>
                    <a:pt x="772" y="9275"/>
                  </a:lnTo>
                  <a:cubicBezTo>
                    <a:pt x="558" y="9318"/>
                    <a:pt x="386" y="9404"/>
                    <a:pt x="258" y="9550"/>
                  </a:cubicBezTo>
                  <a:cubicBezTo>
                    <a:pt x="0" y="9825"/>
                    <a:pt x="26" y="10202"/>
                    <a:pt x="43" y="10253"/>
                  </a:cubicBezTo>
                  <a:lnTo>
                    <a:pt x="43" y="12982"/>
                  </a:lnTo>
                  <a:lnTo>
                    <a:pt x="206" y="12982"/>
                  </a:lnTo>
                  <a:lnTo>
                    <a:pt x="206" y="11455"/>
                  </a:lnTo>
                  <a:lnTo>
                    <a:pt x="249" y="11455"/>
                  </a:lnTo>
                  <a:lnTo>
                    <a:pt x="421" y="11746"/>
                  </a:lnTo>
                  <a:lnTo>
                    <a:pt x="232" y="12990"/>
                  </a:lnTo>
                  <a:lnTo>
                    <a:pt x="4856" y="12990"/>
                  </a:lnTo>
                  <a:lnTo>
                    <a:pt x="4856" y="11214"/>
                  </a:lnTo>
                  <a:lnTo>
                    <a:pt x="5148" y="11214"/>
                  </a:lnTo>
                  <a:lnTo>
                    <a:pt x="5148" y="12990"/>
                  </a:lnTo>
                  <a:lnTo>
                    <a:pt x="5311" y="12990"/>
                  </a:lnTo>
                  <a:lnTo>
                    <a:pt x="5311" y="11214"/>
                  </a:lnTo>
                  <a:lnTo>
                    <a:pt x="5534" y="11214"/>
                  </a:lnTo>
                  <a:lnTo>
                    <a:pt x="5534" y="12990"/>
                  </a:lnTo>
                  <a:lnTo>
                    <a:pt x="10656" y="12990"/>
                  </a:lnTo>
                  <a:lnTo>
                    <a:pt x="10656" y="12261"/>
                  </a:lnTo>
                  <a:lnTo>
                    <a:pt x="10656" y="10356"/>
                  </a:lnTo>
                  <a:lnTo>
                    <a:pt x="10656" y="9627"/>
                  </a:lnTo>
                  <a:lnTo>
                    <a:pt x="10656" y="8263"/>
                  </a:lnTo>
                  <a:cubicBezTo>
                    <a:pt x="10828" y="8392"/>
                    <a:pt x="10948" y="8598"/>
                    <a:pt x="10948" y="8821"/>
                  </a:cubicBezTo>
                  <a:lnTo>
                    <a:pt x="10948" y="12990"/>
                  </a:lnTo>
                  <a:lnTo>
                    <a:pt x="11111" y="12990"/>
                  </a:lnTo>
                  <a:lnTo>
                    <a:pt x="11111" y="8821"/>
                  </a:lnTo>
                  <a:cubicBezTo>
                    <a:pt x="11111" y="8486"/>
                    <a:pt x="10931" y="8212"/>
                    <a:pt x="10656" y="8057"/>
                  </a:cubicBezTo>
                  <a:lnTo>
                    <a:pt x="10656" y="7705"/>
                  </a:lnTo>
                  <a:lnTo>
                    <a:pt x="10656" y="6976"/>
                  </a:lnTo>
                  <a:lnTo>
                    <a:pt x="10656" y="5063"/>
                  </a:lnTo>
                  <a:lnTo>
                    <a:pt x="10656" y="4334"/>
                  </a:lnTo>
                  <a:lnTo>
                    <a:pt x="9832" y="4334"/>
                  </a:lnTo>
                  <a:lnTo>
                    <a:pt x="9832" y="5063"/>
                  </a:lnTo>
                  <a:lnTo>
                    <a:pt x="9832" y="6976"/>
                  </a:lnTo>
                  <a:lnTo>
                    <a:pt x="9832" y="7705"/>
                  </a:lnTo>
                  <a:lnTo>
                    <a:pt x="9832" y="7954"/>
                  </a:lnTo>
                  <a:lnTo>
                    <a:pt x="9240" y="7954"/>
                  </a:lnTo>
                  <a:lnTo>
                    <a:pt x="8957" y="5955"/>
                  </a:lnTo>
                  <a:lnTo>
                    <a:pt x="9249" y="5638"/>
                  </a:lnTo>
                  <a:lnTo>
                    <a:pt x="9283" y="5638"/>
                  </a:lnTo>
                  <a:cubicBezTo>
                    <a:pt x="9326" y="5638"/>
                    <a:pt x="9361" y="5603"/>
                    <a:pt x="9361" y="5560"/>
                  </a:cubicBezTo>
                  <a:cubicBezTo>
                    <a:pt x="9361" y="5552"/>
                    <a:pt x="9361" y="5535"/>
                    <a:pt x="9352" y="5526"/>
                  </a:cubicBezTo>
                  <a:lnTo>
                    <a:pt x="9352" y="5518"/>
                  </a:lnTo>
                  <a:cubicBezTo>
                    <a:pt x="9352" y="5509"/>
                    <a:pt x="9335" y="5509"/>
                    <a:pt x="9326" y="5492"/>
                  </a:cubicBezTo>
                  <a:cubicBezTo>
                    <a:pt x="9318" y="5492"/>
                    <a:pt x="9318" y="5483"/>
                    <a:pt x="9309" y="5483"/>
                  </a:cubicBezTo>
                  <a:lnTo>
                    <a:pt x="9309" y="5174"/>
                  </a:lnTo>
                  <a:lnTo>
                    <a:pt x="9326" y="5174"/>
                  </a:lnTo>
                  <a:cubicBezTo>
                    <a:pt x="9352" y="5174"/>
                    <a:pt x="9361" y="5166"/>
                    <a:pt x="9361" y="5140"/>
                  </a:cubicBezTo>
                  <a:cubicBezTo>
                    <a:pt x="9361" y="5123"/>
                    <a:pt x="9352" y="5106"/>
                    <a:pt x="9326" y="5106"/>
                  </a:cubicBezTo>
                  <a:lnTo>
                    <a:pt x="8940" y="5106"/>
                  </a:lnTo>
                  <a:lnTo>
                    <a:pt x="8940" y="3536"/>
                  </a:lnTo>
                  <a:lnTo>
                    <a:pt x="9249" y="3201"/>
                  </a:lnTo>
                  <a:lnTo>
                    <a:pt x="9283" y="3201"/>
                  </a:lnTo>
                  <a:cubicBezTo>
                    <a:pt x="9326" y="3201"/>
                    <a:pt x="9361" y="3167"/>
                    <a:pt x="9361" y="3124"/>
                  </a:cubicBezTo>
                  <a:cubicBezTo>
                    <a:pt x="9361" y="3115"/>
                    <a:pt x="9361" y="3107"/>
                    <a:pt x="9352" y="3089"/>
                  </a:cubicBezTo>
                  <a:lnTo>
                    <a:pt x="9352" y="3081"/>
                  </a:lnTo>
                  <a:cubicBezTo>
                    <a:pt x="9352" y="3072"/>
                    <a:pt x="9335" y="3072"/>
                    <a:pt x="9326" y="3064"/>
                  </a:cubicBezTo>
                  <a:cubicBezTo>
                    <a:pt x="9318" y="3064"/>
                    <a:pt x="9318" y="3047"/>
                    <a:pt x="9309" y="3047"/>
                  </a:cubicBezTo>
                  <a:lnTo>
                    <a:pt x="9309" y="2738"/>
                  </a:lnTo>
                  <a:lnTo>
                    <a:pt x="9326" y="2738"/>
                  </a:lnTo>
                  <a:cubicBezTo>
                    <a:pt x="9352" y="2738"/>
                    <a:pt x="9361" y="2729"/>
                    <a:pt x="9361" y="2703"/>
                  </a:cubicBezTo>
                  <a:cubicBezTo>
                    <a:pt x="9361" y="2686"/>
                    <a:pt x="9352" y="2678"/>
                    <a:pt x="9326" y="2678"/>
                  </a:cubicBezTo>
                  <a:lnTo>
                    <a:pt x="8940" y="2678"/>
                  </a:lnTo>
                  <a:lnTo>
                    <a:pt x="8940" y="1099"/>
                  </a:lnTo>
                  <a:lnTo>
                    <a:pt x="9249" y="764"/>
                  </a:lnTo>
                  <a:lnTo>
                    <a:pt x="9283" y="764"/>
                  </a:lnTo>
                  <a:cubicBezTo>
                    <a:pt x="9326" y="764"/>
                    <a:pt x="9361" y="730"/>
                    <a:pt x="9361" y="687"/>
                  </a:cubicBezTo>
                  <a:cubicBezTo>
                    <a:pt x="9361" y="679"/>
                    <a:pt x="9361" y="670"/>
                    <a:pt x="9352" y="661"/>
                  </a:cubicBezTo>
                  <a:lnTo>
                    <a:pt x="9352" y="644"/>
                  </a:lnTo>
                  <a:cubicBezTo>
                    <a:pt x="9352" y="636"/>
                    <a:pt x="9335" y="636"/>
                    <a:pt x="9326" y="627"/>
                  </a:cubicBezTo>
                  <a:cubicBezTo>
                    <a:pt x="9318" y="627"/>
                    <a:pt x="9318" y="619"/>
                    <a:pt x="9309" y="619"/>
                  </a:cubicBezTo>
                  <a:lnTo>
                    <a:pt x="9309" y="301"/>
                  </a:lnTo>
                  <a:lnTo>
                    <a:pt x="9326" y="301"/>
                  </a:lnTo>
                  <a:cubicBezTo>
                    <a:pt x="9352" y="301"/>
                    <a:pt x="9361" y="284"/>
                    <a:pt x="9361" y="275"/>
                  </a:cubicBezTo>
                  <a:cubicBezTo>
                    <a:pt x="9361" y="250"/>
                    <a:pt x="9352" y="241"/>
                    <a:pt x="9326" y="241"/>
                  </a:cubicBezTo>
                  <a:lnTo>
                    <a:pt x="8940" y="241"/>
                  </a:lnTo>
                  <a:cubicBezTo>
                    <a:pt x="8940" y="232"/>
                    <a:pt x="8940" y="215"/>
                    <a:pt x="8932" y="207"/>
                  </a:cubicBezTo>
                  <a:lnTo>
                    <a:pt x="8932" y="198"/>
                  </a:lnTo>
                  <a:lnTo>
                    <a:pt x="8932" y="190"/>
                  </a:lnTo>
                  <a:cubicBezTo>
                    <a:pt x="8932" y="172"/>
                    <a:pt x="8932" y="172"/>
                    <a:pt x="8923" y="164"/>
                  </a:cubicBezTo>
                  <a:lnTo>
                    <a:pt x="8906" y="155"/>
                  </a:lnTo>
                  <a:cubicBezTo>
                    <a:pt x="8906" y="155"/>
                    <a:pt x="8906" y="147"/>
                    <a:pt x="8897" y="147"/>
                  </a:cubicBezTo>
                  <a:lnTo>
                    <a:pt x="8889" y="129"/>
                  </a:lnTo>
                  <a:lnTo>
                    <a:pt x="8880" y="121"/>
                  </a:lnTo>
                  <a:cubicBezTo>
                    <a:pt x="8880" y="121"/>
                    <a:pt x="8863" y="121"/>
                    <a:pt x="8863" y="112"/>
                  </a:cubicBezTo>
                  <a:lnTo>
                    <a:pt x="8854" y="104"/>
                  </a:lnTo>
                  <a:cubicBezTo>
                    <a:pt x="8846" y="87"/>
                    <a:pt x="8820" y="78"/>
                    <a:pt x="8811" y="78"/>
                  </a:cubicBezTo>
                  <a:cubicBezTo>
                    <a:pt x="8760" y="61"/>
                    <a:pt x="8709" y="44"/>
                    <a:pt x="8640" y="44"/>
                  </a:cubicBezTo>
                  <a:cubicBezTo>
                    <a:pt x="8537" y="44"/>
                    <a:pt x="8434" y="87"/>
                    <a:pt x="8383" y="147"/>
                  </a:cubicBezTo>
                  <a:lnTo>
                    <a:pt x="8383" y="155"/>
                  </a:lnTo>
                  <a:cubicBezTo>
                    <a:pt x="8374" y="164"/>
                    <a:pt x="8365" y="172"/>
                    <a:pt x="8365" y="190"/>
                  </a:cubicBezTo>
                  <a:lnTo>
                    <a:pt x="8365" y="198"/>
                  </a:lnTo>
                  <a:cubicBezTo>
                    <a:pt x="8365" y="207"/>
                    <a:pt x="8348" y="232"/>
                    <a:pt x="8348" y="241"/>
                  </a:cubicBezTo>
                  <a:lnTo>
                    <a:pt x="7962" y="241"/>
                  </a:lnTo>
                  <a:cubicBezTo>
                    <a:pt x="7945" y="241"/>
                    <a:pt x="7936" y="250"/>
                    <a:pt x="7936" y="275"/>
                  </a:cubicBezTo>
                  <a:cubicBezTo>
                    <a:pt x="7936" y="292"/>
                    <a:pt x="7954" y="301"/>
                    <a:pt x="7962" y="301"/>
                  </a:cubicBezTo>
                  <a:lnTo>
                    <a:pt x="7996" y="301"/>
                  </a:lnTo>
                  <a:lnTo>
                    <a:pt x="7996" y="601"/>
                  </a:lnTo>
                  <a:cubicBezTo>
                    <a:pt x="7979" y="601"/>
                    <a:pt x="7954" y="619"/>
                    <a:pt x="7945" y="636"/>
                  </a:cubicBezTo>
                  <a:lnTo>
                    <a:pt x="7945" y="644"/>
                  </a:lnTo>
                  <a:lnTo>
                    <a:pt x="7945" y="661"/>
                  </a:lnTo>
                  <a:cubicBezTo>
                    <a:pt x="7945" y="670"/>
                    <a:pt x="7936" y="679"/>
                    <a:pt x="7936" y="679"/>
                  </a:cubicBezTo>
                  <a:cubicBezTo>
                    <a:pt x="7936" y="721"/>
                    <a:pt x="7962" y="756"/>
                    <a:pt x="8005" y="756"/>
                  </a:cubicBezTo>
                  <a:lnTo>
                    <a:pt x="8031" y="756"/>
                  </a:lnTo>
                  <a:lnTo>
                    <a:pt x="8340" y="1090"/>
                  </a:lnTo>
                  <a:lnTo>
                    <a:pt x="8348" y="1090"/>
                  </a:lnTo>
                  <a:lnTo>
                    <a:pt x="8348" y="2652"/>
                  </a:lnTo>
                  <a:lnTo>
                    <a:pt x="7954" y="2652"/>
                  </a:lnTo>
                  <a:cubicBezTo>
                    <a:pt x="7936" y="2652"/>
                    <a:pt x="7919" y="2660"/>
                    <a:pt x="7919" y="2686"/>
                  </a:cubicBezTo>
                  <a:cubicBezTo>
                    <a:pt x="7919" y="2703"/>
                    <a:pt x="7945" y="2721"/>
                    <a:pt x="7954" y="2721"/>
                  </a:cubicBezTo>
                  <a:lnTo>
                    <a:pt x="7988" y="2721"/>
                  </a:lnTo>
                  <a:lnTo>
                    <a:pt x="7988" y="3021"/>
                  </a:lnTo>
                  <a:cubicBezTo>
                    <a:pt x="7962" y="3021"/>
                    <a:pt x="7945" y="3029"/>
                    <a:pt x="7936" y="3047"/>
                  </a:cubicBezTo>
                  <a:lnTo>
                    <a:pt x="7936" y="3064"/>
                  </a:lnTo>
                  <a:lnTo>
                    <a:pt x="7936" y="3072"/>
                  </a:lnTo>
                  <a:cubicBezTo>
                    <a:pt x="7936" y="3081"/>
                    <a:pt x="7919" y="3089"/>
                    <a:pt x="7919" y="3089"/>
                  </a:cubicBezTo>
                  <a:cubicBezTo>
                    <a:pt x="7919" y="3132"/>
                    <a:pt x="7954" y="3167"/>
                    <a:pt x="7996" y="3167"/>
                  </a:cubicBezTo>
                  <a:lnTo>
                    <a:pt x="8022" y="3167"/>
                  </a:lnTo>
                  <a:lnTo>
                    <a:pt x="8331" y="3501"/>
                  </a:lnTo>
                  <a:lnTo>
                    <a:pt x="8340" y="3501"/>
                  </a:lnTo>
                  <a:lnTo>
                    <a:pt x="8340" y="5080"/>
                  </a:lnTo>
                  <a:lnTo>
                    <a:pt x="7945" y="5080"/>
                  </a:lnTo>
                  <a:cubicBezTo>
                    <a:pt x="7919" y="5080"/>
                    <a:pt x="7911" y="5089"/>
                    <a:pt x="7911" y="5106"/>
                  </a:cubicBezTo>
                  <a:cubicBezTo>
                    <a:pt x="7911" y="5131"/>
                    <a:pt x="7919" y="5140"/>
                    <a:pt x="7945" y="5140"/>
                  </a:cubicBezTo>
                  <a:lnTo>
                    <a:pt x="7979" y="5140"/>
                  </a:lnTo>
                  <a:lnTo>
                    <a:pt x="7979" y="5440"/>
                  </a:lnTo>
                  <a:cubicBezTo>
                    <a:pt x="7954" y="5440"/>
                    <a:pt x="7936" y="5449"/>
                    <a:pt x="7919" y="5475"/>
                  </a:cubicBezTo>
                  <a:lnTo>
                    <a:pt x="7919" y="5483"/>
                  </a:lnTo>
                  <a:lnTo>
                    <a:pt x="7919" y="5492"/>
                  </a:lnTo>
                  <a:cubicBezTo>
                    <a:pt x="7919" y="5500"/>
                    <a:pt x="7911" y="5518"/>
                    <a:pt x="7911" y="5518"/>
                  </a:cubicBezTo>
                  <a:cubicBezTo>
                    <a:pt x="7911" y="5560"/>
                    <a:pt x="7945" y="5586"/>
                    <a:pt x="7988" y="5586"/>
                  </a:cubicBezTo>
                  <a:lnTo>
                    <a:pt x="8005" y="5586"/>
                  </a:lnTo>
                  <a:lnTo>
                    <a:pt x="8147" y="5736"/>
                  </a:lnTo>
                  <a:lnTo>
                    <a:pt x="8065" y="5646"/>
                  </a:lnTo>
                  <a:lnTo>
                    <a:pt x="8168" y="5646"/>
                  </a:lnTo>
                  <a:lnTo>
                    <a:pt x="8357" y="5904"/>
                  </a:lnTo>
                  <a:lnTo>
                    <a:pt x="8340" y="5947"/>
                  </a:lnTo>
                  <a:lnTo>
                    <a:pt x="8329" y="5935"/>
                  </a:lnTo>
                  <a:lnTo>
                    <a:pt x="8280" y="6273"/>
                  </a:lnTo>
                  <a:lnTo>
                    <a:pt x="5457" y="6273"/>
                  </a:lnTo>
                  <a:cubicBezTo>
                    <a:pt x="5337" y="6273"/>
                    <a:pt x="5242" y="6375"/>
                    <a:pt x="5242" y="6487"/>
                  </a:cubicBezTo>
                  <a:lnTo>
                    <a:pt x="5242" y="6504"/>
                  </a:lnTo>
                  <a:lnTo>
                    <a:pt x="5242" y="6599"/>
                  </a:lnTo>
                  <a:cubicBezTo>
                    <a:pt x="5242" y="6719"/>
                    <a:pt x="5337" y="6813"/>
                    <a:pt x="5457" y="6813"/>
                  </a:cubicBezTo>
                  <a:lnTo>
                    <a:pt x="5551" y="6813"/>
                  </a:lnTo>
                  <a:lnTo>
                    <a:pt x="5551" y="7448"/>
                  </a:lnTo>
                  <a:cubicBezTo>
                    <a:pt x="5320" y="7594"/>
                    <a:pt x="5157" y="7860"/>
                    <a:pt x="5157" y="8160"/>
                  </a:cubicBezTo>
                  <a:lnTo>
                    <a:pt x="5157" y="8761"/>
                  </a:lnTo>
                  <a:cubicBezTo>
                    <a:pt x="5036" y="8838"/>
                    <a:pt x="4934" y="8924"/>
                    <a:pt x="4831" y="9035"/>
                  </a:cubicBezTo>
                  <a:lnTo>
                    <a:pt x="4831" y="8289"/>
                  </a:lnTo>
                  <a:lnTo>
                    <a:pt x="4865" y="8289"/>
                  </a:lnTo>
                  <a:cubicBezTo>
                    <a:pt x="4985" y="8289"/>
                    <a:pt x="5079" y="8194"/>
                    <a:pt x="5079" y="8074"/>
                  </a:cubicBezTo>
                  <a:lnTo>
                    <a:pt x="5079" y="7971"/>
                  </a:lnTo>
                  <a:cubicBezTo>
                    <a:pt x="5079" y="7851"/>
                    <a:pt x="4985" y="7757"/>
                    <a:pt x="4865" y="7757"/>
                  </a:cubicBezTo>
                  <a:lnTo>
                    <a:pt x="4007" y="7757"/>
                  </a:lnTo>
                  <a:lnTo>
                    <a:pt x="4007" y="7645"/>
                  </a:lnTo>
                  <a:lnTo>
                    <a:pt x="4007" y="6916"/>
                  </a:lnTo>
                  <a:lnTo>
                    <a:pt x="4007" y="5011"/>
                  </a:lnTo>
                  <a:lnTo>
                    <a:pt x="4007" y="4282"/>
                  </a:lnTo>
                  <a:lnTo>
                    <a:pt x="3149" y="4282"/>
                  </a:lnTo>
                  <a:lnTo>
                    <a:pt x="3149" y="5011"/>
                  </a:lnTo>
                  <a:lnTo>
                    <a:pt x="3149" y="6916"/>
                  </a:lnTo>
                  <a:lnTo>
                    <a:pt x="3149" y="7645"/>
                  </a:lnTo>
                  <a:lnTo>
                    <a:pt x="3149" y="7757"/>
                  </a:lnTo>
                  <a:lnTo>
                    <a:pt x="2119" y="7757"/>
                  </a:lnTo>
                  <a:lnTo>
                    <a:pt x="1853" y="5912"/>
                  </a:lnTo>
                  <a:lnTo>
                    <a:pt x="1862" y="5903"/>
                  </a:lnTo>
                  <a:lnTo>
                    <a:pt x="1862" y="5878"/>
                  </a:lnTo>
                  <a:lnTo>
                    <a:pt x="1862" y="5869"/>
                  </a:lnTo>
                  <a:lnTo>
                    <a:pt x="2025" y="5638"/>
                  </a:lnTo>
                  <a:lnTo>
                    <a:pt x="2106" y="5638"/>
                  </a:lnTo>
                  <a:lnTo>
                    <a:pt x="2154" y="5586"/>
                  </a:lnTo>
                  <a:lnTo>
                    <a:pt x="2188" y="5586"/>
                  </a:lnTo>
                  <a:cubicBezTo>
                    <a:pt x="2231" y="5586"/>
                    <a:pt x="2257" y="5560"/>
                    <a:pt x="2257" y="5518"/>
                  </a:cubicBezTo>
                  <a:cubicBezTo>
                    <a:pt x="2257" y="5500"/>
                    <a:pt x="2257" y="5492"/>
                    <a:pt x="2248" y="5483"/>
                  </a:cubicBezTo>
                  <a:lnTo>
                    <a:pt x="2248" y="5475"/>
                  </a:lnTo>
                  <a:cubicBezTo>
                    <a:pt x="2248" y="5457"/>
                    <a:pt x="2239" y="5457"/>
                    <a:pt x="2231" y="5449"/>
                  </a:cubicBezTo>
                  <a:cubicBezTo>
                    <a:pt x="2214" y="5449"/>
                    <a:pt x="2214" y="5440"/>
                    <a:pt x="2205" y="5440"/>
                  </a:cubicBezTo>
                  <a:lnTo>
                    <a:pt x="2205" y="5131"/>
                  </a:lnTo>
                  <a:lnTo>
                    <a:pt x="2231" y="5131"/>
                  </a:lnTo>
                  <a:cubicBezTo>
                    <a:pt x="2248" y="5131"/>
                    <a:pt x="2257" y="5114"/>
                    <a:pt x="2257" y="5097"/>
                  </a:cubicBezTo>
                  <a:cubicBezTo>
                    <a:pt x="2257" y="5071"/>
                    <a:pt x="2248" y="5063"/>
                    <a:pt x="2231" y="5063"/>
                  </a:cubicBezTo>
                  <a:lnTo>
                    <a:pt x="1845" y="5063"/>
                  </a:lnTo>
                  <a:lnTo>
                    <a:pt x="1845" y="3484"/>
                  </a:lnTo>
                  <a:lnTo>
                    <a:pt x="1862" y="3466"/>
                  </a:lnTo>
                  <a:lnTo>
                    <a:pt x="1862" y="3466"/>
                  </a:lnTo>
                  <a:lnTo>
                    <a:pt x="1862" y="3433"/>
                  </a:lnTo>
                  <a:lnTo>
                    <a:pt x="2025" y="3201"/>
                  </a:lnTo>
                  <a:lnTo>
                    <a:pt x="2113" y="3201"/>
                  </a:lnTo>
                  <a:lnTo>
                    <a:pt x="2154" y="3158"/>
                  </a:lnTo>
                  <a:lnTo>
                    <a:pt x="2188" y="3158"/>
                  </a:lnTo>
                  <a:cubicBezTo>
                    <a:pt x="2231" y="3158"/>
                    <a:pt x="2257" y="3124"/>
                    <a:pt x="2257" y="3081"/>
                  </a:cubicBezTo>
                  <a:cubicBezTo>
                    <a:pt x="2257" y="3072"/>
                    <a:pt x="2257" y="3055"/>
                    <a:pt x="2248" y="3047"/>
                  </a:cubicBezTo>
                  <a:lnTo>
                    <a:pt x="2248" y="3038"/>
                  </a:lnTo>
                  <a:cubicBezTo>
                    <a:pt x="2248" y="3029"/>
                    <a:pt x="2239" y="3029"/>
                    <a:pt x="2231" y="3012"/>
                  </a:cubicBezTo>
                  <a:cubicBezTo>
                    <a:pt x="2214" y="3012"/>
                    <a:pt x="2214" y="3004"/>
                    <a:pt x="2205" y="3004"/>
                  </a:cubicBezTo>
                  <a:lnTo>
                    <a:pt x="2205" y="2695"/>
                  </a:lnTo>
                  <a:lnTo>
                    <a:pt x="2231" y="2695"/>
                  </a:lnTo>
                  <a:cubicBezTo>
                    <a:pt x="2248" y="2695"/>
                    <a:pt x="2257" y="2686"/>
                    <a:pt x="2257" y="2660"/>
                  </a:cubicBezTo>
                  <a:cubicBezTo>
                    <a:pt x="2257" y="2643"/>
                    <a:pt x="2248" y="2626"/>
                    <a:pt x="2231" y="2626"/>
                  </a:cubicBezTo>
                  <a:lnTo>
                    <a:pt x="1845" y="2626"/>
                  </a:lnTo>
                  <a:lnTo>
                    <a:pt x="1845" y="1056"/>
                  </a:lnTo>
                  <a:lnTo>
                    <a:pt x="1862" y="1037"/>
                  </a:lnTo>
                  <a:lnTo>
                    <a:pt x="1862" y="1037"/>
                  </a:lnTo>
                  <a:lnTo>
                    <a:pt x="1862" y="987"/>
                  </a:lnTo>
                  <a:lnTo>
                    <a:pt x="2025" y="756"/>
                  </a:lnTo>
                  <a:lnTo>
                    <a:pt x="2122" y="756"/>
                  </a:lnTo>
                  <a:lnTo>
                    <a:pt x="2154" y="721"/>
                  </a:lnTo>
                  <a:lnTo>
                    <a:pt x="2188" y="721"/>
                  </a:lnTo>
                  <a:cubicBezTo>
                    <a:pt x="2231" y="721"/>
                    <a:pt x="2257" y="687"/>
                    <a:pt x="2257" y="644"/>
                  </a:cubicBezTo>
                  <a:cubicBezTo>
                    <a:pt x="2257" y="636"/>
                    <a:pt x="2257" y="627"/>
                    <a:pt x="2248" y="610"/>
                  </a:cubicBezTo>
                  <a:lnTo>
                    <a:pt x="2248" y="601"/>
                  </a:lnTo>
                  <a:cubicBezTo>
                    <a:pt x="2248" y="593"/>
                    <a:pt x="2239" y="593"/>
                    <a:pt x="2231" y="584"/>
                  </a:cubicBezTo>
                  <a:cubicBezTo>
                    <a:pt x="2214" y="584"/>
                    <a:pt x="2214" y="567"/>
                    <a:pt x="2205" y="567"/>
                  </a:cubicBezTo>
                  <a:lnTo>
                    <a:pt x="2205" y="258"/>
                  </a:lnTo>
                  <a:lnTo>
                    <a:pt x="2231" y="258"/>
                  </a:lnTo>
                  <a:cubicBezTo>
                    <a:pt x="2248" y="258"/>
                    <a:pt x="2257" y="241"/>
                    <a:pt x="2257" y="224"/>
                  </a:cubicBezTo>
                  <a:cubicBezTo>
                    <a:pt x="2257" y="207"/>
                    <a:pt x="2248" y="198"/>
                    <a:pt x="2231" y="198"/>
                  </a:cubicBezTo>
                  <a:lnTo>
                    <a:pt x="1845" y="198"/>
                  </a:lnTo>
                  <a:cubicBezTo>
                    <a:pt x="1845" y="181"/>
                    <a:pt x="1845" y="172"/>
                    <a:pt x="1828" y="164"/>
                  </a:cubicBezTo>
                  <a:lnTo>
                    <a:pt x="1828" y="155"/>
                  </a:lnTo>
                  <a:lnTo>
                    <a:pt x="1828" y="138"/>
                  </a:lnTo>
                  <a:cubicBezTo>
                    <a:pt x="1828" y="129"/>
                    <a:pt x="1828" y="129"/>
                    <a:pt x="1819" y="121"/>
                  </a:cubicBezTo>
                  <a:cubicBezTo>
                    <a:pt x="1819" y="121"/>
                    <a:pt x="1819" y="112"/>
                    <a:pt x="1811" y="112"/>
                  </a:cubicBezTo>
                  <a:cubicBezTo>
                    <a:pt x="1811" y="112"/>
                    <a:pt x="1811" y="95"/>
                    <a:pt x="1802" y="95"/>
                  </a:cubicBezTo>
                  <a:lnTo>
                    <a:pt x="1785" y="87"/>
                  </a:lnTo>
                  <a:lnTo>
                    <a:pt x="1776" y="78"/>
                  </a:lnTo>
                  <a:cubicBezTo>
                    <a:pt x="1776" y="78"/>
                    <a:pt x="1768" y="78"/>
                    <a:pt x="1768" y="69"/>
                  </a:cubicBezTo>
                  <a:lnTo>
                    <a:pt x="1759" y="52"/>
                  </a:lnTo>
                  <a:cubicBezTo>
                    <a:pt x="1742" y="44"/>
                    <a:pt x="1725" y="35"/>
                    <a:pt x="1716" y="35"/>
                  </a:cubicBezTo>
                  <a:cubicBezTo>
                    <a:pt x="1656" y="9"/>
                    <a:pt x="1605" y="1"/>
                    <a:pt x="15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5"/>
            <p:cNvSpPr/>
            <p:nvPr/>
          </p:nvSpPr>
          <p:spPr>
            <a:xfrm>
              <a:off x="142075" y="2752723"/>
              <a:ext cx="323502" cy="1882306"/>
            </a:xfrm>
            <a:custGeom>
              <a:avLst/>
              <a:gdLst/>
              <a:ahLst/>
              <a:cxnLst/>
              <a:rect l="l" t="t" r="r" b="b"/>
              <a:pathLst>
                <a:path w="2678" h="15582" extrusionOk="0">
                  <a:moveTo>
                    <a:pt x="1022" y="2746"/>
                  </a:moveTo>
                  <a:lnTo>
                    <a:pt x="1022" y="2840"/>
                  </a:lnTo>
                  <a:lnTo>
                    <a:pt x="859" y="2840"/>
                  </a:lnTo>
                  <a:lnTo>
                    <a:pt x="859" y="2746"/>
                  </a:lnTo>
                  <a:close/>
                  <a:moveTo>
                    <a:pt x="1151" y="2746"/>
                  </a:moveTo>
                  <a:lnTo>
                    <a:pt x="1151" y="2840"/>
                  </a:lnTo>
                  <a:lnTo>
                    <a:pt x="1065" y="2840"/>
                  </a:lnTo>
                  <a:lnTo>
                    <a:pt x="1065" y="2746"/>
                  </a:lnTo>
                  <a:close/>
                  <a:moveTo>
                    <a:pt x="1614" y="2754"/>
                  </a:moveTo>
                  <a:lnTo>
                    <a:pt x="1614" y="2849"/>
                  </a:lnTo>
                  <a:lnTo>
                    <a:pt x="1528" y="2849"/>
                  </a:lnTo>
                  <a:lnTo>
                    <a:pt x="1528" y="2754"/>
                  </a:lnTo>
                  <a:close/>
                  <a:moveTo>
                    <a:pt x="1820" y="2754"/>
                  </a:moveTo>
                  <a:lnTo>
                    <a:pt x="1820" y="2849"/>
                  </a:lnTo>
                  <a:lnTo>
                    <a:pt x="1657" y="2849"/>
                  </a:lnTo>
                  <a:lnTo>
                    <a:pt x="1657" y="2754"/>
                  </a:lnTo>
                  <a:close/>
                  <a:moveTo>
                    <a:pt x="1013" y="2917"/>
                  </a:moveTo>
                  <a:lnTo>
                    <a:pt x="1013" y="3072"/>
                  </a:lnTo>
                  <a:lnTo>
                    <a:pt x="850" y="3072"/>
                  </a:lnTo>
                  <a:lnTo>
                    <a:pt x="850" y="2917"/>
                  </a:lnTo>
                  <a:close/>
                  <a:moveTo>
                    <a:pt x="1142" y="2917"/>
                  </a:moveTo>
                  <a:lnTo>
                    <a:pt x="1142" y="3072"/>
                  </a:lnTo>
                  <a:lnTo>
                    <a:pt x="1056" y="3072"/>
                  </a:lnTo>
                  <a:lnTo>
                    <a:pt x="1056" y="2917"/>
                  </a:lnTo>
                  <a:close/>
                  <a:moveTo>
                    <a:pt x="1588" y="2917"/>
                  </a:moveTo>
                  <a:lnTo>
                    <a:pt x="1588" y="3072"/>
                  </a:lnTo>
                  <a:lnTo>
                    <a:pt x="1502" y="3072"/>
                  </a:lnTo>
                  <a:lnTo>
                    <a:pt x="1502" y="2917"/>
                  </a:lnTo>
                  <a:close/>
                  <a:moveTo>
                    <a:pt x="1794" y="2917"/>
                  </a:moveTo>
                  <a:lnTo>
                    <a:pt x="1794" y="3072"/>
                  </a:lnTo>
                  <a:lnTo>
                    <a:pt x="1631" y="3072"/>
                  </a:lnTo>
                  <a:lnTo>
                    <a:pt x="1631" y="2917"/>
                  </a:lnTo>
                  <a:close/>
                  <a:moveTo>
                    <a:pt x="1116" y="3981"/>
                  </a:moveTo>
                  <a:lnTo>
                    <a:pt x="1116" y="3990"/>
                  </a:lnTo>
                  <a:lnTo>
                    <a:pt x="1279" y="3990"/>
                  </a:lnTo>
                  <a:lnTo>
                    <a:pt x="1279" y="4084"/>
                  </a:lnTo>
                  <a:lnTo>
                    <a:pt x="1202" y="4084"/>
                  </a:lnTo>
                  <a:cubicBezTo>
                    <a:pt x="1193" y="4084"/>
                    <a:pt x="1185" y="4101"/>
                    <a:pt x="1185" y="4110"/>
                  </a:cubicBezTo>
                  <a:cubicBezTo>
                    <a:pt x="1185" y="4119"/>
                    <a:pt x="1193" y="4127"/>
                    <a:pt x="1202" y="4127"/>
                  </a:cubicBezTo>
                  <a:lnTo>
                    <a:pt x="1279" y="4127"/>
                  </a:lnTo>
                  <a:lnTo>
                    <a:pt x="1279" y="4299"/>
                  </a:lnTo>
                  <a:lnTo>
                    <a:pt x="1202" y="4299"/>
                  </a:lnTo>
                  <a:cubicBezTo>
                    <a:pt x="1193" y="4299"/>
                    <a:pt x="1185" y="4316"/>
                    <a:pt x="1185" y="4325"/>
                  </a:cubicBezTo>
                  <a:cubicBezTo>
                    <a:pt x="1185" y="4333"/>
                    <a:pt x="1193" y="4342"/>
                    <a:pt x="1202" y="4342"/>
                  </a:cubicBezTo>
                  <a:lnTo>
                    <a:pt x="1279" y="4342"/>
                  </a:lnTo>
                  <a:lnTo>
                    <a:pt x="1279" y="4513"/>
                  </a:lnTo>
                  <a:lnTo>
                    <a:pt x="1202" y="4513"/>
                  </a:lnTo>
                  <a:cubicBezTo>
                    <a:pt x="1193" y="4513"/>
                    <a:pt x="1185" y="4530"/>
                    <a:pt x="1185" y="4539"/>
                  </a:cubicBezTo>
                  <a:cubicBezTo>
                    <a:pt x="1185" y="4548"/>
                    <a:pt x="1193" y="4556"/>
                    <a:pt x="1202" y="4556"/>
                  </a:cubicBezTo>
                  <a:lnTo>
                    <a:pt x="1279" y="4556"/>
                  </a:lnTo>
                  <a:lnTo>
                    <a:pt x="1279" y="4728"/>
                  </a:lnTo>
                  <a:lnTo>
                    <a:pt x="1202" y="4728"/>
                  </a:lnTo>
                  <a:cubicBezTo>
                    <a:pt x="1193" y="4728"/>
                    <a:pt x="1185" y="4745"/>
                    <a:pt x="1185" y="4753"/>
                  </a:cubicBezTo>
                  <a:cubicBezTo>
                    <a:pt x="1185" y="4762"/>
                    <a:pt x="1193" y="4771"/>
                    <a:pt x="1202" y="4771"/>
                  </a:cubicBezTo>
                  <a:lnTo>
                    <a:pt x="1279" y="4771"/>
                  </a:lnTo>
                  <a:lnTo>
                    <a:pt x="1279" y="4942"/>
                  </a:lnTo>
                  <a:lnTo>
                    <a:pt x="1202" y="4942"/>
                  </a:lnTo>
                  <a:cubicBezTo>
                    <a:pt x="1193" y="4942"/>
                    <a:pt x="1185" y="4959"/>
                    <a:pt x="1185" y="4968"/>
                  </a:cubicBezTo>
                  <a:cubicBezTo>
                    <a:pt x="1185" y="4977"/>
                    <a:pt x="1193" y="4985"/>
                    <a:pt x="1202" y="4985"/>
                  </a:cubicBezTo>
                  <a:lnTo>
                    <a:pt x="1279" y="4985"/>
                  </a:lnTo>
                  <a:lnTo>
                    <a:pt x="1279" y="5045"/>
                  </a:lnTo>
                  <a:lnTo>
                    <a:pt x="1279" y="5157"/>
                  </a:lnTo>
                  <a:lnTo>
                    <a:pt x="1202" y="5157"/>
                  </a:lnTo>
                  <a:cubicBezTo>
                    <a:pt x="1193" y="5157"/>
                    <a:pt x="1185" y="5174"/>
                    <a:pt x="1185" y="5182"/>
                  </a:cubicBezTo>
                  <a:cubicBezTo>
                    <a:pt x="1185" y="5191"/>
                    <a:pt x="1193" y="5200"/>
                    <a:pt x="1202" y="5200"/>
                  </a:cubicBezTo>
                  <a:lnTo>
                    <a:pt x="1279" y="5200"/>
                  </a:lnTo>
                  <a:lnTo>
                    <a:pt x="1279" y="5371"/>
                  </a:lnTo>
                  <a:lnTo>
                    <a:pt x="1202" y="5371"/>
                  </a:lnTo>
                  <a:cubicBezTo>
                    <a:pt x="1193" y="5371"/>
                    <a:pt x="1185" y="5388"/>
                    <a:pt x="1185" y="5397"/>
                  </a:cubicBezTo>
                  <a:cubicBezTo>
                    <a:pt x="1185" y="5406"/>
                    <a:pt x="1193" y="5414"/>
                    <a:pt x="1202" y="5414"/>
                  </a:cubicBezTo>
                  <a:lnTo>
                    <a:pt x="1279" y="5414"/>
                  </a:lnTo>
                  <a:lnTo>
                    <a:pt x="1279" y="5586"/>
                  </a:lnTo>
                  <a:lnTo>
                    <a:pt x="1202" y="5586"/>
                  </a:lnTo>
                  <a:cubicBezTo>
                    <a:pt x="1193" y="5586"/>
                    <a:pt x="1185" y="5603"/>
                    <a:pt x="1185" y="5611"/>
                  </a:cubicBezTo>
                  <a:cubicBezTo>
                    <a:pt x="1185" y="5620"/>
                    <a:pt x="1193" y="5629"/>
                    <a:pt x="1202" y="5629"/>
                  </a:cubicBezTo>
                  <a:lnTo>
                    <a:pt x="1279" y="5629"/>
                  </a:lnTo>
                  <a:lnTo>
                    <a:pt x="1279" y="5689"/>
                  </a:lnTo>
                  <a:lnTo>
                    <a:pt x="962" y="5689"/>
                  </a:lnTo>
                  <a:lnTo>
                    <a:pt x="962" y="4925"/>
                  </a:lnTo>
                  <a:lnTo>
                    <a:pt x="962" y="4144"/>
                  </a:lnTo>
                  <a:lnTo>
                    <a:pt x="1116" y="3981"/>
                  </a:lnTo>
                  <a:close/>
                  <a:moveTo>
                    <a:pt x="1519" y="3973"/>
                  </a:moveTo>
                  <a:lnTo>
                    <a:pt x="1691" y="4144"/>
                  </a:lnTo>
                  <a:lnTo>
                    <a:pt x="1691" y="4925"/>
                  </a:lnTo>
                  <a:lnTo>
                    <a:pt x="1691" y="5689"/>
                  </a:lnTo>
                  <a:lnTo>
                    <a:pt x="1519" y="5689"/>
                  </a:lnTo>
                  <a:lnTo>
                    <a:pt x="1519" y="5045"/>
                  </a:lnTo>
                  <a:lnTo>
                    <a:pt x="1519" y="3990"/>
                  </a:lnTo>
                  <a:lnTo>
                    <a:pt x="1519" y="3973"/>
                  </a:lnTo>
                  <a:close/>
                  <a:moveTo>
                    <a:pt x="1116" y="5749"/>
                  </a:moveTo>
                  <a:lnTo>
                    <a:pt x="1116" y="5783"/>
                  </a:lnTo>
                  <a:lnTo>
                    <a:pt x="1005" y="5783"/>
                  </a:lnTo>
                  <a:lnTo>
                    <a:pt x="1005" y="5749"/>
                  </a:lnTo>
                  <a:close/>
                  <a:moveTo>
                    <a:pt x="1279" y="5749"/>
                  </a:moveTo>
                  <a:lnTo>
                    <a:pt x="1279" y="5783"/>
                  </a:lnTo>
                  <a:lnTo>
                    <a:pt x="1142" y="5783"/>
                  </a:lnTo>
                  <a:lnTo>
                    <a:pt x="1142" y="5749"/>
                  </a:lnTo>
                  <a:close/>
                  <a:moveTo>
                    <a:pt x="1665" y="5749"/>
                  </a:moveTo>
                  <a:lnTo>
                    <a:pt x="1665" y="5783"/>
                  </a:lnTo>
                  <a:lnTo>
                    <a:pt x="1545" y="5783"/>
                  </a:lnTo>
                  <a:lnTo>
                    <a:pt x="1545" y="5749"/>
                  </a:lnTo>
                  <a:close/>
                  <a:moveTo>
                    <a:pt x="1116" y="5817"/>
                  </a:moveTo>
                  <a:lnTo>
                    <a:pt x="1116" y="5912"/>
                  </a:lnTo>
                  <a:lnTo>
                    <a:pt x="1005" y="5912"/>
                  </a:lnTo>
                  <a:lnTo>
                    <a:pt x="1005" y="5817"/>
                  </a:lnTo>
                  <a:close/>
                  <a:moveTo>
                    <a:pt x="1193" y="5817"/>
                  </a:moveTo>
                  <a:cubicBezTo>
                    <a:pt x="1185" y="5817"/>
                    <a:pt x="1185" y="5826"/>
                    <a:pt x="1185" y="5835"/>
                  </a:cubicBezTo>
                  <a:cubicBezTo>
                    <a:pt x="1185" y="5843"/>
                    <a:pt x="1193" y="5860"/>
                    <a:pt x="1202" y="5860"/>
                  </a:cubicBezTo>
                  <a:lnTo>
                    <a:pt x="1279" y="5860"/>
                  </a:lnTo>
                  <a:lnTo>
                    <a:pt x="1279" y="5912"/>
                  </a:lnTo>
                  <a:lnTo>
                    <a:pt x="1142" y="5912"/>
                  </a:lnTo>
                  <a:lnTo>
                    <a:pt x="1142" y="5817"/>
                  </a:lnTo>
                  <a:close/>
                  <a:moveTo>
                    <a:pt x="1657" y="5817"/>
                  </a:moveTo>
                  <a:lnTo>
                    <a:pt x="1657" y="5912"/>
                  </a:lnTo>
                  <a:lnTo>
                    <a:pt x="1537" y="5912"/>
                  </a:lnTo>
                  <a:lnTo>
                    <a:pt x="1537" y="5817"/>
                  </a:lnTo>
                  <a:close/>
                  <a:moveTo>
                    <a:pt x="962" y="5749"/>
                  </a:moveTo>
                  <a:lnTo>
                    <a:pt x="970" y="5920"/>
                  </a:lnTo>
                  <a:lnTo>
                    <a:pt x="962" y="5920"/>
                  </a:lnTo>
                  <a:lnTo>
                    <a:pt x="962" y="5749"/>
                  </a:lnTo>
                  <a:close/>
                  <a:moveTo>
                    <a:pt x="1691" y="6015"/>
                  </a:moveTo>
                  <a:lnTo>
                    <a:pt x="1691" y="6958"/>
                  </a:lnTo>
                  <a:lnTo>
                    <a:pt x="1691" y="8022"/>
                  </a:lnTo>
                  <a:lnTo>
                    <a:pt x="1519" y="8022"/>
                  </a:lnTo>
                  <a:lnTo>
                    <a:pt x="1519" y="7019"/>
                  </a:lnTo>
                  <a:lnTo>
                    <a:pt x="1519" y="6015"/>
                  </a:lnTo>
                  <a:close/>
                  <a:moveTo>
                    <a:pt x="1194" y="6019"/>
                  </a:moveTo>
                  <a:cubicBezTo>
                    <a:pt x="1189" y="6025"/>
                    <a:pt x="1185" y="6035"/>
                    <a:pt x="1185" y="6040"/>
                  </a:cubicBezTo>
                  <a:cubicBezTo>
                    <a:pt x="1185" y="6049"/>
                    <a:pt x="1193" y="6058"/>
                    <a:pt x="1202" y="6058"/>
                  </a:cubicBezTo>
                  <a:lnTo>
                    <a:pt x="1279" y="6058"/>
                  </a:lnTo>
                  <a:lnTo>
                    <a:pt x="1279" y="6229"/>
                  </a:lnTo>
                  <a:lnTo>
                    <a:pt x="1202" y="6229"/>
                  </a:lnTo>
                  <a:cubicBezTo>
                    <a:pt x="1193" y="6229"/>
                    <a:pt x="1185" y="6246"/>
                    <a:pt x="1185" y="6255"/>
                  </a:cubicBezTo>
                  <a:cubicBezTo>
                    <a:pt x="1185" y="6264"/>
                    <a:pt x="1193" y="6272"/>
                    <a:pt x="1202" y="6272"/>
                  </a:cubicBezTo>
                  <a:lnTo>
                    <a:pt x="1279" y="6272"/>
                  </a:lnTo>
                  <a:lnTo>
                    <a:pt x="1279" y="6444"/>
                  </a:lnTo>
                  <a:lnTo>
                    <a:pt x="1202" y="6444"/>
                  </a:lnTo>
                  <a:cubicBezTo>
                    <a:pt x="1193" y="6444"/>
                    <a:pt x="1185" y="6461"/>
                    <a:pt x="1185" y="6469"/>
                  </a:cubicBezTo>
                  <a:cubicBezTo>
                    <a:pt x="1185" y="6478"/>
                    <a:pt x="1193" y="6487"/>
                    <a:pt x="1202" y="6487"/>
                  </a:cubicBezTo>
                  <a:lnTo>
                    <a:pt x="1279" y="6487"/>
                  </a:lnTo>
                  <a:lnTo>
                    <a:pt x="1279" y="6658"/>
                  </a:lnTo>
                  <a:lnTo>
                    <a:pt x="1202" y="6658"/>
                  </a:lnTo>
                  <a:cubicBezTo>
                    <a:pt x="1193" y="6658"/>
                    <a:pt x="1185" y="6675"/>
                    <a:pt x="1185" y="6684"/>
                  </a:cubicBezTo>
                  <a:cubicBezTo>
                    <a:pt x="1185" y="6692"/>
                    <a:pt x="1193" y="6701"/>
                    <a:pt x="1202" y="6701"/>
                  </a:cubicBezTo>
                  <a:lnTo>
                    <a:pt x="1279" y="6701"/>
                  </a:lnTo>
                  <a:lnTo>
                    <a:pt x="1279" y="6873"/>
                  </a:lnTo>
                  <a:lnTo>
                    <a:pt x="1202" y="6873"/>
                  </a:lnTo>
                  <a:cubicBezTo>
                    <a:pt x="1193" y="6873"/>
                    <a:pt x="1185" y="6890"/>
                    <a:pt x="1185" y="6898"/>
                  </a:cubicBezTo>
                  <a:cubicBezTo>
                    <a:pt x="1185" y="6907"/>
                    <a:pt x="1193" y="6916"/>
                    <a:pt x="1202" y="6916"/>
                  </a:cubicBezTo>
                  <a:lnTo>
                    <a:pt x="1279" y="6916"/>
                  </a:lnTo>
                  <a:lnTo>
                    <a:pt x="1279" y="7019"/>
                  </a:lnTo>
                  <a:lnTo>
                    <a:pt x="1279" y="7104"/>
                  </a:lnTo>
                  <a:lnTo>
                    <a:pt x="1202" y="7104"/>
                  </a:lnTo>
                  <a:cubicBezTo>
                    <a:pt x="1193" y="7104"/>
                    <a:pt x="1185" y="7113"/>
                    <a:pt x="1185" y="7121"/>
                  </a:cubicBezTo>
                  <a:cubicBezTo>
                    <a:pt x="1185" y="7130"/>
                    <a:pt x="1193" y="7147"/>
                    <a:pt x="1202" y="7147"/>
                  </a:cubicBezTo>
                  <a:lnTo>
                    <a:pt x="1279" y="7147"/>
                  </a:lnTo>
                  <a:lnTo>
                    <a:pt x="1279" y="7319"/>
                  </a:lnTo>
                  <a:lnTo>
                    <a:pt x="1202" y="7319"/>
                  </a:lnTo>
                  <a:cubicBezTo>
                    <a:pt x="1193" y="7319"/>
                    <a:pt x="1185" y="7327"/>
                    <a:pt x="1185" y="7336"/>
                  </a:cubicBezTo>
                  <a:cubicBezTo>
                    <a:pt x="1185" y="7345"/>
                    <a:pt x="1193" y="7362"/>
                    <a:pt x="1202" y="7362"/>
                  </a:cubicBezTo>
                  <a:lnTo>
                    <a:pt x="1279" y="7362"/>
                  </a:lnTo>
                  <a:lnTo>
                    <a:pt x="1279" y="7533"/>
                  </a:lnTo>
                  <a:lnTo>
                    <a:pt x="1202" y="7533"/>
                  </a:lnTo>
                  <a:cubicBezTo>
                    <a:pt x="1193" y="7533"/>
                    <a:pt x="1185" y="7542"/>
                    <a:pt x="1185" y="7550"/>
                  </a:cubicBezTo>
                  <a:cubicBezTo>
                    <a:pt x="1185" y="7559"/>
                    <a:pt x="1193" y="7576"/>
                    <a:pt x="1202" y="7576"/>
                  </a:cubicBezTo>
                  <a:lnTo>
                    <a:pt x="1279" y="7576"/>
                  </a:lnTo>
                  <a:lnTo>
                    <a:pt x="1279" y="7748"/>
                  </a:lnTo>
                  <a:lnTo>
                    <a:pt x="1202" y="7748"/>
                  </a:lnTo>
                  <a:cubicBezTo>
                    <a:pt x="1193" y="7748"/>
                    <a:pt x="1185" y="7756"/>
                    <a:pt x="1185" y="7765"/>
                  </a:cubicBezTo>
                  <a:cubicBezTo>
                    <a:pt x="1185" y="7774"/>
                    <a:pt x="1193" y="7791"/>
                    <a:pt x="1202" y="7791"/>
                  </a:cubicBezTo>
                  <a:lnTo>
                    <a:pt x="1279" y="7791"/>
                  </a:lnTo>
                  <a:lnTo>
                    <a:pt x="1279" y="7962"/>
                  </a:lnTo>
                  <a:lnTo>
                    <a:pt x="1202" y="7962"/>
                  </a:lnTo>
                  <a:cubicBezTo>
                    <a:pt x="1193" y="7962"/>
                    <a:pt x="1185" y="7971"/>
                    <a:pt x="1185" y="7979"/>
                  </a:cubicBezTo>
                  <a:cubicBezTo>
                    <a:pt x="1185" y="7988"/>
                    <a:pt x="1193" y="8005"/>
                    <a:pt x="1202" y="8005"/>
                  </a:cubicBezTo>
                  <a:lnTo>
                    <a:pt x="1279" y="8005"/>
                  </a:lnTo>
                  <a:lnTo>
                    <a:pt x="1279" y="8031"/>
                  </a:lnTo>
                  <a:lnTo>
                    <a:pt x="962" y="8031"/>
                  </a:lnTo>
                  <a:lnTo>
                    <a:pt x="962" y="6976"/>
                  </a:lnTo>
                  <a:lnTo>
                    <a:pt x="962" y="6118"/>
                  </a:lnTo>
                  <a:lnTo>
                    <a:pt x="962" y="6032"/>
                  </a:lnTo>
                  <a:lnTo>
                    <a:pt x="1194" y="6019"/>
                  </a:lnTo>
                  <a:close/>
                  <a:moveTo>
                    <a:pt x="747" y="8040"/>
                  </a:moveTo>
                  <a:lnTo>
                    <a:pt x="747" y="8142"/>
                  </a:lnTo>
                  <a:lnTo>
                    <a:pt x="713" y="8142"/>
                  </a:lnTo>
                  <a:lnTo>
                    <a:pt x="713" y="8040"/>
                  </a:lnTo>
                  <a:close/>
                  <a:moveTo>
                    <a:pt x="1588" y="8057"/>
                  </a:moveTo>
                  <a:lnTo>
                    <a:pt x="1588" y="8151"/>
                  </a:lnTo>
                  <a:lnTo>
                    <a:pt x="1519" y="8151"/>
                  </a:lnTo>
                  <a:lnTo>
                    <a:pt x="1519" y="8057"/>
                  </a:lnTo>
                  <a:close/>
                  <a:moveTo>
                    <a:pt x="1691" y="8057"/>
                  </a:moveTo>
                  <a:lnTo>
                    <a:pt x="1691" y="8151"/>
                  </a:lnTo>
                  <a:lnTo>
                    <a:pt x="1631" y="8151"/>
                  </a:lnTo>
                  <a:lnTo>
                    <a:pt x="1631" y="8057"/>
                  </a:lnTo>
                  <a:close/>
                  <a:moveTo>
                    <a:pt x="1013" y="8065"/>
                  </a:moveTo>
                  <a:lnTo>
                    <a:pt x="1013" y="8160"/>
                  </a:lnTo>
                  <a:lnTo>
                    <a:pt x="962" y="8160"/>
                  </a:lnTo>
                  <a:lnTo>
                    <a:pt x="962" y="8065"/>
                  </a:lnTo>
                  <a:close/>
                  <a:moveTo>
                    <a:pt x="1279" y="8065"/>
                  </a:moveTo>
                  <a:lnTo>
                    <a:pt x="1279" y="8160"/>
                  </a:lnTo>
                  <a:lnTo>
                    <a:pt x="1056" y="8160"/>
                  </a:lnTo>
                  <a:lnTo>
                    <a:pt x="1056" y="8065"/>
                  </a:lnTo>
                  <a:close/>
                  <a:moveTo>
                    <a:pt x="1974" y="8065"/>
                  </a:moveTo>
                  <a:lnTo>
                    <a:pt x="1974" y="8160"/>
                  </a:lnTo>
                  <a:lnTo>
                    <a:pt x="1931" y="8160"/>
                  </a:lnTo>
                  <a:lnTo>
                    <a:pt x="1931" y="8065"/>
                  </a:lnTo>
                  <a:close/>
                  <a:moveTo>
                    <a:pt x="730" y="8194"/>
                  </a:moveTo>
                  <a:lnTo>
                    <a:pt x="730" y="8348"/>
                  </a:lnTo>
                  <a:lnTo>
                    <a:pt x="704" y="8348"/>
                  </a:lnTo>
                  <a:lnTo>
                    <a:pt x="704" y="8194"/>
                  </a:lnTo>
                  <a:close/>
                  <a:moveTo>
                    <a:pt x="1013" y="8194"/>
                  </a:moveTo>
                  <a:lnTo>
                    <a:pt x="1013" y="8348"/>
                  </a:lnTo>
                  <a:lnTo>
                    <a:pt x="962" y="8348"/>
                  </a:lnTo>
                  <a:lnTo>
                    <a:pt x="962" y="8194"/>
                  </a:lnTo>
                  <a:close/>
                  <a:moveTo>
                    <a:pt x="1193" y="8194"/>
                  </a:moveTo>
                  <a:lnTo>
                    <a:pt x="1202" y="8203"/>
                  </a:lnTo>
                  <a:lnTo>
                    <a:pt x="1279" y="8203"/>
                  </a:lnTo>
                  <a:lnTo>
                    <a:pt x="1279" y="8348"/>
                  </a:lnTo>
                  <a:lnTo>
                    <a:pt x="1056" y="8348"/>
                  </a:lnTo>
                  <a:lnTo>
                    <a:pt x="1056" y="8194"/>
                  </a:lnTo>
                  <a:close/>
                  <a:moveTo>
                    <a:pt x="1588" y="8194"/>
                  </a:moveTo>
                  <a:lnTo>
                    <a:pt x="1588" y="8348"/>
                  </a:lnTo>
                  <a:lnTo>
                    <a:pt x="1519" y="8348"/>
                  </a:lnTo>
                  <a:lnTo>
                    <a:pt x="1519" y="8194"/>
                  </a:lnTo>
                  <a:close/>
                  <a:moveTo>
                    <a:pt x="1691" y="8194"/>
                  </a:moveTo>
                  <a:lnTo>
                    <a:pt x="1691" y="8348"/>
                  </a:lnTo>
                  <a:lnTo>
                    <a:pt x="1631" y="8348"/>
                  </a:lnTo>
                  <a:lnTo>
                    <a:pt x="1631" y="8194"/>
                  </a:lnTo>
                  <a:close/>
                  <a:moveTo>
                    <a:pt x="1966" y="8194"/>
                  </a:moveTo>
                  <a:lnTo>
                    <a:pt x="1966" y="8348"/>
                  </a:lnTo>
                  <a:lnTo>
                    <a:pt x="1923" y="8348"/>
                  </a:lnTo>
                  <a:lnTo>
                    <a:pt x="1923" y="8194"/>
                  </a:lnTo>
                  <a:close/>
                  <a:moveTo>
                    <a:pt x="1279" y="8503"/>
                  </a:moveTo>
                  <a:lnTo>
                    <a:pt x="1279" y="8589"/>
                  </a:lnTo>
                  <a:lnTo>
                    <a:pt x="1202" y="8589"/>
                  </a:lnTo>
                  <a:cubicBezTo>
                    <a:pt x="1193" y="8589"/>
                    <a:pt x="1185" y="8606"/>
                    <a:pt x="1185" y="8614"/>
                  </a:cubicBezTo>
                  <a:cubicBezTo>
                    <a:pt x="1185" y="8623"/>
                    <a:pt x="1193" y="8632"/>
                    <a:pt x="1202" y="8632"/>
                  </a:cubicBezTo>
                  <a:lnTo>
                    <a:pt x="1279" y="8632"/>
                  </a:lnTo>
                  <a:lnTo>
                    <a:pt x="1279" y="8803"/>
                  </a:lnTo>
                  <a:lnTo>
                    <a:pt x="1202" y="8803"/>
                  </a:lnTo>
                  <a:cubicBezTo>
                    <a:pt x="1193" y="8803"/>
                    <a:pt x="1185" y="8820"/>
                    <a:pt x="1185" y="8829"/>
                  </a:cubicBezTo>
                  <a:cubicBezTo>
                    <a:pt x="1185" y="8837"/>
                    <a:pt x="1193" y="8846"/>
                    <a:pt x="1202" y="8846"/>
                  </a:cubicBezTo>
                  <a:lnTo>
                    <a:pt x="1279" y="8846"/>
                  </a:lnTo>
                  <a:lnTo>
                    <a:pt x="1279" y="8863"/>
                  </a:lnTo>
                  <a:lnTo>
                    <a:pt x="1279" y="9018"/>
                  </a:lnTo>
                  <a:lnTo>
                    <a:pt x="1202" y="9018"/>
                  </a:lnTo>
                  <a:cubicBezTo>
                    <a:pt x="1193" y="9018"/>
                    <a:pt x="1185" y="9035"/>
                    <a:pt x="1185" y="9043"/>
                  </a:cubicBezTo>
                  <a:cubicBezTo>
                    <a:pt x="1185" y="9052"/>
                    <a:pt x="1193" y="9060"/>
                    <a:pt x="1202" y="9060"/>
                  </a:cubicBezTo>
                  <a:lnTo>
                    <a:pt x="1279" y="9060"/>
                  </a:lnTo>
                  <a:lnTo>
                    <a:pt x="1279" y="9232"/>
                  </a:lnTo>
                  <a:lnTo>
                    <a:pt x="1202" y="9232"/>
                  </a:lnTo>
                  <a:cubicBezTo>
                    <a:pt x="1193" y="9232"/>
                    <a:pt x="1185" y="9249"/>
                    <a:pt x="1185" y="9258"/>
                  </a:cubicBezTo>
                  <a:cubicBezTo>
                    <a:pt x="1185" y="9266"/>
                    <a:pt x="1193" y="9275"/>
                    <a:pt x="1202" y="9275"/>
                  </a:cubicBezTo>
                  <a:lnTo>
                    <a:pt x="1279" y="9275"/>
                  </a:lnTo>
                  <a:lnTo>
                    <a:pt x="1279" y="9447"/>
                  </a:lnTo>
                  <a:lnTo>
                    <a:pt x="1202" y="9447"/>
                  </a:lnTo>
                  <a:cubicBezTo>
                    <a:pt x="1193" y="9447"/>
                    <a:pt x="1185" y="9464"/>
                    <a:pt x="1185" y="9472"/>
                  </a:cubicBezTo>
                  <a:cubicBezTo>
                    <a:pt x="1185" y="9481"/>
                    <a:pt x="1193" y="9489"/>
                    <a:pt x="1202" y="9489"/>
                  </a:cubicBezTo>
                  <a:lnTo>
                    <a:pt x="1279" y="9489"/>
                  </a:lnTo>
                  <a:lnTo>
                    <a:pt x="1279" y="9661"/>
                  </a:lnTo>
                  <a:lnTo>
                    <a:pt x="1202" y="9661"/>
                  </a:lnTo>
                  <a:cubicBezTo>
                    <a:pt x="1193" y="9661"/>
                    <a:pt x="1185" y="9678"/>
                    <a:pt x="1185" y="9687"/>
                  </a:cubicBezTo>
                  <a:cubicBezTo>
                    <a:pt x="1185" y="9695"/>
                    <a:pt x="1193" y="9704"/>
                    <a:pt x="1202" y="9704"/>
                  </a:cubicBezTo>
                  <a:lnTo>
                    <a:pt x="1279" y="9704"/>
                  </a:lnTo>
                  <a:lnTo>
                    <a:pt x="1279" y="9876"/>
                  </a:lnTo>
                  <a:lnTo>
                    <a:pt x="1228" y="9876"/>
                  </a:lnTo>
                  <a:cubicBezTo>
                    <a:pt x="1219" y="9876"/>
                    <a:pt x="1202" y="9893"/>
                    <a:pt x="1202" y="9901"/>
                  </a:cubicBezTo>
                  <a:cubicBezTo>
                    <a:pt x="1202" y="9910"/>
                    <a:pt x="1219" y="9918"/>
                    <a:pt x="1228" y="9918"/>
                  </a:cubicBezTo>
                  <a:lnTo>
                    <a:pt x="1279" y="9918"/>
                  </a:lnTo>
                  <a:lnTo>
                    <a:pt x="1279" y="10004"/>
                  </a:lnTo>
                  <a:lnTo>
                    <a:pt x="962" y="10004"/>
                  </a:lnTo>
                  <a:lnTo>
                    <a:pt x="962" y="8803"/>
                  </a:lnTo>
                  <a:lnTo>
                    <a:pt x="962" y="8503"/>
                  </a:lnTo>
                  <a:close/>
                  <a:moveTo>
                    <a:pt x="1691" y="8503"/>
                  </a:moveTo>
                  <a:lnTo>
                    <a:pt x="1691" y="8803"/>
                  </a:lnTo>
                  <a:lnTo>
                    <a:pt x="1691" y="10004"/>
                  </a:lnTo>
                  <a:lnTo>
                    <a:pt x="1519" y="10004"/>
                  </a:lnTo>
                  <a:lnTo>
                    <a:pt x="1519" y="8863"/>
                  </a:lnTo>
                  <a:lnTo>
                    <a:pt x="1519" y="8503"/>
                  </a:lnTo>
                  <a:close/>
                  <a:moveTo>
                    <a:pt x="1700" y="10090"/>
                  </a:moveTo>
                  <a:lnTo>
                    <a:pt x="1708" y="10287"/>
                  </a:lnTo>
                  <a:lnTo>
                    <a:pt x="1622" y="10639"/>
                  </a:lnTo>
                  <a:lnTo>
                    <a:pt x="1528" y="10639"/>
                  </a:lnTo>
                  <a:lnTo>
                    <a:pt x="1528" y="10631"/>
                  </a:lnTo>
                  <a:lnTo>
                    <a:pt x="1528" y="10468"/>
                  </a:lnTo>
                  <a:lnTo>
                    <a:pt x="1631" y="10468"/>
                  </a:lnTo>
                  <a:cubicBezTo>
                    <a:pt x="1648" y="10468"/>
                    <a:pt x="1657" y="10459"/>
                    <a:pt x="1657" y="10450"/>
                  </a:cubicBezTo>
                  <a:cubicBezTo>
                    <a:pt x="1657" y="10433"/>
                    <a:pt x="1648" y="10425"/>
                    <a:pt x="1631" y="10425"/>
                  </a:cubicBezTo>
                  <a:lnTo>
                    <a:pt x="1528" y="10425"/>
                  </a:lnTo>
                  <a:lnTo>
                    <a:pt x="1528" y="10253"/>
                  </a:lnTo>
                  <a:lnTo>
                    <a:pt x="1631" y="10253"/>
                  </a:lnTo>
                  <a:cubicBezTo>
                    <a:pt x="1648" y="10253"/>
                    <a:pt x="1657" y="10244"/>
                    <a:pt x="1657" y="10236"/>
                  </a:cubicBezTo>
                  <a:cubicBezTo>
                    <a:pt x="1657" y="10219"/>
                    <a:pt x="1648" y="10210"/>
                    <a:pt x="1631" y="10210"/>
                  </a:cubicBezTo>
                  <a:lnTo>
                    <a:pt x="1528" y="10210"/>
                  </a:lnTo>
                  <a:lnTo>
                    <a:pt x="1528" y="10090"/>
                  </a:lnTo>
                  <a:close/>
                  <a:moveTo>
                    <a:pt x="1605" y="10682"/>
                  </a:moveTo>
                  <a:lnTo>
                    <a:pt x="1571" y="10845"/>
                  </a:lnTo>
                  <a:lnTo>
                    <a:pt x="1528" y="10682"/>
                  </a:lnTo>
                  <a:close/>
                  <a:moveTo>
                    <a:pt x="1279" y="10090"/>
                  </a:moveTo>
                  <a:lnTo>
                    <a:pt x="1279" y="10236"/>
                  </a:lnTo>
                  <a:lnTo>
                    <a:pt x="1056" y="11102"/>
                  </a:lnTo>
                  <a:lnTo>
                    <a:pt x="919" y="10536"/>
                  </a:lnTo>
                  <a:lnTo>
                    <a:pt x="962" y="10090"/>
                  </a:lnTo>
                  <a:close/>
                  <a:moveTo>
                    <a:pt x="1571" y="11368"/>
                  </a:moveTo>
                  <a:lnTo>
                    <a:pt x="1605" y="11497"/>
                  </a:lnTo>
                  <a:lnTo>
                    <a:pt x="1537" y="11497"/>
                  </a:lnTo>
                  <a:lnTo>
                    <a:pt x="1571" y="11368"/>
                  </a:lnTo>
                  <a:close/>
                  <a:moveTo>
                    <a:pt x="885" y="10922"/>
                  </a:moveTo>
                  <a:lnTo>
                    <a:pt x="988" y="11360"/>
                  </a:lnTo>
                  <a:lnTo>
                    <a:pt x="885" y="11789"/>
                  </a:lnTo>
                  <a:lnTo>
                    <a:pt x="807" y="11789"/>
                  </a:lnTo>
                  <a:lnTo>
                    <a:pt x="885" y="10922"/>
                  </a:lnTo>
                  <a:close/>
                  <a:moveTo>
                    <a:pt x="1065" y="11626"/>
                  </a:moveTo>
                  <a:lnTo>
                    <a:pt x="1108" y="11789"/>
                  </a:lnTo>
                  <a:lnTo>
                    <a:pt x="1022" y="11789"/>
                  </a:lnTo>
                  <a:lnTo>
                    <a:pt x="1065" y="11626"/>
                  </a:lnTo>
                  <a:close/>
                  <a:moveTo>
                    <a:pt x="1279" y="10768"/>
                  </a:moveTo>
                  <a:lnTo>
                    <a:pt x="1279" y="11789"/>
                  </a:lnTo>
                  <a:lnTo>
                    <a:pt x="1219" y="11789"/>
                  </a:lnTo>
                  <a:lnTo>
                    <a:pt x="1116" y="11377"/>
                  </a:lnTo>
                  <a:lnTo>
                    <a:pt x="1279" y="10768"/>
                  </a:lnTo>
                  <a:close/>
                  <a:moveTo>
                    <a:pt x="1743" y="10673"/>
                  </a:moveTo>
                  <a:lnTo>
                    <a:pt x="1837" y="11789"/>
                  </a:lnTo>
                  <a:lnTo>
                    <a:pt x="1794" y="11789"/>
                  </a:lnTo>
                  <a:lnTo>
                    <a:pt x="1631" y="11111"/>
                  </a:lnTo>
                  <a:cubicBezTo>
                    <a:pt x="1648" y="11111"/>
                    <a:pt x="1648" y="11102"/>
                    <a:pt x="1648" y="11094"/>
                  </a:cubicBezTo>
                  <a:lnTo>
                    <a:pt x="1648" y="11077"/>
                  </a:lnTo>
                  <a:lnTo>
                    <a:pt x="1743" y="10673"/>
                  </a:lnTo>
                  <a:close/>
                  <a:moveTo>
                    <a:pt x="1614" y="11540"/>
                  </a:moveTo>
                  <a:lnTo>
                    <a:pt x="1674" y="11797"/>
                  </a:lnTo>
                  <a:lnTo>
                    <a:pt x="1528" y="11797"/>
                  </a:lnTo>
                  <a:lnTo>
                    <a:pt x="1528" y="11755"/>
                  </a:lnTo>
                  <a:lnTo>
                    <a:pt x="1631" y="11755"/>
                  </a:lnTo>
                  <a:cubicBezTo>
                    <a:pt x="1648" y="11755"/>
                    <a:pt x="1657" y="11746"/>
                    <a:pt x="1657" y="11737"/>
                  </a:cubicBezTo>
                  <a:cubicBezTo>
                    <a:pt x="1657" y="11720"/>
                    <a:pt x="1631" y="11712"/>
                    <a:pt x="1622" y="11712"/>
                  </a:cubicBezTo>
                  <a:lnTo>
                    <a:pt x="1519" y="11712"/>
                  </a:lnTo>
                  <a:lnTo>
                    <a:pt x="1519" y="11591"/>
                  </a:lnTo>
                  <a:lnTo>
                    <a:pt x="1528" y="11540"/>
                  </a:lnTo>
                  <a:close/>
                  <a:moveTo>
                    <a:pt x="1279" y="11866"/>
                  </a:moveTo>
                  <a:lnTo>
                    <a:pt x="1279" y="13067"/>
                  </a:lnTo>
                  <a:lnTo>
                    <a:pt x="1176" y="13522"/>
                  </a:lnTo>
                  <a:lnTo>
                    <a:pt x="1176" y="12690"/>
                  </a:lnTo>
                  <a:lnTo>
                    <a:pt x="1176" y="11866"/>
                  </a:lnTo>
                  <a:close/>
                  <a:moveTo>
                    <a:pt x="1846" y="11866"/>
                  </a:moveTo>
                  <a:lnTo>
                    <a:pt x="1948" y="12981"/>
                  </a:lnTo>
                  <a:lnTo>
                    <a:pt x="1708" y="13934"/>
                  </a:lnTo>
                  <a:lnTo>
                    <a:pt x="1519" y="13119"/>
                  </a:lnTo>
                  <a:lnTo>
                    <a:pt x="1519" y="11866"/>
                  </a:lnTo>
                  <a:close/>
                  <a:moveTo>
                    <a:pt x="1142" y="11866"/>
                  </a:moveTo>
                  <a:lnTo>
                    <a:pt x="1142" y="11952"/>
                  </a:lnTo>
                  <a:lnTo>
                    <a:pt x="988" y="11952"/>
                  </a:lnTo>
                  <a:cubicBezTo>
                    <a:pt x="979" y="11952"/>
                    <a:pt x="970" y="11960"/>
                    <a:pt x="970" y="11969"/>
                  </a:cubicBezTo>
                  <a:cubicBezTo>
                    <a:pt x="970" y="11978"/>
                    <a:pt x="979" y="11995"/>
                    <a:pt x="988" y="11995"/>
                  </a:cubicBezTo>
                  <a:lnTo>
                    <a:pt x="1133" y="11995"/>
                  </a:lnTo>
                  <a:lnTo>
                    <a:pt x="1133" y="12166"/>
                  </a:lnTo>
                  <a:lnTo>
                    <a:pt x="988" y="12166"/>
                  </a:lnTo>
                  <a:cubicBezTo>
                    <a:pt x="979" y="12166"/>
                    <a:pt x="970" y="12175"/>
                    <a:pt x="970" y="12183"/>
                  </a:cubicBezTo>
                  <a:cubicBezTo>
                    <a:pt x="970" y="12192"/>
                    <a:pt x="979" y="12209"/>
                    <a:pt x="988" y="12209"/>
                  </a:cubicBezTo>
                  <a:lnTo>
                    <a:pt x="1133" y="12209"/>
                  </a:lnTo>
                  <a:lnTo>
                    <a:pt x="1133" y="12381"/>
                  </a:lnTo>
                  <a:lnTo>
                    <a:pt x="988" y="12381"/>
                  </a:lnTo>
                  <a:cubicBezTo>
                    <a:pt x="979" y="12381"/>
                    <a:pt x="970" y="12389"/>
                    <a:pt x="970" y="12398"/>
                  </a:cubicBezTo>
                  <a:cubicBezTo>
                    <a:pt x="970" y="12407"/>
                    <a:pt x="979" y="12424"/>
                    <a:pt x="988" y="12424"/>
                  </a:cubicBezTo>
                  <a:lnTo>
                    <a:pt x="1133" y="12424"/>
                  </a:lnTo>
                  <a:lnTo>
                    <a:pt x="1133" y="12595"/>
                  </a:lnTo>
                  <a:lnTo>
                    <a:pt x="988" y="12595"/>
                  </a:lnTo>
                  <a:cubicBezTo>
                    <a:pt x="979" y="12595"/>
                    <a:pt x="970" y="12604"/>
                    <a:pt x="970" y="12612"/>
                  </a:cubicBezTo>
                  <a:cubicBezTo>
                    <a:pt x="970" y="12621"/>
                    <a:pt x="979" y="12638"/>
                    <a:pt x="988" y="12638"/>
                  </a:cubicBezTo>
                  <a:lnTo>
                    <a:pt x="1133" y="12638"/>
                  </a:lnTo>
                  <a:lnTo>
                    <a:pt x="1133" y="12690"/>
                  </a:lnTo>
                  <a:lnTo>
                    <a:pt x="1133" y="12810"/>
                  </a:lnTo>
                  <a:lnTo>
                    <a:pt x="988" y="12810"/>
                  </a:lnTo>
                  <a:cubicBezTo>
                    <a:pt x="979" y="12810"/>
                    <a:pt x="970" y="12818"/>
                    <a:pt x="970" y="12827"/>
                  </a:cubicBezTo>
                  <a:cubicBezTo>
                    <a:pt x="970" y="12836"/>
                    <a:pt x="979" y="12853"/>
                    <a:pt x="988" y="12853"/>
                  </a:cubicBezTo>
                  <a:lnTo>
                    <a:pt x="1133" y="12853"/>
                  </a:lnTo>
                  <a:lnTo>
                    <a:pt x="1133" y="13024"/>
                  </a:lnTo>
                  <a:lnTo>
                    <a:pt x="988" y="13024"/>
                  </a:lnTo>
                  <a:cubicBezTo>
                    <a:pt x="979" y="13024"/>
                    <a:pt x="970" y="13033"/>
                    <a:pt x="970" y="13041"/>
                  </a:cubicBezTo>
                  <a:cubicBezTo>
                    <a:pt x="970" y="13050"/>
                    <a:pt x="979" y="13067"/>
                    <a:pt x="988" y="13067"/>
                  </a:cubicBezTo>
                  <a:lnTo>
                    <a:pt x="1133" y="13067"/>
                  </a:lnTo>
                  <a:lnTo>
                    <a:pt x="1133" y="13239"/>
                  </a:lnTo>
                  <a:lnTo>
                    <a:pt x="988" y="13239"/>
                  </a:lnTo>
                  <a:cubicBezTo>
                    <a:pt x="979" y="13239"/>
                    <a:pt x="970" y="13247"/>
                    <a:pt x="970" y="13256"/>
                  </a:cubicBezTo>
                  <a:cubicBezTo>
                    <a:pt x="970" y="13265"/>
                    <a:pt x="979" y="13282"/>
                    <a:pt x="988" y="13282"/>
                  </a:cubicBezTo>
                  <a:lnTo>
                    <a:pt x="1133" y="13282"/>
                  </a:lnTo>
                  <a:lnTo>
                    <a:pt x="1133" y="13453"/>
                  </a:lnTo>
                  <a:lnTo>
                    <a:pt x="988" y="13453"/>
                  </a:lnTo>
                  <a:cubicBezTo>
                    <a:pt x="979" y="13453"/>
                    <a:pt x="970" y="13462"/>
                    <a:pt x="970" y="13470"/>
                  </a:cubicBezTo>
                  <a:cubicBezTo>
                    <a:pt x="970" y="13479"/>
                    <a:pt x="979" y="13496"/>
                    <a:pt x="988" y="13496"/>
                  </a:cubicBezTo>
                  <a:lnTo>
                    <a:pt x="1133" y="13496"/>
                  </a:lnTo>
                  <a:lnTo>
                    <a:pt x="1133" y="13668"/>
                  </a:lnTo>
                  <a:lnTo>
                    <a:pt x="988" y="13668"/>
                  </a:lnTo>
                  <a:cubicBezTo>
                    <a:pt x="979" y="13668"/>
                    <a:pt x="970" y="13676"/>
                    <a:pt x="970" y="13685"/>
                  </a:cubicBezTo>
                  <a:cubicBezTo>
                    <a:pt x="970" y="13694"/>
                    <a:pt x="979" y="13711"/>
                    <a:pt x="988" y="13711"/>
                  </a:cubicBezTo>
                  <a:lnTo>
                    <a:pt x="1133" y="13711"/>
                  </a:lnTo>
                  <a:lnTo>
                    <a:pt x="1091" y="13882"/>
                  </a:lnTo>
                  <a:lnTo>
                    <a:pt x="988" y="13882"/>
                  </a:lnTo>
                  <a:cubicBezTo>
                    <a:pt x="979" y="13882"/>
                    <a:pt x="970" y="13891"/>
                    <a:pt x="970" y="13899"/>
                  </a:cubicBezTo>
                  <a:cubicBezTo>
                    <a:pt x="970" y="13908"/>
                    <a:pt x="979" y="13925"/>
                    <a:pt x="988" y="13925"/>
                  </a:cubicBezTo>
                  <a:lnTo>
                    <a:pt x="1073" y="13925"/>
                  </a:lnTo>
                  <a:lnTo>
                    <a:pt x="1030" y="14097"/>
                  </a:lnTo>
                  <a:lnTo>
                    <a:pt x="988" y="14097"/>
                  </a:lnTo>
                  <a:cubicBezTo>
                    <a:pt x="979" y="14097"/>
                    <a:pt x="970" y="14105"/>
                    <a:pt x="970" y="14114"/>
                  </a:cubicBezTo>
                  <a:cubicBezTo>
                    <a:pt x="970" y="14122"/>
                    <a:pt x="979" y="14140"/>
                    <a:pt x="988" y="14140"/>
                  </a:cubicBezTo>
                  <a:lnTo>
                    <a:pt x="1030" y="14140"/>
                  </a:lnTo>
                  <a:lnTo>
                    <a:pt x="1005" y="14277"/>
                  </a:lnTo>
                  <a:lnTo>
                    <a:pt x="704" y="13050"/>
                  </a:lnTo>
                  <a:lnTo>
                    <a:pt x="807" y="11866"/>
                  </a:lnTo>
                  <a:close/>
                  <a:moveTo>
                    <a:pt x="1133" y="14225"/>
                  </a:moveTo>
                  <a:lnTo>
                    <a:pt x="1133" y="14311"/>
                  </a:lnTo>
                  <a:lnTo>
                    <a:pt x="1108" y="14311"/>
                  </a:lnTo>
                  <a:lnTo>
                    <a:pt x="1133" y="14225"/>
                  </a:lnTo>
                  <a:close/>
                  <a:moveTo>
                    <a:pt x="1125" y="14354"/>
                  </a:moveTo>
                  <a:lnTo>
                    <a:pt x="1125" y="14526"/>
                  </a:lnTo>
                  <a:lnTo>
                    <a:pt x="1056" y="14526"/>
                  </a:lnTo>
                  <a:lnTo>
                    <a:pt x="1099" y="14354"/>
                  </a:lnTo>
                  <a:close/>
                  <a:moveTo>
                    <a:pt x="1116" y="14569"/>
                  </a:moveTo>
                  <a:lnTo>
                    <a:pt x="1116" y="14740"/>
                  </a:lnTo>
                  <a:lnTo>
                    <a:pt x="1099" y="14740"/>
                  </a:lnTo>
                  <a:lnTo>
                    <a:pt x="1056" y="14569"/>
                  </a:lnTo>
                  <a:close/>
                  <a:moveTo>
                    <a:pt x="1519" y="13651"/>
                  </a:moveTo>
                  <a:lnTo>
                    <a:pt x="1648" y="14200"/>
                  </a:lnTo>
                  <a:lnTo>
                    <a:pt x="1519" y="14749"/>
                  </a:lnTo>
                  <a:lnTo>
                    <a:pt x="1519" y="13651"/>
                  </a:lnTo>
                  <a:close/>
                  <a:moveTo>
                    <a:pt x="1133" y="14766"/>
                  </a:moveTo>
                  <a:lnTo>
                    <a:pt x="1133" y="14843"/>
                  </a:lnTo>
                  <a:lnTo>
                    <a:pt x="1108" y="14766"/>
                  </a:lnTo>
                  <a:close/>
                  <a:moveTo>
                    <a:pt x="1279" y="13591"/>
                  </a:moveTo>
                  <a:lnTo>
                    <a:pt x="1279" y="15109"/>
                  </a:lnTo>
                  <a:lnTo>
                    <a:pt x="1193" y="15109"/>
                  </a:lnTo>
                  <a:lnTo>
                    <a:pt x="1176" y="15015"/>
                  </a:lnTo>
                  <a:lnTo>
                    <a:pt x="1176" y="14054"/>
                  </a:lnTo>
                  <a:lnTo>
                    <a:pt x="1279" y="13591"/>
                  </a:lnTo>
                  <a:close/>
                  <a:moveTo>
                    <a:pt x="1717" y="14457"/>
                  </a:moveTo>
                  <a:lnTo>
                    <a:pt x="1880" y="15109"/>
                  </a:lnTo>
                  <a:lnTo>
                    <a:pt x="1562" y="15109"/>
                  </a:lnTo>
                  <a:lnTo>
                    <a:pt x="1717" y="14457"/>
                  </a:lnTo>
                  <a:close/>
                  <a:moveTo>
                    <a:pt x="1974" y="13350"/>
                  </a:moveTo>
                  <a:lnTo>
                    <a:pt x="2137" y="15101"/>
                  </a:lnTo>
                  <a:lnTo>
                    <a:pt x="2000" y="15101"/>
                  </a:lnTo>
                  <a:lnTo>
                    <a:pt x="2000" y="15109"/>
                  </a:lnTo>
                  <a:lnTo>
                    <a:pt x="1777" y="14191"/>
                  </a:lnTo>
                  <a:lnTo>
                    <a:pt x="1974" y="13350"/>
                  </a:lnTo>
                  <a:close/>
                  <a:moveTo>
                    <a:pt x="662" y="13436"/>
                  </a:moveTo>
                  <a:lnTo>
                    <a:pt x="927" y="14543"/>
                  </a:lnTo>
                  <a:lnTo>
                    <a:pt x="790" y="15126"/>
                  </a:lnTo>
                  <a:lnTo>
                    <a:pt x="507" y="15126"/>
                  </a:lnTo>
                  <a:lnTo>
                    <a:pt x="507" y="15109"/>
                  </a:lnTo>
                  <a:lnTo>
                    <a:pt x="662" y="13436"/>
                  </a:lnTo>
                  <a:close/>
                  <a:moveTo>
                    <a:pt x="988" y="14800"/>
                  </a:moveTo>
                  <a:lnTo>
                    <a:pt x="1022" y="14955"/>
                  </a:lnTo>
                  <a:lnTo>
                    <a:pt x="979" y="14955"/>
                  </a:lnTo>
                  <a:cubicBezTo>
                    <a:pt x="970" y="14955"/>
                    <a:pt x="962" y="14963"/>
                    <a:pt x="962" y="14972"/>
                  </a:cubicBezTo>
                  <a:cubicBezTo>
                    <a:pt x="962" y="14980"/>
                    <a:pt x="970" y="14998"/>
                    <a:pt x="979" y="14998"/>
                  </a:cubicBezTo>
                  <a:lnTo>
                    <a:pt x="1030" y="14998"/>
                  </a:lnTo>
                  <a:lnTo>
                    <a:pt x="1065" y="15126"/>
                  </a:lnTo>
                  <a:lnTo>
                    <a:pt x="919" y="15126"/>
                  </a:lnTo>
                  <a:lnTo>
                    <a:pt x="919" y="15109"/>
                  </a:lnTo>
                  <a:lnTo>
                    <a:pt x="988" y="14800"/>
                  </a:lnTo>
                  <a:close/>
                  <a:moveTo>
                    <a:pt x="2317" y="0"/>
                  </a:moveTo>
                  <a:lnTo>
                    <a:pt x="2317" y="0"/>
                  </a:lnTo>
                  <a:cubicBezTo>
                    <a:pt x="2232" y="18"/>
                    <a:pt x="2163" y="86"/>
                    <a:pt x="2137" y="172"/>
                  </a:cubicBezTo>
                  <a:cubicBezTo>
                    <a:pt x="2129" y="223"/>
                    <a:pt x="2129" y="292"/>
                    <a:pt x="2103" y="344"/>
                  </a:cubicBezTo>
                  <a:cubicBezTo>
                    <a:pt x="2077" y="464"/>
                    <a:pt x="1957" y="524"/>
                    <a:pt x="1846" y="575"/>
                  </a:cubicBezTo>
                  <a:cubicBezTo>
                    <a:pt x="1837" y="515"/>
                    <a:pt x="1837" y="464"/>
                    <a:pt x="1846" y="395"/>
                  </a:cubicBezTo>
                  <a:lnTo>
                    <a:pt x="1846" y="395"/>
                  </a:lnTo>
                  <a:cubicBezTo>
                    <a:pt x="1743" y="489"/>
                    <a:pt x="1631" y="601"/>
                    <a:pt x="1631" y="738"/>
                  </a:cubicBezTo>
                  <a:cubicBezTo>
                    <a:pt x="1631" y="790"/>
                    <a:pt x="1648" y="850"/>
                    <a:pt x="1648" y="901"/>
                  </a:cubicBezTo>
                  <a:cubicBezTo>
                    <a:pt x="1648" y="953"/>
                    <a:pt x="1614" y="1004"/>
                    <a:pt x="1562" y="1021"/>
                  </a:cubicBezTo>
                  <a:cubicBezTo>
                    <a:pt x="1571" y="978"/>
                    <a:pt x="1545" y="936"/>
                    <a:pt x="1502" y="901"/>
                  </a:cubicBezTo>
                  <a:cubicBezTo>
                    <a:pt x="1487" y="886"/>
                    <a:pt x="1461" y="877"/>
                    <a:pt x="1433" y="877"/>
                  </a:cubicBezTo>
                  <a:cubicBezTo>
                    <a:pt x="1413" y="877"/>
                    <a:pt x="1392" y="882"/>
                    <a:pt x="1374" y="893"/>
                  </a:cubicBezTo>
                  <a:cubicBezTo>
                    <a:pt x="1408" y="901"/>
                    <a:pt x="1434" y="944"/>
                    <a:pt x="1408" y="978"/>
                  </a:cubicBezTo>
                  <a:cubicBezTo>
                    <a:pt x="1399" y="1004"/>
                    <a:pt x="1365" y="1030"/>
                    <a:pt x="1331" y="1047"/>
                  </a:cubicBezTo>
                  <a:cubicBezTo>
                    <a:pt x="1236" y="1116"/>
                    <a:pt x="1142" y="1176"/>
                    <a:pt x="1091" y="1287"/>
                  </a:cubicBezTo>
                  <a:cubicBezTo>
                    <a:pt x="1030" y="1382"/>
                    <a:pt x="1022" y="1536"/>
                    <a:pt x="1116" y="1596"/>
                  </a:cubicBezTo>
                  <a:cubicBezTo>
                    <a:pt x="1133" y="1605"/>
                    <a:pt x="1151" y="1622"/>
                    <a:pt x="1159" y="1630"/>
                  </a:cubicBezTo>
                  <a:lnTo>
                    <a:pt x="1151" y="1630"/>
                  </a:lnTo>
                  <a:lnTo>
                    <a:pt x="1151" y="2334"/>
                  </a:lnTo>
                  <a:lnTo>
                    <a:pt x="1065" y="2334"/>
                  </a:lnTo>
                  <a:lnTo>
                    <a:pt x="1065" y="2446"/>
                  </a:lnTo>
                  <a:lnTo>
                    <a:pt x="1151" y="2446"/>
                  </a:lnTo>
                  <a:lnTo>
                    <a:pt x="1151" y="2703"/>
                  </a:lnTo>
                  <a:lnTo>
                    <a:pt x="799" y="2703"/>
                  </a:lnTo>
                  <a:cubicBezTo>
                    <a:pt x="773" y="2703"/>
                    <a:pt x="756" y="2720"/>
                    <a:pt x="756" y="2746"/>
                  </a:cubicBezTo>
                  <a:lnTo>
                    <a:pt x="816" y="2746"/>
                  </a:lnTo>
                  <a:lnTo>
                    <a:pt x="816" y="2840"/>
                  </a:lnTo>
                  <a:cubicBezTo>
                    <a:pt x="807" y="2840"/>
                    <a:pt x="807" y="2849"/>
                    <a:pt x="807" y="2866"/>
                  </a:cubicBezTo>
                  <a:cubicBezTo>
                    <a:pt x="807" y="2875"/>
                    <a:pt x="807" y="2875"/>
                    <a:pt x="816" y="2883"/>
                  </a:cubicBezTo>
                  <a:lnTo>
                    <a:pt x="816" y="3038"/>
                  </a:lnTo>
                  <a:lnTo>
                    <a:pt x="799" y="3038"/>
                  </a:lnTo>
                  <a:lnTo>
                    <a:pt x="799" y="3192"/>
                  </a:lnTo>
                  <a:lnTo>
                    <a:pt x="1142" y="3192"/>
                  </a:lnTo>
                  <a:lnTo>
                    <a:pt x="1142" y="3621"/>
                  </a:lnTo>
                  <a:cubicBezTo>
                    <a:pt x="1142" y="3621"/>
                    <a:pt x="1133" y="3621"/>
                    <a:pt x="1133" y="3638"/>
                  </a:cubicBezTo>
                  <a:lnTo>
                    <a:pt x="747" y="4024"/>
                  </a:lnTo>
                  <a:lnTo>
                    <a:pt x="747" y="4899"/>
                  </a:lnTo>
                  <a:lnTo>
                    <a:pt x="747" y="5886"/>
                  </a:lnTo>
                  <a:lnTo>
                    <a:pt x="722" y="5886"/>
                  </a:lnTo>
                  <a:lnTo>
                    <a:pt x="722" y="5998"/>
                  </a:lnTo>
                  <a:lnTo>
                    <a:pt x="747" y="5998"/>
                  </a:lnTo>
                  <a:lnTo>
                    <a:pt x="747" y="6083"/>
                  </a:lnTo>
                  <a:lnTo>
                    <a:pt x="747" y="6941"/>
                  </a:lnTo>
                  <a:lnTo>
                    <a:pt x="747" y="7997"/>
                  </a:lnTo>
                  <a:lnTo>
                    <a:pt x="636" y="7997"/>
                  </a:lnTo>
                  <a:cubicBezTo>
                    <a:pt x="619" y="7997"/>
                    <a:pt x="593" y="8022"/>
                    <a:pt x="593" y="8040"/>
                  </a:cubicBezTo>
                  <a:lnTo>
                    <a:pt x="670" y="8040"/>
                  </a:lnTo>
                  <a:lnTo>
                    <a:pt x="670" y="8142"/>
                  </a:lnTo>
                  <a:lnTo>
                    <a:pt x="662" y="8142"/>
                  </a:lnTo>
                  <a:cubicBezTo>
                    <a:pt x="644" y="8142"/>
                    <a:pt x="636" y="8151"/>
                    <a:pt x="636" y="8160"/>
                  </a:cubicBezTo>
                  <a:cubicBezTo>
                    <a:pt x="636" y="8168"/>
                    <a:pt x="644" y="8185"/>
                    <a:pt x="662" y="8185"/>
                  </a:cubicBezTo>
                  <a:lnTo>
                    <a:pt x="670" y="8185"/>
                  </a:lnTo>
                  <a:lnTo>
                    <a:pt x="670" y="8331"/>
                  </a:lnTo>
                  <a:lnTo>
                    <a:pt x="627" y="8331"/>
                  </a:lnTo>
                  <a:lnTo>
                    <a:pt x="627" y="8494"/>
                  </a:lnTo>
                  <a:lnTo>
                    <a:pt x="730" y="8494"/>
                  </a:lnTo>
                  <a:lnTo>
                    <a:pt x="730" y="8795"/>
                  </a:lnTo>
                  <a:lnTo>
                    <a:pt x="730" y="9996"/>
                  </a:lnTo>
                  <a:lnTo>
                    <a:pt x="687" y="9996"/>
                  </a:lnTo>
                  <a:lnTo>
                    <a:pt x="687" y="10073"/>
                  </a:lnTo>
                  <a:lnTo>
                    <a:pt x="730" y="10073"/>
                  </a:lnTo>
                  <a:lnTo>
                    <a:pt x="584" y="11780"/>
                  </a:lnTo>
                  <a:lnTo>
                    <a:pt x="550" y="11780"/>
                  </a:lnTo>
                  <a:lnTo>
                    <a:pt x="550" y="11840"/>
                  </a:lnTo>
                  <a:lnTo>
                    <a:pt x="584" y="11840"/>
                  </a:lnTo>
                  <a:lnTo>
                    <a:pt x="293" y="15092"/>
                  </a:lnTo>
                  <a:lnTo>
                    <a:pt x="1" y="15092"/>
                  </a:lnTo>
                  <a:lnTo>
                    <a:pt x="1" y="15581"/>
                  </a:lnTo>
                  <a:lnTo>
                    <a:pt x="2678" y="15581"/>
                  </a:lnTo>
                  <a:lnTo>
                    <a:pt x="2678" y="15092"/>
                  </a:lnTo>
                  <a:lnTo>
                    <a:pt x="2395" y="15092"/>
                  </a:lnTo>
                  <a:lnTo>
                    <a:pt x="2086" y="11866"/>
                  </a:lnTo>
                  <a:lnTo>
                    <a:pt x="2103" y="11866"/>
                  </a:lnTo>
                  <a:lnTo>
                    <a:pt x="2103" y="11797"/>
                  </a:lnTo>
                  <a:lnTo>
                    <a:pt x="2086" y="11797"/>
                  </a:lnTo>
                  <a:lnTo>
                    <a:pt x="1931" y="10090"/>
                  </a:lnTo>
                  <a:lnTo>
                    <a:pt x="2017" y="10090"/>
                  </a:lnTo>
                  <a:lnTo>
                    <a:pt x="2017" y="10021"/>
                  </a:lnTo>
                  <a:lnTo>
                    <a:pt x="1931" y="10021"/>
                  </a:lnTo>
                  <a:lnTo>
                    <a:pt x="1931" y="8820"/>
                  </a:lnTo>
                  <a:lnTo>
                    <a:pt x="1931" y="8520"/>
                  </a:lnTo>
                  <a:lnTo>
                    <a:pt x="2034" y="8520"/>
                  </a:lnTo>
                  <a:lnTo>
                    <a:pt x="2034" y="8357"/>
                  </a:lnTo>
                  <a:lnTo>
                    <a:pt x="2017" y="8357"/>
                  </a:lnTo>
                  <a:lnTo>
                    <a:pt x="2017" y="8065"/>
                  </a:lnTo>
                  <a:lnTo>
                    <a:pt x="2077" y="8065"/>
                  </a:lnTo>
                  <a:cubicBezTo>
                    <a:pt x="2077" y="8048"/>
                    <a:pt x="2051" y="8022"/>
                    <a:pt x="2034" y="8022"/>
                  </a:cubicBezTo>
                  <a:lnTo>
                    <a:pt x="1931" y="8022"/>
                  </a:lnTo>
                  <a:lnTo>
                    <a:pt x="1931" y="6958"/>
                  </a:lnTo>
                  <a:lnTo>
                    <a:pt x="1931" y="6015"/>
                  </a:lnTo>
                  <a:lnTo>
                    <a:pt x="1957" y="6015"/>
                  </a:lnTo>
                  <a:lnTo>
                    <a:pt x="1957" y="5912"/>
                  </a:lnTo>
                  <a:lnTo>
                    <a:pt x="1931" y="5912"/>
                  </a:lnTo>
                  <a:lnTo>
                    <a:pt x="1931" y="4925"/>
                  </a:lnTo>
                  <a:lnTo>
                    <a:pt x="1931" y="4041"/>
                  </a:lnTo>
                  <a:lnTo>
                    <a:pt x="1562" y="3655"/>
                  </a:lnTo>
                  <a:cubicBezTo>
                    <a:pt x="1545" y="3647"/>
                    <a:pt x="1545" y="3647"/>
                    <a:pt x="1537" y="3647"/>
                  </a:cubicBezTo>
                  <a:lnTo>
                    <a:pt x="1537" y="3278"/>
                  </a:lnTo>
                  <a:lnTo>
                    <a:pt x="1537" y="3209"/>
                  </a:lnTo>
                  <a:lnTo>
                    <a:pt x="1871" y="3209"/>
                  </a:lnTo>
                  <a:lnTo>
                    <a:pt x="1871" y="3046"/>
                  </a:lnTo>
                  <a:lnTo>
                    <a:pt x="1863" y="3046"/>
                  </a:lnTo>
                  <a:lnTo>
                    <a:pt x="1863" y="2754"/>
                  </a:lnTo>
                  <a:lnTo>
                    <a:pt x="1914" y="2754"/>
                  </a:lnTo>
                  <a:cubicBezTo>
                    <a:pt x="1914" y="2737"/>
                    <a:pt x="1888" y="2712"/>
                    <a:pt x="1871" y="2712"/>
                  </a:cubicBezTo>
                  <a:lnTo>
                    <a:pt x="1528" y="2712"/>
                  </a:lnTo>
                  <a:lnTo>
                    <a:pt x="1528" y="2454"/>
                  </a:lnTo>
                  <a:lnTo>
                    <a:pt x="1614" y="2454"/>
                  </a:lnTo>
                  <a:lnTo>
                    <a:pt x="1614" y="2351"/>
                  </a:lnTo>
                  <a:lnTo>
                    <a:pt x="1528" y="2351"/>
                  </a:lnTo>
                  <a:lnTo>
                    <a:pt x="1528" y="1665"/>
                  </a:lnTo>
                  <a:cubicBezTo>
                    <a:pt x="1691" y="1639"/>
                    <a:pt x="1846" y="1605"/>
                    <a:pt x="1991" y="1510"/>
                  </a:cubicBezTo>
                  <a:cubicBezTo>
                    <a:pt x="2094" y="1450"/>
                    <a:pt x="2180" y="1347"/>
                    <a:pt x="2266" y="1262"/>
                  </a:cubicBezTo>
                  <a:lnTo>
                    <a:pt x="2266" y="1262"/>
                  </a:lnTo>
                  <a:cubicBezTo>
                    <a:pt x="2246" y="1270"/>
                    <a:pt x="2224" y="1274"/>
                    <a:pt x="2203" y="1274"/>
                  </a:cubicBezTo>
                  <a:cubicBezTo>
                    <a:pt x="2135" y="1274"/>
                    <a:pt x="2067" y="1235"/>
                    <a:pt x="2034" y="1176"/>
                  </a:cubicBezTo>
                  <a:cubicBezTo>
                    <a:pt x="2111" y="1167"/>
                    <a:pt x="2197" y="1133"/>
                    <a:pt x="2266" y="1081"/>
                  </a:cubicBezTo>
                  <a:cubicBezTo>
                    <a:pt x="2300" y="1047"/>
                    <a:pt x="2309" y="1030"/>
                    <a:pt x="2326" y="987"/>
                  </a:cubicBezTo>
                  <a:cubicBezTo>
                    <a:pt x="2343" y="961"/>
                    <a:pt x="2352" y="893"/>
                    <a:pt x="2360" y="867"/>
                  </a:cubicBezTo>
                  <a:lnTo>
                    <a:pt x="2360" y="867"/>
                  </a:lnTo>
                  <a:cubicBezTo>
                    <a:pt x="2336" y="892"/>
                    <a:pt x="2262" y="930"/>
                    <a:pt x="2206" y="930"/>
                  </a:cubicBezTo>
                  <a:cubicBezTo>
                    <a:pt x="2185" y="930"/>
                    <a:pt x="2166" y="924"/>
                    <a:pt x="2154" y="910"/>
                  </a:cubicBezTo>
                  <a:cubicBezTo>
                    <a:pt x="2129" y="875"/>
                    <a:pt x="2197" y="773"/>
                    <a:pt x="2214" y="747"/>
                  </a:cubicBezTo>
                  <a:cubicBezTo>
                    <a:pt x="2274" y="652"/>
                    <a:pt x="2369" y="558"/>
                    <a:pt x="2360" y="429"/>
                  </a:cubicBezTo>
                  <a:cubicBezTo>
                    <a:pt x="2352" y="378"/>
                    <a:pt x="2326" y="335"/>
                    <a:pt x="2300" y="275"/>
                  </a:cubicBezTo>
                  <a:cubicBezTo>
                    <a:pt x="2266" y="232"/>
                    <a:pt x="2249" y="181"/>
                    <a:pt x="2249" y="129"/>
                  </a:cubicBezTo>
                  <a:cubicBezTo>
                    <a:pt x="2249" y="78"/>
                    <a:pt x="2266" y="18"/>
                    <a:pt x="23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40;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1" name="Google Shape;41;p5"/>
          <p:cNvSpPr txBox="1">
            <a:spLocks noGrp="1"/>
          </p:cNvSpPr>
          <p:nvPr>
            <p:ph type="subTitle" idx="1"/>
          </p:nvPr>
        </p:nvSpPr>
        <p:spPr>
          <a:xfrm>
            <a:off x="4923249" y="2240775"/>
            <a:ext cx="2505600" cy="1807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2" name="Google Shape;42;p5"/>
          <p:cNvSpPr txBox="1">
            <a:spLocks noGrp="1"/>
          </p:cNvSpPr>
          <p:nvPr>
            <p:ph type="subTitle" idx="2"/>
          </p:nvPr>
        </p:nvSpPr>
        <p:spPr>
          <a:xfrm>
            <a:off x="1715375" y="2240775"/>
            <a:ext cx="2505600" cy="1807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3" name="Google Shape;43;p5"/>
          <p:cNvSpPr txBox="1">
            <a:spLocks noGrp="1"/>
          </p:cNvSpPr>
          <p:nvPr>
            <p:ph type="subTitle" idx="3"/>
          </p:nvPr>
        </p:nvSpPr>
        <p:spPr>
          <a:xfrm>
            <a:off x="1715375" y="1876423"/>
            <a:ext cx="2505600" cy="45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Archivo"/>
              <a:buNone/>
              <a:defRPr sz="1800">
                <a:solidFill>
                  <a:schemeClr val="dk1"/>
                </a:solidFill>
                <a:latin typeface="Archivo"/>
                <a:ea typeface="Archivo"/>
                <a:cs typeface="Archivo"/>
                <a:sym typeface="Archivo"/>
              </a:defRPr>
            </a:lvl1pPr>
            <a:lvl2pPr lvl="1" algn="ctr" rtl="0">
              <a:lnSpc>
                <a:spcPct val="100000"/>
              </a:lnSpc>
              <a:spcBef>
                <a:spcPts val="0"/>
              </a:spcBef>
              <a:spcAft>
                <a:spcPts val="0"/>
              </a:spcAft>
              <a:buSzPts val="2400"/>
              <a:buFont typeface="Archivo"/>
              <a:buNone/>
              <a:defRPr sz="2400" b="1">
                <a:latin typeface="Archivo"/>
                <a:ea typeface="Archivo"/>
                <a:cs typeface="Archivo"/>
                <a:sym typeface="Archivo"/>
              </a:defRPr>
            </a:lvl2pPr>
            <a:lvl3pPr lvl="2" algn="ctr" rtl="0">
              <a:lnSpc>
                <a:spcPct val="100000"/>
              </a:lnSpc>
              <a:spcBef>
                <a:spcPts val="0"/>
              </a:spcBef>
              <a:spcAft>
                <a:spcPts val="0"/>
              </a:spcAft>
              <a:buSzPts val="2400"/>
              <a:buFont typeface="Archivo"/>
              <a:buNone/>
              <a:defRPr sz="2400" b="1">
                <a:latin typeface="Archivo"/>
                <a:ea typeface="Archivo"/>
                <a:cs typeface="Archivo"/>
                <a:sym typeface="Archivo"/>
              </a:defRPr>
            </a:lvl3pPr>
            <a:lvl4pPr lvl="3" algn="ctr" rtl="0">
              <a:lnSpc>
                <a:spcPct val="100000"/>
              </a:lnSpc>
              <a:spcBef>
                <a:spcPts val="0"/>
              </a:spcBef>
              <a:spcAft>
                <a:spcPts val="0"/>
              </a:spcAft>
              <a:buSzPts val="2400"/>
              <a:buFont typeface="Archivo"/>
              <a:buNone/>
              <a:defRPr sz="2400" b="1">
                <a:latin typeface="Archivo"/>
                <a:ea typeface="Archivo"/>
                <a:cs typeface="Archivo"/>
                <a:sym typeface="Archivo"/>
              </a:defRPr>
            </a:lvl4pPr>
            <a:lvl5pPr lvl="4" algn="ctr" rtl="0">
              <a:lnSpc>
                <a:spcPct val="100000"/>
              </a:lnSpc>
              <a:spcBef>
                <a:spcPts val="0"/>
              </a:spcBef>
              <a:spcAft>
                <a:spcPts val="0"/>
              </a:spcAft>
              <a:buSzPts val="2400"/>
              <a:buFont typeface="Archivo"/>
              <a:buNone/>
              <a:defRPr sz="2400" b="1">
                <a:latin typeface="Archivo"/>
                <a:ea typeface="Archivo"/>
                <a:cs typeface="Archivo"/>
                <a:sym typeface="Archivo"/>
              </a:defRPr>
            </a:lvl5pPr>
            <a:lvl6pPr lvl="5" algn="ctr" rtl="0">
              <a:lnSpc>
                <a:spcPct val="100000"/>
              </a:lnSpc>
              <a:spcBef>
                <a:spcPts val="0"/>
              </a:spcBef>
              <a:spcAft>
                <a:spcPts val="0"/>
              </a:spcAft>
              <a:buSzPts val="2400"/>
              <a:buFont typeface="Archivo"/>
              <a:buNone/>
              <a:defRPr sz="2400" b="1">
                <a:latin typeface="Archivo"/>
                <a:ea typeface="Archivo"/>
                <a:cs typeface="Archivo"/>
                <a:sym typeface="Archivo"/>
              </a:defRPr>
            </a:lvl6pPr>
            <a:lvl7pPr lvl="6" algn="ctr" rtl="0">
              <a:lnSpc>
                <a:spcPct val="100000"/>
              </a:lnSpc>
              <a:spcBef>
                <a:spcPts val="0"/>
              </a:spcBef>
              <a:spcAft>
                <a:spcPts val="0"/>
              </a:spcAft>
              <a:buSzPts val="2400"/>
              <a:buFont typeface="Archivo"/>
              <a:buNone/>
              <a:defRPr sz="2400" b="1">
                <a:latin typeface="Archivo"/>
                <a:ea typeface="Archivo"/>
                <a:cs typeface="Archivo"/>
                <a:sym typeface="Archivo"/>
              </a:defRPr>
            </a:lvl7pPr>
            <a:lvl8pPr lvl="7" algn="ctr" rtl="0">
              <a:lnSpc>
                <a:spcPct val="100000"/>
              </a:lnSpc>
              <a:spcBef>
                <a:spcPts val="0"/>
              </a:spcBef>
              <a:spcAft>
                <a:spcPts val="0"/>
              </a:spcAft>
              <a:buSzPts val="2400"/>
              <a:buFont typeface="Archivo"/>
              <a:buNone/>
              <a:defRPr sz="2400" b="1">
                <a:latin typeface="Archivo"/>
                <a:ea typeface="Archivo"/>
                <a:cs typeface="Archivo"/>
                <a:sym typeface="Archivo"/>
              </a:defRPr>
            </a:lvl8pPr>
            <a:lvl9pPr lvl="8" algn="ctr" rtl="0">
              <a:lnSpc>
                <a:spcPct val="100000"/>
              </a:lnSpc>
              <a:spcBef>
                <a:spcPts val="0"/>
              </a:spcBef>
              <a:spcAft>
                <a:spcPts val="0"/>
              </a:spcAft>
              <a:buSzPts val="2400"/>
              <a:buFont typeface="Archivo"/>
              <a:buNone/>
              <a:defRPr sz="2400" b="1">
                <a:latin typeface="Archivo"/>
                <a:ea typeface="Archivo"/>
                <a:cs typeface="Archivo"/>
                <a:sym typeface="Archivo"/>
              </a:defRPr>
            </a:lvl9pPr>
          </a:lstStyle>
          <a:p>
            <a:endParaRPr/>
          </a:p>
        </p:txBody>
      </p:sp>
      <p:sp>
        <p:nvSpPr>
          <p:cNvPr id="44" name="Google Shape;44;p5"/>
          <p:cNvSpPr txBox="1">
            <a:spLocks noGrp="1"/>
          </p:cNvSpPr>
          <p:nvPr>
            <p:ph type="subTitle" idx="4"/>
          </p:nvPr>
        </p:nvSpPr>
        <p:spPr>
          <a:xfrm>
            <a:off x="4923250" y="1876423"/>
            <a:ext cx="2505600" cy="45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Archivo"/>
              <a:buNone/>
              <a:defRPr sz="1800">
                <a:solidFill>
                  <a:schemeClr val="dk1"/>
                </a:solidFill>
                <a:latin typeface="Archivo"/>
                <a:ea typeface="Archivo"/>
                <a:cs typeface="Archivo"/>
                <a:sym typeface="Archivo"/>
              </a:defRPr>
            </a:lvl1pPr>
            <a:lvl2pPr lvl="1" algn="ctr" rtl="0">
              <a:lnSpc>
                <a:spcPct val="100000"/>
              </a:lnSpc>
              <a:spcBef>
                <a:spcPts val="0"/>
              </a:spcBef>
              <a:spcAft>
                <a:spcPts val="0"/>
              </a:spcAft>
              <a:buSzPts val="2400"/>
              <a:buFont typeface="Archivo"/>
              <a:buNone/>
              <a:defRPr sz="2400" b="1">
                <a:latin typeface="Archivo"/>
                <a:ea typeface="Archivo"/>
                <a:cs typeface="Archivo"/>
                <a:sym typeface="Archivo"/>
              </a:defRPr>
            </a:lvl2pPr>
            <a:lvl3pPr lvl="2" algn="ctr" rtl="0">
              <a:lnSpc>
                <a:spcPct val="100000"/>
              </a:lnSpc>
              <a:spcBef>
                <a:spcPts val="0"/>
              </a:spcBef>
              <a:spcAft>
                <a:spcPts val="0"/>
              </a:spcAft>
              <a:buSzPts val="2400"/>
              <a:buFont typeface="Archivo"/>
              <a:buNone/>
              <a:defRPr sz="2400" b="1">
                <a:latin typeface="Archivo"/>
                <a:ea typeface="Archivo"/>
                <a:cs typeface="Archivo"/>
                <a:sym typeface="Archivo"/>
              </a:defRPr>
            </a:lvl3pPr>
            <a:lvl4pPr lvl="3" algn="ctr" rtl="0">
              <a:lnSpc>
                <a:spcPct val="100000"/>
              </a:lnSpc>
              <a:spcBef>
                <a:spcPts val="0"/>
              </a:spcBef>
              <a:spcAft>
                <a:spcPts val="0"/>
              </a:spcAft>
              <a:buSzPts val="2400"/>
              <a:buFont typeface="Archivo"/>
              <a:buNone/>
              <a:defRPr sz="2400" b="1">
                <a:latin typeface="Archivo"/>
                <a:ea typeface="Archivo"/>
                <a:cs typeface="Archivo"/>
                <a:sym typeface="Archivo"/>
              </a:defRPr>
            </a:lvl4pPr>
            <a:lvl5pPr lvl="4" algn="ctr" rtl="0">
              <a:lnSpc>
                <a:spcPct val="100000"/>
              </a:lnSpc>
              <a:spcBef>
                <a:spcPts val="0"/>
              </a:spcBef>
              <a:spcAft>
                <a:spcPts val="0"/>
              </a:spcAft>
              <a:buSzPts val="2400"/>
              <a:buFont typeface="Archivo"/>
              <a:buNone/>
              <a:defRPr sz="2400" b="1">
                <a:latin typeface="Archivo"/>
                <a:ea typeface="Archivo"/>
                <a:cs typeface="Archivo"/>
                <a:sym typeface="Archivo"/>
              </a:defRPr>
            </a:lvl5pPr>
            <a:lvl6pPr lvl="5" algn="ctr" rtl="0">
              <a:lnSpc>
                <a:spcPct val="100000"/>
              </a:lnSpc>
              <a:spcBef>
                <a:spcPts val="0"/>
              </a:spcBef>
              <a:spcAft>
                <a:spcPts val="0"/>
              </a:spcAft>
              <a:buSzPts val="2400"/>
              <a:buFont typeface="Archivo"/>
              <a:buNone/>
              <a:defRPr sz="2400" b="1">
                <a:latin typeface="Archivo"/>
                <a:ea typeface="Archivo"/>
                <a:cs typeface="Archivo"/>
                <a:sym typeface="Archivo"/>
              </a:defRPr>
            </a:lvl6pPr>
            <a:lvl7pPr lvl="6" algn="ctr" rtl="0">
              <a:lnSpc>
                <a:spcPct val="100000"/>
              </a:lnSpc>
              <a:spcBef>
                <a:spcPts val="0"/>
              </a:spcBef>
              <a:spcAft>
                <a:spcPts val="0"/>
              </a:spcAft>
              <a:buSzPts val="2400"/>
              <a:buFont typeface="Archivo"/>
              <a:buNone/>
              <a:defRPr sz="2400" b="1">
                <a:latin typeface="Archivo"/>
                <a:ea typeface="Archivo"/>
                <a:cs typeface="Archivo"/>
                <a:sym typeface="Archivo"/>
              </a:defRPr>
            </a:lvl7pPr>
            <a:lvl8pPr lvl="7" algn="ctr" rtl="0">
              <a:lnSpc>
                <a:spcPct val="100000"/>
              </a:lnSpc>
              <a:spcBef>
                <a:spcPts val="0"/>
              </a:spcBef>
              <a:spcAft>
                <a:spcPts val="0"/>
              </a:spcAft>
              <a:buSzPts val="2400"/>
              <a:buFont typeface="Archivo"/>
              <a:buNone/>
              <a:defRPr sz="2400" b="1">
                <a:latin typeface="Archivo"/>
                <a:ea typeface="Archivo"/>
                <a:cs typeface="Archivo"/>
                <a:sym typeface="Archivo"/>
              </a:defRPr>
            </a:lvl8pPr>
            <a:lvl9pPr lvl="8" algn="ctr" rtl="0">
              <a:lnSpc>
                <a:spcPct val="100000"/>
              </a:lnSpc>
              <a:spcBef>
                <a:spcPts val="0"/>
              </a:spcBef>
              <a:spcAft>
                <a:spcPts val="0"/>
              </a:spcAft>
              <a:buSzPts val="2400"/>
              <a:buFont typeface="Archivo"/>
              <a:buNone/>
              <a:defRPr sz="2400" b="1">
                <a:latin typeface="Archivo"/>
                <a:ea typeface="Archivo"/>
                <a:cs typeface="Archivo"/>
                <a:sym typeface="Archivo"/>
              </a:defRPr>
            </a:lvl9pPr>
          </a:lstStyle>
          <a:p>
            <a:endParaRPr/>
          </a:p>
        </p:txBody>
      </p:sp>
      <p:sp>
        <p:nvSpPr>
          <p:cNvPr id="45" name="Google Shape;45;p5"/>
          <p:cNvSpPr/>
          <p:nvPr/>
        </p:nvSpPr>
        <p:spPr>
          <a:xfrm>
            <a:off x="-50" y="5064750"/>
            <a:ext cx="9144000" cy="7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5"/>
        <p:cNvGrpSpPr/>
        <p:nvPr/>
      </p:nvGrpSpPr>
      <p:grpSpPr>
        <a:xfrm>
          <a:off x="0" y="0"/>
          <a:ext cx="0" cy="0"/>
          <a:chOff x="0" y="0"/>
          <a:chExt cx="0" cy="0"/>
        </a:xfrm>
      </p:grpSpPr>
      <p:grpSp>
        <p:nvGrpSpPr>
          <p:cNvPr id="56" name="Google Shape;56;p7"/>
          <p:cNvGrpSpPr/>
          <p:nvPr/>
        </p:nvGrpSpPr>
        <p:grpSpPr>
          <a:xfrm>
            <a:off x="-50" y="3726050"/>
            <a:ext cx="9144000" cy="1417475"/>
            <a:chOff x="-50" y="3726050"/>
            <a:chExt cx="9144000" cy="1417475"/>
          </a:xfrm>
        </p:grpSpPr>
        <p:sp>
          <p:nvSpPr>
            <p:cNvPr id="57" name="Google Shape;57;p7"/>
            <p:cNvSpPr/>
            <p:nvPr/>
          </p:nvSpPr>
          <p:spPr>
            <a:xfrm>
              <a:off x="8008050" y="3726050"/>
              <a:ext cx="1021986" cy="928016"/>
            </a:xfrm>
            <a:custGeom>
              <a:avLst/>
              <a:gdLst/>
              <a:ahLst/>
              <a:cxnLst/>
              <a:rect l="l" t="t" r="r" b="b"/>
              <a:pathLst>
                <a:path w="11575" h="10511" extrusionOk="0">
                  <a:moveTo>
                    <a:pt x="8580" y="4042"/>
                  </a:moveTo>
                  <a:cubicBezTo>
                    <a:pt x="8572" y="4067"/>
                    <a:pt x="8572" y="4110"/>
                    <a:pt x="8572" y="4145"/>
                  </a:cubicBezTo>
                  <a:lnTo>
                    <a:pt x="8572" y="4179"/>
                  </a:lnTo>
                  <a:lnTo>
                    <a:pt x="7971" y="4179"/>
                  </a:lnTo>
                  <a:lnTo>
                    <a:pt x="7971" y="4145"/>
                  </a:lnTo>
                  <a:cubicBezTo>
                    <a:pt x="7971" y="4102"/>
                    <a:pt x="7971" y="4067"/>
                    <a:pt x="7962" y="4042"/>
                  </a:cubicBezTo>
                  <a:close/>
                  <a:moveTo>
                    <a:pt x="8572" y="4273"/>
                  </a:moveTo>
                  <a:lnTo>
                    <a:pt x="8572" y="5294"/>
                  </a:lnTo>
                  <a:lnTo>
                    <a:pt x="7971" y="5294"/>
                  </a:lnTo>
                  <a:lnTo>
                    <a:pt x="7971" y="4273"/>
                  </a:lnTo>
                  <a:close/>
                  <a:moveTo>
                    <a:pt x="8572" y="5380"/>
                  </a:moveTo>
                  <a:lnTo>
                    <a:pt x="8572" y="5526"/>
                  </a:lnTo>
                  <a:lnTo>
                    <a:pt x="7971" y="5526"/>
                  </a:lnTo>
                  <a:lnTo>
                    <a:pt x="7971" y="5380"/>
                  </a:lnTo>
                  <a:close/>
                  <a:moveTo>
                    <a:pt x="8563" y="5603"/>
                  </a:moveTo>
                  <a:lnTo>
                    <a:pt x="8563" y="6633"/>
                  </a:lnTo>
                  <a:lnTo>
                    <a:pt x="7980" y="6633"/>
                  </a:lnTo>
                  <a:lnTo>
                    <a:pt x="7962" y="6495"/>
                  </a:lnTo>
                  <a:lnTo>
                    <a:pt x="7962" y="5603"/>
                  </a:lnTo>
                  <a:close/>
                  <a:moveTo>
                    <a:pt x="8572" y="6718"/>
                  </a:moveTo>
                  <a:lnTo>
                    <a:pt x="8572" y="6873"/>
                  </a:lnTo>
                  <a:lnTo>
                    <a:pt x="8014" y="6873"/>
                  </a:lnTo>
                  <a:lnTo>
                    <a:pt x="7997" y="6718"/>
                  </a:lnTo>
                  <a:close/>
                  <a:moveTo>
                    <a:pt x="8572" y="6959"/>
                  </a:moveTo>
                  <a:lnTo>
                    <a:pt x="8572" y="7971"/>
                  </a:lnTo>
                  <a:lnTo>
                    <a:pt x="8168" y="7971"/>
                  </a:lnTo>
                  <a:lnTo>
                    <a:pt x="8125" y="7697"/>
                  </a:lnTo>
                  <a:lnTo>
                    <a:pt x="8100" y="7534"/>
                  </a:lnTo>
                  <a:lnTo>
                    <a:pt x="8220" y="7534"/>
                  </a:lnTo>
                  <a:lnTo>
                    <a:pt x="8220" y="7362"/>
                  </a:lnTo>
                  <a:lnTo>
                    <a:pt x="8220" y="7285"/>
                  </a:lnTo>
                  <a:lnTo>
                    <a:pt x="8065" y="7285"/>
                  </a:lnTo>
                  <a:lnTo>
                    <a:pt x="8022" y="6959"/>
                  </a:lnTo>
                  <a:close/>
                  <a:moveTo>
                    <a:pt x="8537" y="8057"/>
                  </a:moveTo>
                  <a:lnTo>
                    <a:pt x="8537" y="8211"/>
                  </a:lnTo>
                  <a:lnTo>
                    <a:pt x="8211" y="8211"/>
                  </a:lnTo>
                  <a:lnTo>
                    <a:pt x="8185" y="8057"/>
                  </a:lnTo>
                  <a:close/>
                  <a:moveTo>
                    <a:pt x="8426" y="8297"/>
                  </a:moveTo>
                  <a:lnTo>
                    <a:pt x="8426" y="8383"/>
                  </a:lnTo>
                  <a:lnTo>
                    <a:pt x="8554" y="8383"/>
                  </a:lnTo>
                  <a:lnTo>
                    <a:pt x="8554" y="8632"/>
                  </a:lnTo>
                  <a:lnTo>
                    <a:pt x="8537" y="8632"/>
                  </a:lnTo>
                  <a:lnTo>
                    <a:pt x="8537" y="8898"/>
                  </a:lnTo>
                  <a:lnTo>
                    <a:pt x="8537" y="9078"/>
                  </a:lnTo>
                  <a:lnTo>
                    <a:pt x="8323" y="9078"/>
                  </a:lnTo>
                  <a:lnTo>
                    <a:pt x="8220" y="8297"/>
                  </a:lnTo>
                  <a:close/>
                  <a:moveTo>
                    <a:pt x="8554" y="9121"/>
                  </a:moveTo>
                  <a:lnTo>
                    <a:pt x="8554" y="9155"/>
                  </a:lnTo>
                  <a:lnTo>
                    <a:pt x="8340" y="9155"/>
                  </a:lnTo>
                  <a:lnTo>
                    <a:pt x="8340" y="9121"/>
                  </a:lnTo>
                  <a:close/>
                  <a:moveTo>
                    <a:pt x="8537" y="9172"/>
                  </a:moveTo>
                  <a:lnTo>
                    <a:pt x="8537" y="9215"/>
                  </a:lnTo>
                  <a:lnTo>
                    <a:pt x="8486" y="9215"/>
                  </a:lnTo>
                  <a:lnTo>
                    <a:pt x="8486" y="9172"/>
                  </a:lnTo>
                  <a:close/>
                  <a:moveTo>
                    <a:pt x="8537" y="10056"/>
                  </a:moveTo>
                  <a:lnTo>
                    <a:pt x="8537" y="10356"/>
                  </a:lnTo>
                  <a:lnTo>
                    <a:pt x="8494" y="10356"/>
                  </a:lnTo>
                  <a:lnTo>
                    <a:pt x="8451" y="10056"/>
                  </a:lnTo>
                  <a:close/>
                  <a:moveTo>
                    <a:pt x="2729" y="1"/>
                  </a:moveTo>
                  <a:lnTo>
                    <a:pt x="2712" y="713"/>
                  </a:lnTo>
                  <a:lnTo>
                    <a:pt x="2703" y="1313"/>
                  </a:lnTo>
                  <a:lnTo>
                    <a:pt x="2703" y="1373"/>
                  </a:lnTo>
                  <a:lnTo>
                    <a:pt x="2694" y="2231"/>
                  </a:lnTo>
                  <a:lnTo>
                    <a:pt x="2686" y="2677"/>
                  </a:lnTo>
                  <a:lnTo>
                    <a:pt x="1073" y="2677"/>
                  </a:lnTo>
                  <a:lnTo>
                    <a:pt x="953" y="3578"/>
                  </a:lnTo>
                  <a:lnTo>
                    <a:pt x="824" y="3578"/>
                  </a:lnTo>
                  <a:lnTo>
                    <a:pt x="824" y="3647"/>
                  </a:lnTo>
                  <a:lnTo>
                    <a:pt x="824" y="3819"/>
                  </a:lnTo>
                  <a:lnTo>
                    <a:pt x="927" y="3819"/>
                  </a:lnTo>
                  <a:lnTo>
                    <a:pt x="901" y="3982"/>
                  </a:lnTo>
                  <a:lnTo>
                    <a:pt x="695" y="5440"/>
                  </a:lnTo>
                  <a:lnTo>
                    <a:pt x="567" y="5440"/>
                  </a:lnTo>
                  <a:lnTo>
                    <a:pt x="567" y="5517"/>
                  </a:lnTo>
                  <a:lnTo>
                    <a:pt x="567" y="5689"/>
                  </a:lnTo>
                  <a:lnTo>
                    <a:pt x="670" y="5689"/>
                  </a:lnTo>
                  <a:lnTo>
                    <a:pt x="644" y="5852"/>
                  </a:lnTo>
                  <a:lnTo>
                    <a:pt x="438" y="7310"/>
                  </a:lnTo>
                  <a:lnTo>
                    <a:pt x="292" y="7310"/>
                  </a:lnTo>
                  <a:lnTo>
                    <a:pt x="292" y="7379"/>
                  </a:lnTo>
                  <a:lnTo>
                    <a:pt x="292" y="7551"/>
                  </a:lnTo>
                  <a:lnTo>
                    <a:pt x="412" y="7551"/>
                  </a:lnTo>
                  <a:lnTo>
                    <a:pt x="387" y="7714"/>
                  </a:lnTo>
                  <a:lnTo>
                    <a:pt x="181" y="9172"/>
                  </a:lnTo>
                  <a:lnTo>
                    <a:pt x="35" y="9172"/>
                  </a:lnTo>
                  <a:lnTo>
                    <a:pt x="35" y="9249"/>
                  </a:lnTo>
                  <a:lnTo>
                    <a:pt x="35" y="9421"/>
                  </a:lnTo>
                  <a:lnTo>
                    <a:pt x="155" y="9421"/>
                  </a:lnTo>
                  <a:lnTo>
                    <a:pt x="129" y="9584"/>
                  </a:lnTo>
                  <a:lnTo>
                    <a:pt x="0" y="10511"/>
                  </a:lnTo>
                  <a:lnTo>
                    <a:pt x="11446" y="10511"/>
                  </a:lnTo>
                  <a:lnTo>
                    <a:pt x="11446" y="8915"/>
                  </a:lnTo>
                  <a:lnTo>
                    <a:pt x="11446" y="8649"/>
                  </a:lnTo>
                  <a:lnTo>
                    <a:pt x="11446" y="8400"/>
                  </a:lnTo>
                  <a:lnTo>
                    <a:pt x="11574" y="8400"/>
                  </a:lnTo>
                  <a:lnTo>
                    <a:pt x="11574" y="8271"/>
                  </a:lnTo>
                  <a:lnTo>
                    <a:pt x="11411" y="8271"/>
                  </a:lnTo>
                  <a:lnTo>
                    <a:pt x="11411" y="8246"/>
                  </a:lnTo>
                  <a:lnTo>
                    <a:pt x="11411" y="7971"/>
                  </a:lnTo>
                  <a:lnTo>
                    <a:pt x="10159" y="7971"/>
                  </a:lnTo>
                  <a:cubicBezTo>
                    <a:pt x="10150" y="7971"/>
                    <a:pt x="10150" y="7962"/>
                    <a:pt x="10142" y="7962"/>
                  </a:cubicBezTo>
                  <a:lnTo>
                    <a:pt x="10099" y="7962"/>
                  </a:lnTo>
                  <a:lnTo>
                    <a:pt x="10099" y="6942"/>
                  </a:lnTo>
                  <a:cubicBezTo>
                    <a:pt x="10116" y="6942"/>
                    <a:pt x="10142" y="6924"/>
                    <a:pt x="10142" y="6899"/>
                  </a:cubicBezTo>
                  <a:cubicBezTo>
                    <a:pt x="10142" y="6890"/>
                    <a:pt x="10124" y="6873"/>
                    <a:pt x="10116" y="6873"/>
                  </a:cubicBezTo>
                  <a:lnTo>
                    <a:pt x="10116" y="6718"/>
                  </a:lnTo>
                  <a:lnTo>
                    <a:pt x="10142" y="6718"/>
                  </a:lnTo>
                  <a:cubicBezTo>
                    <a:pt x="10159" y="6718"/>
                    <a:pt x="10185" y="6701"/>
                    <a:pt x="10185" y="6676"/>
                  </a:cubicBezTo>
                  <a:cubicBezTo>
                    <a:pt x="10185" y="6650"/>
                    <a:pt x="10159" y="6633"/>
                    <a:pt x="10142" y="6633"/>
                  </a:cubicBezTo>
                  <a:lnTo>
                    <a:pt x="10099" y="6633"/>
                  </a:lnTo>
                  <a:lnTo>
                    <a:pt x="10099" y="5612"/>
                  </a:lnTo>
                  <a:cubicBezTo>
                    <a:pt x="10116" y="5612"/>
                    <a:pt x="10142" y="5595"/>
                    <a:pt x="10142" y="5569"/>
                  </a:cubicBezTo>
                  <a:cubicBezTo>
                    <a:pt x="10142" y="5560"/>
                    <a:pt x="10124" y="5534"/>
                    <a:pt x="10116" y="5534"/>
                  </a:cubicBezTo>
                  <a:lnTo>
                    <a:pt x="10116" y="5389"/>
                  </a:lnTo>
                  <a:lnTo>
                    <a:pt x="10142" y="5389"/>
                  </a:lnTo>
                  <a:cubicBezTo>
                    <a:pt x="10159" y="5389"/>
                    <a:pt x="10185" y="5363"/>
                    <a:pt x="10185" y="5346"/>
                  </a:cubicBezTo>
                  <a:cubicBezTo>
                    <a:pt x="10185" y="5320"/>
                    <a:pt x="10159" y="5303"/>
                    <a:pt x="10142" y="5303"/>
                  </a:cubicBezTo>
                  <a:lnTo>
                    <a:pt x="10099" y="5303"/>
                  </a:lnTo>
                  <a:lnTo>
                    <a:pt x="10099" y="4282"/>
                  </a:lnTo>
                  <a:cubicBezTo>
                    <a:pt x="10116" y="4282"/>
                    <a:pt x="10142" y="4265"/>
                    <a:pt x="10142" y="4239"/>
                  </a:cubicBezTo>
                  <a:cubicBezTo>
                    <a:pt x="10142" y="4230"/>
                    <a:pt x="10124" y="4205"/>
                    <a:pt x="10116" y="4205"/>
                  </a:cubicBezTo>
                  <a:lnTo>
                    <a:pt x="10116" y="4059"/>
                  </a:lnTo>
                  <a:lnTo>
                    <a:pt x="10142" y="4059"/>
                  </a:lnTo>
                  <a:cubicBezTo>
                    <a:pt x="10159" y="4059"/>
                    <a:pt x="10185" y="4033"/>
                    <a:pt x="10185" y="4016"/>
                  </a:cubicBezTo>
                  <a:cubicBezTo>
                    <a:pt x="10185" y="3990"/>
                    <a:pt x="10159" y="3973"/>
                    <a:pt x="10142" y="3973"/>
                  </a:cubicBezTo>
                  <a:lnTo>
                    <a:pt x="10064" y="3973"/>
                  </a:lnTo>
                  <a:cubicBezTo>
                    <a:pt x="9979" y="3664"/>
                    <a:pt x="9687" y="3424"/>
                    <a:pt x="9344" y="3424"/>
                  </a:cubicBezTo>
                  <a:lnTo>
                    <a:pt x="9335" y="3424"/>
                  </a:lnTo>
                  <a:cubicBezTo>
                    <a:pt x="8992" y="3424"/>
                    <a:pt x="8700" y="3664"/>
                    <a:pt x="8614" y="3973"/>
                  </a:cubicBezTo>
                  <a:lnTo>
                    <a:pt x="7945" y="3973"/>
                  </a:lnTo>
                  <a:cubicBezTo>
                    <a:pt x="7902" y="3819"/>
                    <a:pt x="7817" y="3690"/>
                    <a:pt x="7714" y="3595"/>
                  </a:cubicBezTo>
                  <a:lnTo>
                    <a:pt x="7714" y="3578"/>
                  </a:lnTo>
                  <a:lnTo>
                    <a:pt x="7679" y="3578"/>
                  </a:lnTo>
                  <a:cubicBezTo>
                    <a:pt x="7645" y="3544"/>
                    <a:pt x="7602" y="3518"/>
                    <a:pt x="7559" y="3501"/>
                  </a:cubicBezTo>
                  <a:lnTo>
                    <a:pt x="7448" y="2677"/>
                  </a:lnTo>
                  <a:lnTo>
                    <a:pt x="3561" y="2677"/>
                  </a:lnTo>
                  <a:lnTo>
                    <a:pt x="3552" y="2231"/>
                  </a:lnTo>
                  <a:lnTo>
                    <a:pt x="3544" y="1373"/>
                  </a:lnTo>
                  <a:lnTo>
                    <a:pt x="3544" y="1313"/>
                  </a:lnTo>
                  <a:lnTo>
                    <a:pt x="3527" y="713"/>
                  </a:lnTo>
                  <a:lnTo>
                    <a:pt x="35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7"/>
            <p:cNvSpPr/>
            <p:nvPr/>
          </p:nvSpPr>
          <p:spPr>
            <a:xfrm>
              <a:off x="-50" y="4635025"/>
              <a:ext cx="9144000" cy="508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7"/>
          <p:cNvSpPr txBox="1">
            <a:spLocks noGrp="1"/>
          </p:cNvSpPr>
          <p:nvPr>
            <p:ph type="subTitle" idx="1"/>
          </p:nvPr>
        </p:nvSpPr>
        <p:spPr>
          <a:xfrm>
            <a:off x="4135975" y="1886700"/>
            <a:ext cx="3839400" cy="1942800"/>
          </a:xfrm>
          <a:prstGeom prst="rect">
            <a:avLst/>
          </a:prstGeom>
        </p:spPr>
        <p:txBody>
          <a:bodyPr spcFirstLastPara="1" wrap="square" lIns="91425" tIns="91425" rIns="91425" bIns="91425" anchor="t" anchorCtr="0">
            <a:noAutofit/>
          </a:bodyPr>
          <a:lstStyle>
            <a:lvl1pPr lvl="0">
              <a:spcBef>
                <a:spcPts val="0"/>
              </a:spcBef>
              <a:spcAft>
                <a:spcPts val="0"/>
              </a:spcAft>
              <a:buSzPts val="1200"/>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60" name="Google Shape;60;p7"/>
          <p:cNvSpPr txBox="1">
            <a:spLocks noGrp="1"/>
          </p:cNvSpPr>
          <p:nvPr>
            <p:ph type="title"/>
          </p:nvPr>
        </p:nvSpPr>
        <p:spPr>
          <a:xfrm>
            <a:off x="4135975" y="1314000"/>
            <a:ext cx="38721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1" name="Google Shape;61;p7"/>
          <p:cNvSpPr>
            <a:spLocks noGrp="1"/>
          </p:cNvSpPr>
          <p:nvPr>
            <p:ph type="pic" idx="2"/>
          </p:nvPr>
        </p:nvSpPr>
        <p:spPr>
          <a:xfrm>
            <a:off x="805650" y="541900"/>
            <a:ext cx="2890500" cy="4522800"/>
          </a:xfrm>
          <a:prstGeom prst="rect">
            <a:avLst/>
          </a:prstGeom>
          <a:noFill/>
          <a:ln>
            <a:noFill/>
          </a:ln>
        </p:spPr>
      </p:sp>
      <p:sp>
        <p:nvSpPr>
          <p:cNvPr id="62" name="Google Shape;62;p7"/>
          <p:cNvSpPr/>
          <p:nvPr/>
        </p:nvSpPr>
        <p:spPr>
          <a:xfrm>
            <a:off x="-50" y="5064750"/>
            <a:ext cx="9144000" cy="7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3"/>
        <p:cNvGrpSpPr/>
        <p:nvPr/>
      </p:nvGrpSpPr>
      <p:grpSpPr>
        <a:xfrm>
          <a:off x="0" y="0"/>
          <a:ext cx="0" cy="0"/>
          <a:chOff x="0" y="0"/>
          <a:chExt cx="0" cy="0"/>
        </a:xfrm>
      </p:grpSpPr>
      <p:sp>
        <p:nvSpPr>
          <p:cNvPr id="64" name="Google Shape;64;p8"/>
          <p:cNvSpPr txBox="1">
            <a:spLocks noGrp="1"/>
          </p:cNvSpPr>
          <p:nvPr>
            <p:ph type="title"/>
          </p:nvPr>
        </p:nvSpPr>
        <p:spPr>
          <a:xfrm>
            <a:off x="2317950" y="1307100"/>
            <a:ext cx="45081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000"/>
              <a:buNone/>
              <a:defRPr sz="4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65" name="Google Shape;65;p8"/>
          <p:cNvGrpSpPr/>
          <p:nvPr/>
        </p:nvGrpSpPr>
        <p:grpSpPr>
          <a:xfrm>
            <a:off x="-289823" y="3188598"/>
            <a:ext cx="9433773" cy="1954927"/>
            <a:chOff x="-289823" y="3188598"/>
            <a:chExt cx="9433773" cy="1954927"/>
          </a:xfrm>
        </p:grpSpPr>
        <p:sp>
          <p:nvSpPr>
            <p:cNvPr id="66" name="Google Shape;66;p8"/>
            <p:cNvSpPr/>
            <p:nvPr/>
          </p:nvSpPr>
          <p:spPr>
            <a:xfrm>
              <a:off x="-50" y="4635025"/>
              <a:ext cx="9144000" cy="508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 name="Google Shape;67;p8"/>
            <p:cNvGrpSpPr/>
            <p:nvPr/>
          </p:nvGrpSpPr>
          <p:grpSpPr>
            <a:xfrm>
              <a:off x="-289823" y="3188598"/>
              <a:ext cx="8114498" cy="1453680"/>
              <a:chOff x="-289823" y="3181354"/>
              <a:chExt cx="8114498" cy="1453680"/>
            </a:xfrm>
          </p:grpSpPr>
          <p:sp>
            <p:nvSpPr>
              <p:cNvPr id="68" name="Google Shape;68;p8"/>
              <p:cNvSpPr/>
              <p:nvPr/>
            </p:nvSpPr>
            <p:spPr>
              <a:xfrm>
                <a:off x="7235969" y="4343536"/>
                <a:ext cx="588706" cy="291497"/>
              </a:xfrm>
              <a:custGeom>
                <a:avLst/>
                <a:gdLst/>
                <a:ahLst/>
                <a:cxnLst/>
                <a:rect l="l" t="t" r="r" b="b"/>
                <a:pathLst>
                  <a:path w="7834" h="3879" extrusionOk="0">
                    <a:moveTo>
                      <a:pt x="1416" y="0"/>
                    </a:moveTo>
                    <a:cubicBezTo>
                      <a:pt x="1408" y="0"/>
                      <a:pt x="1391" y="18"/>
                      <a:pt x="1391" y="26"/>
                    </a:cubicBezTo>
                    <a:lnTo>
                      <a:pt x="1391" y="601"/>
                    </a:lnTo>
                    <a:lnTo>
                      <a:pt x="1279" y="601"/>
                    </a:lnTo>
                    <a:lnTo>
                      <a:pt x="1279" y="1176"/>
                    </a:lnTo>
                    <a:lnTo>
                      <a:pt x="1245" y="1176"/>
                    </a:lnTo>
                    <a:lnTo>
                      <a:pt x="1116" y="1408"/>
                    </a:lnTo>
                    <a:lnTo>
                      <a:pt x="618" y="1408"/>
                    </a:lnTo>
                    <a:lnTo>
                      <a:pt x="618" y="1691"/>
                    </a:lnTo>
                    <a:lnTo>
                      <a:pt x="764" y="1691"/>
                    </a:lnTo>
                    <a:lnTo>
                      <a:pt x="704" y="1794"/>
                    </a:lnTo>
                    <a:lnTo>
                      <a:pt x="678" y="1862"/>
                    </a:lnTo>
                    <a:lnTo>
                      <a:pt x="636" y="1957"/>
                    </a:lnTo>
                    <a:lnTo>
                      <a:pt x="610" y="2000"/>
                    </a:lnTo>
                    <a:lnTo>
                      <a:pt x="567" y="2094"/>
                    </a:lnTo>
                    <a:lnTo>
                      <a:pt x="550" y="2145"/>
                    </a:lnTo>
                    <a:lnTo>
                      <a:pt x="481" y="2274"/>
                    </a:lnTo>
                    <a:lnTo>
                      <a:pt x="464" y="2326"/>
                    </a:lnTo>
                    <a:lnTo>
                      <a:pt x="404" y="2429"/>
                    </a:lnTo>
                    <a:lnTo>
                      <a:pt x="404" y="2437"/>
                    </a:lnTo>
                    <a:lnTo>
                      <a:pt x="318" y="2609"/>
                    </a:lnTo>
                    <a:lnTo>
                      <a:pt x="1" y="2609"/>
                    </a:lnTo>
                    <a:cubicBezTo>
                      <a:pt x="1" y="2609"/>
                      <a:pt x="18" y="2746"/>
                      <a:pt x="249" y="3244"/>
                    </a:cubicBezTo>
                    <a:cubicBezTo>
                      <a:pt x="473" y="3724"/>
                      <a:pt x="1210" y="3878"/>
                      <a:pt x="1210" y="3878"/>
                    </a:cubicBezTo>
                    <a:lnTo>
                      <a:pt x="6573" y="3878"/>
                    </a:lnTo>
                    <a:cubicBezTo>
                      <a:pt x="7147" y="3853"/>
                      <a:pt x="7834" y="2695"/>
                      <a:pt x="7834" y="2694"/>
                    </a:cubicBezTo>
                    <a:lnTo>
                      <a:pt x="7834" y="2694"/>
                    </a:lnTo>
                    <a:cubicBezTo>
                      <a:pt x="7834" y="2694"/>
                      <a:pt x="7791" y="2712"/>
                      <a:pt x="7714" y="2729"/>
                    </a:cubicBezTo>
                    <a:cubicBezTo>
                      <a:pt x="7679" y="2737"/>
                      <a:pt x="7662" y="2737"/>
                      <a:pt x="7619" y="2755"/>
                    </a:cubicBezTo>
                    <a:lnTo>
                      <a:pt x="7594" y="2755"/>
                    </a:lnTo>
                    <a:cubicBezTo>
                      <a:pt x="7568" y="2755"/>
                      <a:pt x="7551" y="2763"/>
                      <a:pt x="7525" y="2763"/>
                    </a:cubicBezTo>
                    <a:cubicBezTo>
                      <a:pt x="7516" y="2763"/>
                      <a:pt x="7508" y="2763"/>
                      <a:pt x="7499" y="2772"/>
                    </a:cubicBezTo>
                    <a:cubicBezTo>
                      <a:pt x="7474" y="2772"/>
                      <a:pt x="7456" y="2780"/>
                      <a:pt x="7422" y="2780"/>
                    </a:cubicBezTo>
                    <a:cubicBezTo>
                      <a:pt x="7413" y="2780"/>
                      <a:pt x="7396" y="2780"/>
                      <a:pt x="7388" y="2789"/>
                    </a:cubicBezTo>
                    <a:cubicBezTo>
                      <a:pt x="7371" y="2789"/>
                      <a:pt x="7345" y="2806"/>
                      <a:pt x="7328" y="2806"/>
                    </a:cubicBezTo>
                    <a:lnTo>
                      <a:pt x="7139" y="2806"/>
                    </a:lnTo>
                    <a:lnTo>
                      <a:pt x="7139" y="2514"/>
                    </a:lnTo>
                    <a:lnTo>
                      <a:pt x="7002" y="2514"/>
                    </a:lnTo>
                    <a:lnTo>
                      <a:pt x="7002" y="2034"/>
                    </a:lnTo>
                    <a:lnTo>
                      <a:pt x="6976" y="2034"/>
                    </a:lnTo>
                    <a:lnTo>
                      <a:pt x="6976" y="2514"/>
                    </a:lnTo>
                    <a:lnTo>
                      <a:pt x="6830" y="2514"/>
                    </a:lnTo>
                    <a:lnTo>
                      <a:pt x="6830" y="2806"/>
                    </a:lnTo>
                    <a:lnTo>
                      <a:pt x="2695" y="2806"/>
                    </a:lnTo>
                    <a:cubicBezTo>
                      <a:pt x="2609" y="2703"/>
                      <a:pt x="2566" y="2609"/>
                      <a:pt x="2566" y="2609"/>
                    </a:cubicBezTo>
                    <a:lnTo>
                      <a:pt x="2377" y="2609"/>
                    </a:lnTo>
                    <a:lnTo>
                      <a:pt x="2377" y="2489"/>
                    </a:lnTo>
                    <a:lnTo>
                      <a:pt x="2377" y="2429"/>
                    </a:lnTo>
                    <a:lnTo>
                      <a:pt x="2377" y="2317"/>
                    </a:lnTo>
                    <a:lnTo>
                      <a:pt x="2377" y="2274"/>
                    </a:lnTo>
                    <a:lnTo>
                      <a:pt x="2377" y="2163"/>
                    </a:lnTo>
                    <a:lnTo>
                      <a:pt x="2377" y="2094"/>
                    </a:lnTo>
                    <a:lnTo>
                      <a:pt x="2377" y="2000"/>
                    </a:lnTo>
                    <a:lnTo>
                      <a:pt x="2377" y="1957"/>
                    </a:lnTo>
                    <a:lnTo>
                      <a:pt x="2377" y="1862"/>
                    </a:lnTo>
                    <a:lnTo>
                      <a:pt x="2377" y="1794"/>
                    </a:lnTo>
                    <a:lnTo>
                      <a:pt x="2377" y="1691"/>
                    </a:lnTo>
                    <a:lnTo>
                      <a:pt x="2746" y="1691"/>
                    </a:lnTo>
                    <a:lnTo>
                      <a:pt x="2746" y="1408"/>
                    </a:lnTo>
                    <a:lnTo>
                      <a:pt x="1596" y="1408"/>
                    </a:lnTo>
                    <a:lnTo>
                      <a:pt x="1596" y="1176"/>
                    </a:lnTo>
                    <a:lnTo>
                      <a:pt x="1554" y="1176"/>
                    </a:lnTo>
                    <a:lnTo>
                      <a:pt x="1554" y="601"/>
                    </a:lnTo>
                    <a:lnTo>
                      <a:pt x="1433" y="601"/>
                    </a:lnTo>
                    <a:lnTo>
                      <a:pt x="1433" y="26"/>
                    </a:lnTo>
                    <a:cubicBezTo>
                      <a:pt x="1433" y="18"/>
                      <a:pt x="1425" y="0"/>
                      <a:pt x="14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8"/>
              <p:cNvSpPr/>
              <p:nvPr/>
            </p:nvSpPr>
            <p:spPr>
              <a:xfrm flipH="1">
                <a:off x="-289823" y="3181354"/>
                <a:ext cx="1315911" cy="1453667"/>
              </a:xfrm>
              <a:custGeom>
                <a:avLst/>
                <a:gdLst/>
                <a:ahLst/>
                <a:cxnLst/>
                <a:rect l="l" t="t" r="r" b="b"/>
                <a:pathLst>
                  <a:path w="13205" h="14587" extrusionOk="0">
                    <a:moveTo>
                      <a:pt x="8906" y="378"/>
                    </a:moveTo>
                    <a:lnTo>
                      <a:pt x="8512" y="679"/>
                    </a:lnTo>
                    <a:lnTo>
                      <a:pt x="8108" y="378"/>
                    </a:lnTo>
                    <a:close/>
                    <a:moveTo>
                      <a:pt x="8023" y="447"/>
                    </a:moveTo>
                    <a:lnTo>
                      <a:pt x="8426" y="747"/>
                    </a:lnTo>
                    <a:lnTo>
                      <a:pt x="8005" y="1065"/>
                    </a:lnTo>
                    <a:lnTo>
                      <a:pt x="8023" y="447"/>
                    </a:lnTo>
                    <a:close/>
                    <a:moveTo>
                      <a:pt x="8975" y="447"/>
                    </a:moveTo>
                    <a:lnTo>
                      <a:pt x="9001" y="1065"/>
                    </a:lnTo>
                    <a:lnTo>
                      <a:pt x="8580" y="747"/>
                    </a:lnTo>
                    <a:lnTo>
                      <a:pt x="8975" y="447"/>
                    </a:lnTo>
                    <a:close/>
                    <a:moveTo>
                      <a:pt x="8494" y="807"/>
                    </a:moveTo>
                    <a:lnTo>
                      <a:pt x="8923" y="1133"/>
                    </a:lnTo>
                    <a:lnTo>
                      <a:pt x="8065" y="1133"/>
                    </a:lnTo>
                    <a:lnTo>
                      <a:pt x="8494" y="807"/>
                    </a:lnTo>
                    <a:close/>
                    <a:moveTo>
                      <a:pt x="8941" y="1228"/>
                    </a:moveTo>
                    <a:lnTo>
                      <a:pt x="8494" y="1580"/>
                    </a:lnTo>
                    <a:lnTo>
                      <a:pt x="8057" y="1228"/>
                    </a:lnTo>
                    <a:close/>
                    <a:moveTo>
                      <a:pt x="7997" y="1305"/>
                    </a:moveTo>
                    <a:lnTo>
                      <a:pt x="8426" y="1648"/>
                    </a:lnTo>
                    <a:lnTo>
                      <a:pt x="7962" y="2009"/>
                    </a:lnTo>
                    <a:lnTo>
                      <a:pt x="7997" y="1305"/>
                    </a:lnTo>
                    <a:close/>
                    <a:moveTo>
                      <a:pt x="9009" y="1314"/>
                    </a:moveTo>
                    <a:lnTo>
                      <a:pt x="9044" y="2017"/>
                    </a:lnTo>
                    <a:lnTo>
                      <a:pt x="8580" y="1657"/>
                    </a:lnTo>
                    <a:lnTo>
                      <a:pt x="9009" y="1314"/>
                    </a:lnTo>
                    <a:close/>
                    <a:moveTo>
                      <a:pt x="8512" y="1708"/>
                    </a:moveTo>
                    <a:lnTo>
                      <a:pt x="8975" y="2094"/>
                    </a:lnTo>
                    <a:lnTo>
                      <a:pt x="8040" y="2094"/>
                    </a:lnTo>
                    <a:lnTo>
                      <a:pt x="8512" y="1708"/>
                    </a:lnTo>
                    <a:close/>
                    <a:moveTo>
                      <a:pt x="12141" y="112"/>
                    </a:moveTo>
                    <a:lnTo>
                      <a:pt x="10991" y="2420"/>
                    </a:lnTo>
                    <a:lnTo>
                      <a:pt x="10665" y="2498"/>
                    </a:lnTo>
                    <a:lnTo>
                      <a:pt x="11815" y="190"/>
                    </a:lnTo>
                    <a:lnTo>
                      <a:pt x="12141" y="112"/>
                    </a:lnTo>
                    <a:close/>
                    <a:moveTo>
                      <a:pt x="447" y="2283"/>
                    </a:moveTo>
                    <a:lnTo>
                      <a:pt x="533" y="2583"/>
                    </a:lnTo>
                    <a:lnTo>
                      <a:pt x="533" y="2583"/>
                    </a:lnTo>
                    <a:lnTo>
                      <a:pt x="164" y="2429"/>
                    </a:lnTo>
                    <a:lnTo>
                      <a:pt x="447" y="2283"/>
                    </a:lnTo>
                    <a:close/>
                    <a:moveTo>
                      <a:pt x="515" y="2309"/>
                    </a:moveTo>
                    <a:lnTo>
                      <a:pt x="884" y="2463"/>
                    </a:lnTo>
                    <a:lnTo>
                      <a:pt x="601" y="2609"/>
                    </a:lnTo>
                    <a:lnTo>
                      <a:pt x="515" y="2309"/>
                    </a:lnTo>
                    <a:close/>
                    <a:moveTo>
                      <a:pt x="936" y="2498"/>
                    </a:moveTo>
                    <a:lnTo>
                      <a:pt x="1022" y="2798"/>
                    </a:lnTo>
                    <a:lnTo>
                      <a:pt x="661" y="2644"/>
                    </a:lnTo>
                    <a:lnTo>
                      <a:pt x="936" y="2498"/>
                    </a:lnTo>
                    <a:close/>
                    <a:moveTo>
                      <a:pt x="1004" y="2515"/>
                    </a:moveTo>
                    <a:lnTo>
                      <a:pt x="1365" y="2661"/>
                    </a:lnTo>
                    <a:lnTo>
                      <a:pt x="1090" y="2815"/>
                    </a:lnTo>
                    <a:lnTo>
                      <a:pt x="1004" y="2515"/>
                    </a:lnTo>
                    <a:close/>
                    <a:moveTo>
                      <a:pt x="10957" y="2480"/>
                    </a:moveTo>
                    <a:lnTo>
                      <a:pt x="10768" y="2841"/>
                    </a:lnTo>
                    <a:lnTo>
                      <a:pt x="10639" y="2549"/>
                    </a:lnTo>
                    <a:lnTo>
                      <a:pt x="10957" y="2480"/>
                    </a:lnTo>
                    <a:close/>
                    <a:moveTo>
                      <a:pt x="10596" y="2601"/>
                    </a:moveTo>
                    <a:lnTo>
                      <a:pt x="10725" y="2892"/>
                    </a:lnTo>
                    <a:lnTo>
                      <a:pt x="10416" y="2952"/>
                    </a:lnTo>
                    <a:lnTo>
                      <a:pt x="10596" y="2601"/>
                    </a:lnTo>
                    <a:close/>
                    <a:moveTo>
                      <a:pt x="1416" y="2712"/>
                    </a:moveTo>
                    <a:lnTo>
                      <a:pt x="1502" y="3021"/>
                    </a:lnTo>
                    <a:lnTo>
                      <a:pt x="1142" y="2858"/>
                    </a:lnTo>
                    <a:lnTo>
                      <a:pt x="1416" y="2712"/>
                    </a:lnTo>
                    <a:close/>
                    <a:moveTo>
                      <a:pt x="1485" y="2729"/>
                    </a:moveTo>
                    <a:lnTo>
                      <a:pt x="1845" y="2875"/>
                    </a:lnTo>
                    <a:lnTo>
                      <a:pt x="1571" y="3030"/>
                    </a:lnTo>
                    <a:lnTo>
                      <a:pt x="1485" y="2729"/>
                    </a:lnTo>
                    <a:close/>
                    <a:moveTo>
                      <a:pt x="9009" y="3167"/>
                    </a:moveTo>
                    <a:lnTo>
                      <a:pt x="9026" y="3175"/>
                    </a:lnTo>
                    <a:lnTo>
                      <a:pt x="7980" y="3175"/>
                    </a:lnTo>
                    <a:lnTo>
                      <a:pt x="7988" y="3167"/>
                    </a:lnTo>
                    <a:close/>
                    <a:moveTo>
                      <a:pt x="1897" y="2927"/>
                    </a:moveTo>
                    <a:lnTo>
                      <a:pt x="1991" y="3235"/>
                    </a:lnTo>
                    <a:lnTo>
                      <a:pt x="1622" y="3072"/>
                    </a:lnTo>
                    <a:lnTo>
                      <a:pt x="1897" y="2927"/>
                    </a:lnTo>
                    <a:close/>
                    <a:moveTo>
                      <a:pt x="1974" y="2944"/>
                    </a:moveTo>
                    <a:lnTo>
                      <a:pt x="2343" y="3090"/>
                    </a:lnTo>
                    <a:lnTo>
                      <a:pt x="2060" y="3244"/>
                    </a:lnTo>
                    <a:lnTo>
                      <a:pt x="1974" y="2944"/>
                    </a:lnTo>
                    <a:close/>
                    <a:moveTo>
                      <a:pt x="10717" y="2970"/>
                    </a:moveTo>
                    <a:lnTo>
                      <a:pt x="10536" y="3321"/>
                    </a:lnTo>
                    <a:lnTo>
                      <a:pt x="10408" y="3030"/>
                    </a:lnTo>
                    <a:lnTo>
                      <a:pt x="10717" y="2970"/>
                    </a:lnTo>
                    <a:close/>
                    <a:moveTo>
                      <a:pt x="464" y="2635"/>
                    </a:moveTo>
                    <a:lnTo>
                      <a:pt x="944" y="2849"/>
                    </a:lnTo>
                    <a:lnTo>
                      <a:pt x="944" y="3296"/>
                    </a:lnTo>
                    <a:cubicBezTo>
                      <a:pt x="936" y="3287"/>
                      <a:pt x="927" y="3287"/>
                      <a:pt x="901" y="3287"/>
                    </a:cubicBezTo>
                    <a:cubicBezTo>
                      <a:pt x="859" y="3287"/>
                      <a:pt x="841" y="3321"/>
                      <a:pt x="841" y="3356"/>
                    </a:cubicBezTo>
                    <a:lnTo>
                      <a:pt x="841" y="3364"/>
                    </a:lnTo>
                    <a:lnTo>
                      <a:pt x="575" y="3364"/>
                    </a:lnTo>
                    <a:lnTo>
                      <a:pt x="575" y="3356"/>
                    </a:lnTo>
                    <a:cubicBezTo>
                      <a:pt x="575" y="3304"/>
                      <a:pt x="541" y="3287"/>
                      <a:pt x="507" y="3287"/>
                    </a:cubicBezTo>
                    <a:cubicBezTo>
                      <a:pt x="498" y="3287"/>
                      <a:pt x="472" y="3296"/>
                      <a:pt x="464" y="3296"/>
                    </a:cubicBezTo>
                    <a:lnTo>
                      <a:pt x="464" y="2635"/>
                    </a:lnTo>
                    <a:close/>
                    <a:moveTo>
                      <a:pt x="10365" y="3081"/>
                    </a:moveTo>
                    <a:lnTo>
                      <a:pt x="10493" y="3373"/>
                    </a:lnTo>
                    <a:lnTo>
                      <a:pt x="10185" y="3441"/>
                    </a:lnTo>
                    <a:lnTo>
                      <a:pt x="10365" y="3081"/>
                    </a:lnTo>
                    <a:close/>
                    <a:moveTo>
                      <a:pt x="2394" y="3141"/>
                    </a:moveTo>
                    <a:lnTo>
                      <a:pt x="2480" y="3450"/>
                    </a:lnTo>
                    <a:lnTo>
                      <a:pt x="2111" y="3287"/>
                    </a:lnTo>
                    <a:lnTo>
                      <a:pt x="2394" y="3141"/>
                    </a:lnTo>
                    <a:close/>
                    <a:moveTo>
                      <a:pt x="2463" y="3158"/>
                    </a:moveTo>
                    <a:lnTo>
                      <a:pt x="2823" y="3304"/>
                    </a:lnTo>
                    <a:lnTo>
                      <a:pt x="2549" y="3459"/>
                    </a:lnTo>
                    <a:lnTo>
                      <a:pt x="2463" y="3158"/>
                    </a:lnTo>
                    <a:close/>
                    <a:moveTo>
                      <a:pt x="10476" y="3441"/>
                    </a:moveTo>
                    <a:lnTo>
                      <a:pt x="10451" y="3501"/>
                    </a:lnTo>
                    <a:lnTo>
                      <a:pt x="10193" y="3501"/>
                    </a:lnTo>
                    <a:lnTo>
                      <a:pt x="10476" y="3441"/>
                    </a:lnTo>
                    <a:close/>
                    <a:moveTo>
                      <a:pt x="2875" y="3356"/>
                    </a:moveTo>
                    <a:lnTo>
                      <a:pt x="2961" y="3664"/>
                    </a:lnTo>
                    <a:lnTo>
                      <a:pt x="2600" y="3501"/>
                    </a:lnTo>
                    <a:lnTo>
                      <a:pt x="2875" y="3356"/>
                    </a:lnTo>
                    <a:close/>
                    <a:moveTo>
                      <a:pt x="2952" y="3373"/>
                    </a:moveTo>
                    <a:lnTo>
                      <a:pt x="3321" y="3519"/>
                    </a:lnTo>
                    <a:lnTo>
                      <a:pt x="3038" y="3673"/>
                    </a:lnTo>
                    <a:lnTo>
                      <a:pt x="2952" y="3373"/>
                    </a:lnTo>
                    <a:close/>
                    <a:moveTo>
                      <a:pt x="9035" y="3287"/>
                    </a:moveTo>
                    <a:lnTo>
                      <a:pt x="8494" y="3767"/>
                    </a:lnTo>
                    <a:lnTo>
                      <a:pt x="7962" y="3287"/>
                    </a:lnTo>
                    <a:close/>
                    <a:moveTo>
                      <a:pt x="687" y="3845"/>
                    </a:moveTo>
                    <a:lnTo>
                      <a:pt x="687" y="3853"/>
                    </a:lnTo>
                    <a:cubicBezTo>
                      <a:pt x="704" y="3853"/>
                      <a:pt x="704" y="3870"/>
                      <a:pt x="713" y="3870"/>
                    </a:cubicBezTo>
                    <a:lnTo>
                      <a:pt x="687" y="3845"/>
                    </a:lnTo>
                    <a:close/>
                    <a:moveTo>
                      <a:pt x="3355" y="3553"/>
                    </a:moveTo>
                    <a:lnTo>
                      <a:pt x="3450" y="3870"/>
                    </a:lnTo>
                    <a:lnTo>
                      <a:pt x="3081" y="3707"/>
                    </a:lnTo>
                    <a:lnTo>
                      <a:pt x="3355" y="3553"/>
                    </a:lnTo>
                    <a:close/>
                    <a:moveTo>
                      <a:pt x="3432" y="3587"/>
                    </a:moveTo>
                    <a:lnTo>
                      <a:pt x="3801" y="3733"/>
                    </a:lnTo>
                    <a:lnTo>
                      <a:pt x="3518" y="3888"/>
                    </a:lnTo>
                    <a:lnTo>
                      <a:pt x="3432" y="3587"/>
                    </a:lnTo>
                    <a:close/>
                    <a:moveTo>
                      <a:pt x="713" y="3870"/>
                    </a:moveTo>
                    <a:lnTo>
                      <a:pt x="721" y="3879"/>
                    </a:lnTo>
                    <a:cubicBezTo>
                      <a:pt x="730" y="3888"/>
                      <a:pt x="747" y="3896"/>
                      <a:pt x="747" y="3913"/>
                    </a:cubicBezTo>
                    <a:lnTo>
                      <a:pt x="747" y="3930"/>
                    </a:lnTo>
                    <a:lnTo>
                      <a:pt x="747" y="3956"/>
                    </a:lnTo>
                    <a:lnTo>
                      <a:pt x="747" y="3965"/>
                    </a:lnTo>
                    <a:lnTo>
                      <a:pt x="747" y="3973"/>
                    </a:lnTo>
                    <a:lnTo>
                      <a:pt x="747" y="3982"/>
                    </a:lnTo>
                    <a:lnTo>
                      <a:pt x="730" y="3999"/>
                    </a:lnTo>
                    <a:lnTo>
                      <a:pt x="644" y="3999"/>
                    </a:lnTo>
                    <a:lnTo>
                      <a:pt x="635" y="3982"/>
                    </a:lnTo>
                    <a:lnTo>
                      <a:pt x="627" y="3973"/>
                    </a:lnTo>
                    <a:lnTo>
                      <a:pt x="627" y="3965"/>
                    </a:lnTo>
                    <a:lnTo>
                      <a:pt x="627" y="3956"/>
                    </a:lnTo>
                    <a:cubicBezTo>
                      <a:pt x="627" y="3939"/>
                      <a:pt x="618" y="3939"/>
                      <a:pt x="601" y="3930"/>
                    </a:cubicBezTo>
                    <a:lnTo>
                      <a:pt x="593" y="3930"/>
                    </a:lnTo>
                    <a:lnTo>
                      <a:pt x="593" y="3939"/>
                    </a:lnTo>
                    <a:lnTo>
                      <a:pt x="601" y="3956"/>
                    </a:lnTo>
                    <a:lnTo>
                      <a:pt x="601" y="3965"/>
                    </a:lnTo>
                    <a:lnTo>
                      <a:pt x="601" y="3973"/>
                    </a:lnTo>
                    <a:cubicBezTo>
                      <a:pt x="601" y="3982"/>
                      <a:pt x="618" y="3999"/>
                      <a:pt x="618" y="3999"/>
                    </a:cubicBezTo>
                    <a:lnTo>
                      <a:pt x="635" y="4016"/>
                    </a:lnTo>
                    <a:cubicBezTo>
                      <a:pt x="644" y="4016"/>
                      <a:pt x="661" y="4025"/>
                      <a:pt x="661" y="4025"/>
                    </a:cubicBezTo>
                    <a:lnTo>
                      <a:pt x="730" y="4025"/>
                    </a:lnTo>
                    <a:cubicBezTo>
                      <a:pt x="730" y="4025"/>
                      <a:pt x="747" y="4025"/>
                      <a:pt x="747" y="4016"/>
                    </a:cubicBezTo>
                    <a:lnTo>
                      <a:pt x="756" y="4008"/>
                    </a:lnTo>
                    <a:lnTo>
                      <a:pt x="764" y="3999"/>
                    </a:lnTo>
                    <a:cubicBezTo>
                      <a:pt x="764" y="3999"/>
                      <a:pt x="764" y="3982"/>
                      <a:pt x="773" y="3982"/>
                    </a:cubicBezTo>
                    <a:lnTo>
                      <a:pt x="773" y="3973"/>
                    </a:lnTo>
                    <a:lnTo>
                      <a:pt x="773" y="3965"/>
                    </a:lnTo>
                    <a:lnTo>
                      <a:pt x="773" y="3956"/>
                    </a:lnTo>
                    <a:cubicBezTo>
                      <a:pt x="773" y="3939"/>
                      <a:pt x="773" y="3930"/>
                      <a:pt x="764" y="3922"/>
                    </a:cubicBezTo>
                    <a:cubicBezTo>
                      <a:pt x="756" y="3896"/>
                      <a:pt x="747" y="3888"/>
                      <a:pt x="730" y="3879"/>
                    </a:cubicBezTo>
                    <a:cubicBezTo>
                      <a:pt x="721" y="3870"/>
                      <a:pt x="721" y="3870"/>
                      <a:pt x="713" y="3870"/>
                    </a:cubicBezTo>
                    <a:close/>
                    <a:moveTo>
                      <a:pt x="3853" y="3785"/>
                    </a:moveTo>
                    <a:lnTo>
                      <a:pt x="3896" y="3930"/>
                    </a:lnTo>
                    <a:lnTo>
                      <a:pt x="3896" y="4068"/>
                    </a:lnTo>
                    <a:lnTo>
                      <a:pt x="3578" y="3930"/>
                    </a:lnTo>
                    <a:lnTo>
                      <a:pt x="3853" y="3785"/>
                    </a:lnTo>
                    <a:close/>
                    <a:moveTo>
                      <a:pt x="7920" y="3364"/>
                    </a:moveTo>
                    <a:lnTo>
                      <a:pt x="8434" y="3836"/>
                    </a:lnTo>
                    <a:lnTo>
                      <a:pt x="7877" y="4342"/>
                    </a:lnTo>
                    <a:lnTo>
                      <a:pt x="7920" y="3364"/>
                    </a:lnTo>
                    <a:close/>
                    <a:moveTo>
                      <a:pt x="9086" y="3373"/>
                    </a:moveTo>
                    <a:lnTo>
                      <a:pt x="9129" y="4351"/>
                    </a:lnTo>
                    <a:lnTo>
                      <a:pt x="8572" y="3845"/>
                    </a:lnTo>
                    <a:lnTo>
                      <a:pt x="9086" y="3373"/>
                    </a:lnTo>
                    <a:close/>
                    <a:moveTo>
                      <a:pt x="8494" y="3905"/>
                    </a:moveTo>
                    <a:lnTo>
                      <a:pt x="9078" y="4437"/>
                    </a:lnTo>
                    <a:lnTo>
                      <a:pt x="7920" y="4437"/>
                    </a:lnTo>
                    <a:lnTo>
                      <a:pt x="8494" y="3905"/>
                    </a:lnTo>
                    <a:close/>
                    <a:moveTo>
                      <a:pt x="4737" y="4746"/>
                    </a:moveTo>
                    <a:lnTo>
                      <a:pt x="4711" y="4771"/>
                    </a:lnTo>
                    <a:lnTo>
                      <a:pt x="4711" y="4746"/>
                    </a:lnTo>
                    <a:close/>
                    <a:moveTo>
                      <a:pt x="7714" y="4746"/>
                    </a:moveTo>
                    <a:lnTo>
                      <a:pt x="7714" y="4866"/>
                    </a:lnTo>
                    <a:lnTo>
                      <a:pt x="7594" y="4746"/>
                    </a:lnTo>
                    <a:close/>
                    <a:moveTo>
                      <a:pt x="4745" y="4797"/>
                    </a:moveTo>
                    <a:lnTo>
                      <a:pt x="4745" y="5020"/>
                    </a:lnTo>
                    <a:lnTo>
                      <a:pt x="4711" y="5020"/>
                    </a:lnTo>
                    <a:lnTo>
                      <a:pt x="4711" y="4831"/>
                    </a:lnTo>
                    <a:lnTo>
                      <a:pt x="4745" y="4797"/>
                    </a:lnTo>
                    <a:close/>
                    <a:moveTo>
                      <a:pt x="4230" y="4746"/>
                    </a:moveTo>
                    <a:lnTo>
                      <a:pt x="4230" y="5037"/>
                    </a:lnTo>
                    <a:lnTo>
                      <a:pt x="4179" y="5037"/>
                    </a:lnTo>
                    <a:lnTo>
                      <a:pt x="3887" y="4746"/>
                    </a:lnTo>
                    <a:close/>
                    <a:moveTo>
                      <a:pt x="4788" y="4788"/>
                    </a:moveTo>
                    <a:lnTo>
                      <a:pt x="5037" y="5037"/>
                    </a:lnTo>
                    <a:lnTo>
                      <a:pt x="4788" y="5037"/>
                    </a:lnTo>
                    <a:lnTo>
                      <a:pt x="4788" y="4788"/>
                    </a:lnTo>
                    <a:close/>
                    <a:moveTo>
                      <a:pt x="9086" y="4531"/>
                    </a:moveTo>
                    <a:lnTo>
                      <a:pt x="8494" y="5114"/>
                    </a:lnTo>
                    <a:lnTo>
                      <a:pt x="8117" y="4737"/>
                    </a:lnTo>
                    <a:lnTo>
                      <a:pt x="8117" y="4625"/>
                    </a:lnTo>
                    <a:lnTo>
                      <a:pt x="8005" y="4625"/>
                    </a:lnTo>
                    <a:lnTo>
                      <a:pt x="7902" y="4531"/>
                    </a:lnTo>
                    <a:close/>
                    <a:moveTo>
                      <a:pt x="5217" y="4746"/>
                    </a:moveTo>
                    <a:lnTo>
                      <a:pt x="5217" y="5140"/>
                    </a:lnTo>
                    <a:lnTo>
                      <a:pt x="4822" y="4746"/>
                    </a:lnTo>
                    <a:close/>
                    <a:moveTo>
                      <a:pt x="5663" y="4746"/>
                    </a:moveTo>
                    <a:lnTo>
                      <a:pt x="5268" y="5140"/>
                    </a:lnTo>
                    <a:lnTo>
                      <a:pt x="5268" y="4746"/>
                    </a:lnTo>
                    <a:close/>
                    <a:moveTo>
                      <a:pt x="6135" y="4746"/>
                    </a:moveTo>
                    <a:lnTo>
                      <a:pt x="6135" y="5140"/>
                    </a:lnTo>
                    <a:lnTo>
                      <a:pt x="5740" y="4746"/>
                    </a:lnTo>
                    <a:close/>
                    <a:moveTo>
                      <a:pt x="6590" y="4746"/>
                    </a:moveTo>
                    <a:lnTo>
                      <a:pt x="6187" y="5140"/>
                    </a:lnTo>
                    <a:lnTo>
                      <a:pt x="6187" y="4746"/>
                    </a:lnTo>
                    <a:close/>
                    <a:moveTo>
                      <a:pt x="7062" y="4746"/>
                    </a:moveTo>
                    <a:lnTo>
                      <a:pt x="7062" y="5140"/>
                    </a:lnTo>
                    <a:lnTo>
                      <a:pt x="6667" y="4746"/>
                    </a:lnTo>
                    <a:close/>
                    <a:moveTo>
                      <a:pt x="7508" y="4746"/>
                    </a:moveTo>
                    <a:lnTo>
                      <a:pt x="7113" y="5140"/>
                    </a:lnTo>
                    <a:lnTo>
                      <a:pt x="7113" y="4746"/>
                    </a:lnTo>
                    <a:close/>
                    <a:moveTo>
                      <a:pt x="7997" y="4746"/>
                    </a:moveTo>
                    <a:lnTo>
                      <a:pt x="7997" y="5140"/>
                    </a:lnTo>
                    <a:lnTo>
                      <a:pt x="7851" y="5003"/>
                    </a:lnTo>
                    <a:lnTo>
                      <a:pt x="7868" y="4746"/>
                    </a:lnTo>
                    <a:close/>
                    <a:moveTo>
                      <a:pt x="3879" y="4806"/>
                    </a:moveTo>
                    <a:lnTo>
                      <a:pt x="4102" y="5037"/>
                    </a:lnTo>
                    <a:lnTo>
                      <a:pt x="3887" y="5037"/>
                    </a:lnTo>
                    <a:lnTo>
                      <a:pt x="3887" y="5175"/>
                    </a:lnTo>
                    <a:lnTo>
                      <a:pt x="4230" y="5175"/>
                    </a:lnTo>
                    <a:lnTo>
                      <a:pt x="4230" y="5209"/>
                    </a:lnTo>
                    <a:lnTo>
                      <a:pt x="3879" y="5209"/>
                    </a:lnTo>
                    <a:lnTo>
                      <a:pt x="3879" y="4806"/>
                    </a:lnTo>
                    <a:close/>
                    <a:moveTo>
                      <a:pt x="4745" y="5175"/>
                    </a:moveTo>
                    <a:lnTo>
                      <a:pt x="4745" y="5209"/>
                    </a:lnTo>
                    <a:lnTo>
                      <a:pt x="4711" y="5209"/>
                    </a:lnTo>
                    <a:lnTo>
                      <a:pt x="4711" y="5175"/>
                    </a:lnTo>
                    <a:close/>
                    <a:moveTo>
                      <a:pt x="5045" y="5046"/>
                    </a:moveTo>
                    <a:lnTo>
                      <a:pt x="5208" y="5209"/>
                    </a:lnTo>
                    <a:lnTo>
                      <a:pt x="4788" y="5209"/>
                    </a:lnTo>
                    <a:lnTo>
                      <a:pt x="4788" y="5175"/>
                    </a:lnTo>
                    <a:lnTo>
                      <a:pt x="5045" y="5175"/>
                    </a:lnTo>
                    <a:lnTo>
                      <a:pt x="5045" y="5046"/>
                    </a:lnTo>
                    <a:close/>
                    <a:moveTo>
                      <a:pt x="5680" y="4806"/>
                    </a:moveTo>
                    <a:lnTo>
                      <a:pt x="5680" y="5209"/>
                    </a:lnTo>
                    <a:lnTo>
                      <a:pt x="5277" y="5209"/>
                    </a:lnTo>
                    <a:lnTo>
                      <a:pt x="5680" y="4806"/>
                    </a:lnTo>
                    <a:close/>
                    <a:moveTo>
                      <a:pt x="5732" y="4806"/>
                    </a:moveTo>
                    <a:lnTo>
                      <a:pt x="6126" y="5209"/>
                    </a:lnTo>
                    <a:lnTo>
                      <a:pt x="5732" y="5209"/>
                    </a:lnTo>
                    <a:lnTo>
                      <a:pt x="5732" y="4806"/>
                    </a:lnTo>
                    <a:close/>
                    <a:moveTo>
                      <a:pt x="6598" y="4797"/>
                    </a:moveTo>
                    <a:lnTo>
                      <a:pt x="6598" y="5209"/>
                    </a:lnTo>
                    <a:lnTo>
                      <a:pt x="6195" y="5209"/>
                    </a:lnTo>
                    <a:lnTo>
                      <a:pt x="6598" y="4797"/>
                    </a:lnTo>
                    <a:close/>
                    <a:moveTo>
                      <a:pt x="6650" y="4806"/>
                    </a:moveTo>
                    <a:lnTo>
                      <a:pt x="7053" y="5209"/>
                    </a:lnTo>
                    <a:lnTo>
                      <a:pt x="6650" y="5209"/>
                    </a:lnTo>
                    <a:lnTo>
                      <a:pt x="6650" y="4806"/>
                    </a:lnTo>
                    <a:close/>
                    <a:moveTo>
                      <a:pt x="7525" y="4806"/>
                    </a:moveTo>
                    <a:lnTo>
                      <a:pt x="7525" y="5209"/>
                    </a:lnTo>
                    <a:lnTo>
                      <a:pt x="7122" y="5209"/>
                    </a:lnTo>
                    <a:lnTo>
                      <a:pt x="7525" y="4806"/>
                    </a:lnTo>
                    <a:close/>
                    <a:moveTo>
                      <a:pt x="7576" y="4806"/>
                    </a:moveTo>
                    <a:lnTo>
                      <a:pt x="7705" y="4943"/>
                    </a:lnTo>
                    <a:lnTo>
                      <a:pt x="7697" y="5209"/>
                    </a:lnTo>
                    <a:lnTo>
                      <a:pt x="7576" y="5209"/>
                    </a:lnTo>
                    <a:lnTo>
                      <a:pt x="7576" y="4806"/>
                    </a:lnTo>
                    <a:close/>
                    <a:moveTo>
                      <a:pt x="7842" y="5080"/>
                    </a:moveTo>
                    <a:lnTo>
                      <a:pt x="7971" y="5209"/>
                    </a:lnTo>
                    <a:lnTo>
                      <a:pt x="7834" y="5209"/>
                    </a:lnTo>
                    <a:lnTo>
                      <a:pt x="7842" y="5080"/>
                    </a:lnTo>
                    <a:close/>
                    <a:moveTo>
                      <a:pt x="8040" y="4797"/>
                    </a:moveTo>
                    <a:lnTo>
                      <a:pt x="8417" y="5183"/>
                    </a:lnTo>
                    <a:lnTo>
                      <a:pt x="8220" y="5389"/>
                    </a:lnTo>
                    <a:lnTo>
                      <a:pt x="8108" y="5389"/>
                    </a:lnTo>
                    <a:lnTo>
                      <a:pt x="8108" y="5217"/>
                    </a:lnTo>
                    <a:lnTo>
                      <a:pt x="8023" y="5217"/>
                    </a:lnTo>
                    <a:lnTo>
                      <a:pt x="8023" y="4797"/>
                    </a:lnTo>
                    <a:close/>
                    <a:moveTo>
                      <a:pt x="9138" y="4625"/>
                    </a:moveTo>
                    <a:lnTo>
                      <a:pt x="9181" y="5784"/>
                    </a:lnTo>
                    <a:lnTo>
                      <a:pt x="9181" y="5784"/>
                    </a:lnTo>
                    <a:lnTo>
                      <a:pt x="8572" y="5183"/>
                    </a:lnTo>
                    <a:lnTo>
                      <a:pt x="9138" y="4625"/>
                    </a:lnTo>
                    <a:close/>
                    <a:moveTo>
                      <a:pt x="8503" y="5252"/>
                    </a:moveTo>
                    <a:lnTo>
                      <a:pt x="9146" y="5878"/>
                    </a:lnTo>
                    <a:lnTo>
                      <a:pt x="8117" y="5878"/>
                    </a:lnTo>
                    <a:lnTo>
                      <a:pt x="8117" y="5621"/>
                    </a:lnTo>
                    <a:lnTo>
                      <a:pt x="8194" y="5552"/>
                    </a:lnTo>
                    <a:lnTo>
                      <a:pt x="8228" y="5552"/>
                    </a:lnTo>
                    <a:lnTo>
                      <a:pt x="8228" y="5518"/>
                    </a:lnTo>
                    <a:lnTo>
                      <a:pt x="8503" y="5252"/>
                    </a:lnTo>
                    <a:close/>
                    <a:moveTo>
                      <a:pt x="9146" y="5964"/>
                    </a:moveTo>
                    <a:lnTo>
                      <a:pt x="8503" y="6659"/>
                    </a:lnTo>
                    <a:lnTo>
                      <a:pt x="8117" y="6256"/>
                    </a:lnTo>
                    <a:lnTo>
                      <a:pt x="8117" y="5964"/>
                    </a:lnTo>
                    <a:close/>
                    <a:moveTo>
                      <a:pt x="8494" y="6813"/>
                    </a:moveTo>
                    <a:lnTo>
                      <a:pt x="8572" y="6890"/>
                    </a:lnTo>
                    <a:lnTo>
                      <a:pt x="8434" y="6890"/>
                    </a:lnTo>
                    <a:lnTo>
                      <a:pt x="8494" y="6813"/>
                    </a:lnTo>
                    <a:close/>
                    <a:moveTo>
                      <a:pt x="9189" y="6075"/>
                    </a:moveTo>
                    <a:lnTo>
                      <a:pt x="9224" y="6890"/>
                    </a:lnTo>
                    <a:lnTo>
                      <a:pt x="8709" y="6890"/>
                    </a:lnTo>
                    <a:lnTo>
                      <a:pt x="8572" y="6736"/>
                    </a:lnTo>
                    <a:lnTo>
                      <a:pt x="9189" y="6075"/>
                    </a:lnTo>
                    <a:close/>
                    <a:moveTo>
                      <a:pt x="8108" y="6410"/>
                    </a:moveTo>
                    <a:lnTo>
                      <a:pt x="8434" y="6736"/>
                    </a:lnTo>
                    <a:lnTo>
                      <a:pt x="8297" y="6890"/>
                    </a:lnTo>
                    <a:lnTo>
                      <a:pt x="8126" y="6890"/>
                    </a:lnTo>
                    <a:cubicBezTo>
                      <a:pt x="8126" y="6890"/>
                      <a:pt x="8108" y="6890"/>
                      <a:pt x="8108" y="6899"/>
                    </a:cubicBezTo>
                    <a:lnTo>
                      <a:pt x="8108" y="6410"/>
                    </a:lnTo>
                    <a:close/>
                    <a:moveTo>
                      <a:pt x="9249" y="7379"/>
                    </a:moveTo>
                    <a:lnTo>
                      <a:pt x="9249" y="7465"/>
                    </a:lnTo>
                    <a:lnTo>
                      <a:pt x="9172" y="7379"/>
                    </a:lnTo>
                    <a:close/>
                    <a:moveTo>
                      <a:pt x="8117" y="7371"/>
                    </a:moveTo>
                    <a:cubicBezTo>
                      <a:pt x="8117" y="7371"/>
                      <a:pt x="8134" y="7371"/>
                      <a:pt x="8134" y="7379"/>
                    </a:cubicBezTo>
                    <a:lnTo>
                      <a:pt x="8331" y="7379"/>
                    </a:lnTo>
                    <a:lnTo>
                      <a:pt x="8331" y="7517"/>
                    </a:lnTo>
                    <a:lnTo>
                      <a:pt x="8117" y="7517"/>
                    </a:lnTo>
                    <a:lnTo>
                      <a:pt x="8117" y="7371"/>
                    </a:lnTo>
                    <a:close/>
                    <a:moveTo>
                      <a:pt x="9001" y="7379"/>
                    </a:moveTo>
                    <a:lnTo>
                      <a:pt x="9001" y="7517"/>
                    </a:lnTo>
                    <a:lnTo>
                      <a:pt x="8477" y="7517"/>
                    </a:lnTo>
                    <a:lnTo>
                      <a:pt x="8477" y="7379"/>
                    </a:lnTo>
                    <a:close/>
                    <a:moveTo>
                      <a:pt x="9129" y="7482"/>
                    </a:moveTo>
                    <a:lnTo>
                      <a:pt x="9164" y="7517"/>
                    </a:lnTo>
                    <a:lnTo>
                      <a:pt x="9129" y="7517"/>
                    </a:lnTo>
                    <a:lnTo>
                      <a:pt x="9129" y="7482"/>
                    </a:lnTo>
                    <a:close/>
                    <a:moveTo>
                      <a:pt x="3630" y="7654"/>
                    </a:moveTo>
                    <a:lnTo>
                      <a:pt x="3630" y="8014"/>
                    </a:lnTo>
                    <a:lnTo>
                      <a:pt x="3450" y="7791"/>
                    </a:lnTo>
                    <a:lnTo>
                      <a:pt x="3329" y="7654"/>
                    </a:lnTo>
                    <a:close/>
                    <a:moveTo>
                      <a:pt x="12227" y="1"/>
                    </a:moveTo>
                    <a:lnTo>
                      <a:pt x="11738" y="112"/>
                    </a:lnTo>
                    <a:lnTo>
                      <a:pt x="10065" y="3467"/>
                    </a:lnTo>
                    <a:lnTo>
                      <a:pt x="10073" y="3493"/>
                    </a:lnTo>
                    <a:lnTo>
                      <a:pt x="9395" y="3493"/>
                    </a:lnTo>
                    <a:lnTo>
                      <a:pt x="9395" y="3544"/>
                    </a:lnTo>
                    <a:lnTo>
                      <a:pt x="9395" y="4351"/>
                    </a:lnTo>
                    <a:lnTo>
                      <a:pt x="9738" y="4351"/>
                    </a:lnTo>
                    <a:lnTo>
                      <a:pt x="9738" y="4994"/>
                    </a:lnTo>
                    <a:lnTo>
                      <a:pt x="9430" y="4994"/>
                    </a:lnTo>
                    <a:lnTo>
                      <a:pt x="9395" y="5020"/>
                    </a:lnTo>
                    <a:lnTo>
                      <a:pt x="9395" y="5166"/>
                    </a:lnTo>
                    <a:lnTo>
                      <a:pt x="9430" y="5192"/>
                    </a:lnTo>
                    <a:lnTo>
                      <a:pt x="9738" y="5192"/>
                    </a:lnTo>
                    <a:lnTo>
                      <a:pt x="9738" y="6770"/>
                    </a:lnTo>
                    <a:lnTo>
                      <a:pt x="9644" y="6770"/>
                    </a:lnTo>
                    <a:lnTo>
                      <a:pt x="9644" y="7508"/>
                    </a:lnTo>
                    <a:lnTo>
                      <a:pt x="9378" y="7508"/>
                    </a:lnTo>
                    <a:lnTo>
                      <a:pt x="9370" y="7328"/>
                    </a:lnTo>
                    <a:cubicBezTo>
                      <a:pt x="9378" y="7319"/>
                      <a:pt x="9387" y="7294"/>
                      <a:pt x="9387" y="7285"/>
                    </a:cubicBezTo>
                    <a:lnTo>
                      <a:pt x="9387" y="7277"/>
                    </a:lnTo>
                    <a:cubicBezTo>
                      <a:pt x="9395" y="7251"/>
                      <a:pt x="9395" y="7242"/>
                      <a:pt x="9395" y="7225"/>
                    </a:cubicBezTo>
                    <a:lnTo>
                      <a:pt x="9395" y="7208"/>
                    </a:lnTo>
                    <a:lnTo>
                      <a:pt x="9395" y="7199"/>
                    </a:lnTo>
                    <a:lnTo>
                      <a:pt x="9395" y="7191"/>
                    </a:lnTo>
                    <a:lnTo>
                      <a:pt x="9395" y="7182"/>
                    </a:lnTo>
                    <a:lnTo>
                      <a:pt x="9395" y="7165"/>
                    </a:lnTo>
                    <a:lnTo>
                      <a:pt x="9395" y="7156"/>
                    </a:lnTo>
                    <a:lnTo>
                      <a:pt x="9395" y="7148"/>
                    </a:lnTo>
                    <a:lnTo>
                      <a:pt x="9395" y="7139"/>
                    </a:lnTo>
                    <a:lnTo>
                      <a:pt x="9395" y="7131"/>
                    </a:lnTo>
                    <a:lnTo>
                      <a:pt x="9395" y="7114"/>
                    </a:lnTo>
                    <a:lnTo>
                      <a:pt x="9395" y="7105"/>
                    </a:lnTo>
                    <a:lnTo>
                      <a:pt x="9395" y="7096"/>
                    </a:lnTo>
                    <a:lnTo>
                      <a:pt x="9395" y="7088"/>
                    </a:lnTo>
                    <a:lnTo>
                      <a:pt x="9395" y="7071"/>
                    </a:lnTo>
                    <a:lnTo>
                      <a:pt x="9395" y="7062"/>
                    </a:lnTo>
                    <a:lnTo>
                      <a:pt x="9395" y="7053"/>
                    </a:lnTo>
                    <a:lnTo>
                      <a:pt x="9395" y="7045"/>
                    </a:lnTo>
                    <a:lnTo>
                      <a:pt x="9395" y="7028"/>
                    </a:lnTo>
                    <a:lnTo>
                      <a:pt x="9395" y="7019"/>
                    </a:lnTo>
                    <a:lnTo>
                      <a:pt x="9395" y="7011"/>
                    </a:lnTo>
                    <a:cubicBezTo>
                      <a:pt x="9395" y="7002"/>
                      <a:pt x="9395" y="7002"/>
                      <a:pt x="9387" y="6985"/>
                    </a:cubicBezTo>
                    <a:lnTo>
                      <a:pt x="9387" y="6976"/>
                    </a:lnTo>
                    <a:cubicBezTo>
                      <a:pt x="9378" y="6959"/>
                      <a:pt x="9378" y="6942"/>
                      <a:pt x="9370" y="6933"/>
                    </a:cubicBezTo>
                    <a:lnTo>
                      <a:pt x="9370" y="6925"/>
                    </a:lnTo>
                    <a:lnTo>
                      <a:pt x="9352" y="6916"/>
                    </a:lnTo>
                    <a:lnTo>
                      <a:pt x="9352" y="6899"/>
                    </a:lnTo>
                    <a:lnTo>
                      <a:pt x="9344" y="6890"/>
                    </a:lnTo>
                    <a:lnTo>
                      <a:pt x="9207" y="3141"/>
                    </a:lnTo>
                    <a:lnTo>
                      <a:pt x="9258" y="3141"/>
                    </a:lnTo>
                    <a:lnTo>
                      <a:pt x="9258" y="2807"/>
                    </a:lnTo>
                    <a:lnTo>
                      <a:pt x="9301" y="2807"/>
                    </a:lnTo>
                    <a:lnTo>
                      <a:pt x="9301" y="2721"/>
                    </a:lnTo>
                    <a:lnTo>
                      <a:pt x="9258" y="2721"/>
                    </a:lnTo>
                    <a:lnTo>
                      <a:pt x="9258" y="2120"/>
                    </a:lnTo>
                    <a:lnTo>
                      <a:pt x="9172" y="2120"/>
                    </a:lnTo>
                    <a:lnTo>
                      <a:pt x="9095" y="190"/>
                    </a:lnTo>
                    <a:lnTo>
                      <a:pt x="9164" y="190"/>
                    </a:lnTo>
                    <a:lnTo>
                      <a:pt x="9164" y="18"/>
                    </a:lnTo>
                    <a:lnTo>
                      <a:pt x="7799" y="18"/>
                    </a:lnTo>
                    <a:lnTo>
                      <a:pt x="7799" y="190"/>
                    </a:lnTo>
                    <a:lnTo>
                      <a:pt x="7868" y="190"/>
                    </a:lnTo>
                    <a:lnTo>
                      <a:pt x="7791" y="2120"/>
                    </a:lnTo>
                    <a:lnTo>
                      <a:pt x="7705" y="2120"/>
                    </a:lnTo>
                    <a:lnTo>
                      <a:pt x="7705" y="2721"/>
                    </a:lnTo>
                    <a:lnTo>
                      <a:pt x="7662" y="2721"/>
                    </a:lnTo>
                    <a:lnTo>
                      <a:pt x="7662" y="2807"/>
                    </a:lnTo>
                    <a:lnTo>
                      <a:pt x="7705" y="2807"/>
                    </a:lnTo>
                    <a:lnTo>
                      <a:pt x="7705" y="3141"/>
                    </a:lnTo>
                    <a:lnTo>
                      <a:pt x="7757" y="3141"/>
                    </a:lnTo>
                    <a:lnTo>
                      <a:pt x="7705" y="4583"/>
                    </a:lnTo>
                    <a:lnTo>
                      <a:pt x="4702" y="4583"/>
                    </a:lnTo>
                    <a:lnTo>
                      <a:pt x="4702" y="4325"/>
                    </a:lnTo>
                    <a:lnTo>
                      <a:pt x="5045" y="4325"/>
                    </a:lnTo>
                    <a:lnTo>
                      <a:pt x="5045" y="3527"/>
                    </a:lnTo>
                    <a:lnTo>
                      <a:pt x="5045" y="3467"/>
                    </a:lnTo>
                    <a:lnTo>
                      <a:pt x="3887" y="3467"/>
                    </a:lnTo>
                    <a:lnTo>
                      <a:pt x="3887" y="3527"/>
                    </a:lnTo>
                    <a:lnTo>
                      <a:pt x="3887" y="3673"/>
                    </a:lnTo>
                    <a:lnTo>
                      <a:pt x="455" y="2172"/>
                    </a:lnTo>
                    <a:lnTo>
                      <a:pt x="1" y="2412"/>
                    </a:lnTo>
                    <a:lnTo>
                      <a:pt x="430" y="2592"/>
                    </a:lnTo>
                    <a:lnTo>
                      <a:pt x="430" y="3287"/>
                    </a:lnTo>
                    <a:cubicBezTo>
                      <a:pt x="430" y="3296"/>
                      <a:pt x="421" y="3313"/>
                      <a:pt x="421" y="3321"/>
                    </a:cubicBezTo>
                    <a:lnTo>
                      <a:pt x="421" y="3330"/>
                    </a:lnTo>
                    <a:lnTo>
                      <a:pt x="421" y="3338"/>
                    </a:lnTo>
                    <a:cubicBezTo>
                      <a:pt x="421" y="3356"/>
                      <a:pt x="421" y="3364"/>
                      <a:pt x="430" y="3373"/>
                    </a:cubicBezTo>
                    <a:lnTo>
                      <a:pt x="430" y="3570"/>
                    </a:lnTo>
                    <a:lnTo>
                      <a:pt x="421" y="3570"/>
                    </a:lnTo>
                    <a:lnTo>
                      <a:pt x="421" y="3622"/>
                    </a:lnTo>
                    <a:cubicBezTo>
                      <a:pt x="421" y="3656"/>
                      <a:pt x="447" y="3699"/>
                      <a:pt x="472" y="3707"/>
                    </a:cubicBezTo>
                    <a:lnTo>
                      <a:pt x="678" y="3793"/>
                    </a:lnTo>
                    <a:lnTo>
                      <a:pt x="678" y="3836"/>
                    </a:lnTo>
                    <a:lnTo>
                      <a:pt x="678" y="3845"/>
                    </a:lnTo>
                    <a:lnTo>
                      <a:pt x="687" y="3845"/>
                    </a:lnTo>
                    <a:lnTo>
                      <a:pt x="687" y="3827"/>
                    </a:lnTo>
                    <a:lnTo>
                      <a:pt x="893" y="3742"/>
                    </a:lnTo>
                    <a:cubicBezTo>
                      <a:pt x="927" y="3725"/>
                      <a:pt x="944" y="3699"/>
                      <a:pt x="944" y="3656"/>
                    </a:cubicBezTo>
                    <a:lnTo>
                      <a:pt x="944" y="3596"/>
                    </a:lnTo>
                    <a:lnTo>
                      <a:pt x="464" y="3596"/>
                    </a:lnTo>
                    <a:lnTo>
                      <a:pt x="464" y="3441"/>
                    </a:lnTo>
                    <a:cubicBezTo>
                      <a:pt x="472" y="3450"/>
                      <a:pt x="498" y="3459"/>
                      <a:pt x="507" y="3459"/>
                    </a:cubicBezTo>
                    <a:lnTo>
                      <a:pt x="893" y="3459"/>
                    </a:lnTo>
                    <a:cubicBezTo>
                      <a:pt x="919" y="3459"/>
                      <a:pt x="927" y="3450"/>
                      <a:pt x="944" y="3441"/>
                    </a:cubicBezTo>
                    <a:lnTo>
                      <a:pt x="944" y="3407"/>
                    </a:lnTo>
                    <a:lnTo>
                      <a:pt x="944" y="3381"/>
                    </a:lnTo>
                    <a:lnTo>
                      <a:pt x="944" y="3373"/>
                    </a:lnTo>
                    <a:lnTo>
                      <a:pt x="944" y="3364"/>
                    </a:lnTo>
                    <a:cubicBezTo>
                      <a:pt x="979" y="3356"/>
                      <a:pt x="979" y="3338"/>
                      <a:pt x="979" y="3330"/>
                    </a:cubicBezTo>
                    <a:lnTo>
                      <a:pt x="979" y="2858"/>
                    </a:lnTo>
                    <a:lnTo>
                      <a:pt x="3896" y="4136"/>
                    </a:lnTo>
                    <a:lnTo>
                      <a:pt x="3896" y="4368"/>
                    </a:lnTo>
                    <a:lnTo>
                      <a:pt x="4239" y="4368"/>
                    </a:lnTo>
                    <a:lnTo>
                      <a:pt x="4239" y="4625"/>
                    </a:lnTo>
                    <a:lnTo>
                      <a:pt x="3758" y="4625"/>
                    </a:lnTo>
                    <a:lnTo>
                      <a:pt x="3758" y="4746"/>
                    </a:lnTo>
                    <a:lnTo>
                      <a:pt x="3844" y="4746"/>
                    </a:lnTo>
                    <a:lnTo>
                      <a:pt x="3844" y="5209"/>
                    </a:lnTo>
                    <a:lnTo>
                      <a:pt x="3750" y="5209"/>
                    </a:lnTo>
                    <a:lnTo>
                      <a:pt x="3750" y="5380"/>
                    </a:lnTo>
                    <a:lnTo>
                      <a:pt x="3638" y="5380"/>
                    </a:lnTo>
                    <a:lnTo>
                      <a:pt x="3638" y="5552"/>
                    </a:lnTo>
                    <a:lnTo>
                      <a:pt x="3750" y="5552"/>
                    </a:lnTo>
                    <a:lnTo>
                      <a:pt x="3750" y="6419"/>
                    </a:lnTo>
                    <a:lnTo>
                      <a:pt x="3381" y="6419"/>
                    </a:lnTo>
                    <a:cubicBezTo>
                      <a:pt x="3244" y="6419"/>
                      <a:pt x="3124" y="6624"/>
                      <a:pt x="3124" y="6882"/>
                    </a:cubicBezTo>
                    <a:cubicBezTo>
                      <a:pt x="3124" y="7139"/>
                      <a:pt x="3244" y="7337"/>
                      <a:pt x="3381" y="7337"/>
                    </a:cubicBezTo>
                    <a:lnTo>
                      <a:pt x="3535" y="7337"/>
                    </a:lnTo>
                    <a:lnTo>
                      <a:pt x="3535" y="7500"/>
                    </a:lnTo>
                    <a:lnTo>
                      <a:pt x="3003" y="7500"/>
                    </a:lnTo>
                    <a:lnTo>
                      <a:pt x="3003" y="7637"/>
                    </a:lnTo>
                    <a:lnTo>
                      <a:pt x="3184" y="7637"/>
                    </a:lnTo>
                    <a:lnTo>
                      <a:pt x="3304" y="7783"/>
                    </a:lnTo>
                    <a:lnTo>
                      <a:pt x="3630" y="8169"/>
                    </a:lnTo>
                    <a:lnTo>
                      <a:pt x="3630" y="8881"/>
                    </a:lnTo>
                    <a:lnTo>
                      <a:pt x="3003" y="8881"/>
                    </a:lnTo>
                    <a:lnTo>
                      <a:pt x="3003" y="8984"/>
                    </a:lnTo>
                    <a:lnTo>
                      <a:pt x="3003" y="9293"/>
                    </a:lnTo>
                    <a:lnTo>
                      <a:pt x="2686" y="9293"/>
                    </a:lnTo>
                    <a:lnTo>
                      <a:pt x="2686" y="9593"/>
                    </a:lnTo>
                    <a:lnTo>
                      <a:pt x="3003" y="9593"/>
                    </a:lnTo>
                    <a:lnTo>
                      <a:pt x="3003" y="11215"/>
                    </a:lnTo>
                    <a:lnTo>
                      <a:pt x="4076" y="11215"/>
                    </a:lnTo>
                    <a:lnTo>
                      <a:pt x="4076" y="12244"/>
                    </a:lnTo>
                    <a:lnTo>
                      <a:pt x="4076" y="14586"/>
                    </a:lnTo>
                    <a:lnTo>
                      <a:pt x="5963" y="14586"/>
                    </a:lnTo>
                    <a:lnTo>
                      <a:pt x="5963" y="12244"/>
                    </a:lnTo>
                    <a:lnTo>
                      <a:pt x="5963" y="11215"/>
                    </a:lnTo>
                    <a:lnTo>
                      <a:pt x="9919" y="11215"/>
                    </a:lnTo>
                    <a:lnTo>
                      <a:pt x="9919" y="12244"/>
                    </a:lnTo>
                    <a:lnTo>
                      <a:pt x="9919" y="14586"/>
                    </a:lnTo>
                    <a:lnTo>
                      <a:pt x="11806" y="14586"/>
                    </a:lnTo>
                    <a:lnTo>
                      <a:pt x="11806" y="12244"/>
                    </a:lnTo>
                    <a:lnTo>
                      <a:pt x="11806" y="11215"/>
                    </a:lnTo>
                    <a:lnTo>
                      <a:pt x="12879" y="11215"/>
                    </a:lnTo>
                    <a:lnTo>
                      <a:pt x="12879" y="9593"/>
                    </a:lnTo>
                    <a:lnTo>
                      <a:pt x="13205" y="9593"/>
                    </a:lnTo>
                    <a:lnTo>
                      <a:pt x="13205" y="9293"/>
                    </a:lnTo>
                    <a:lnTo>
                      <a:pt x="12879" y="9293"/>
                    </a:lnTo>
                    <a:lnTo>
                      <a:pt x="12879" y="8984"/>
                    </a:lnTo>
                    <a:lnTo>
                      <a:pt x="12879" y="8881"/>
                    </a:lnTo>
                    <a:lnTo>
                      <a:pt x="12424" y="8881"/>
                    </a:lnTo>
                    <a:lnTo>
                      <a:pt x="12424" y="7637"/>
                    </a:lnTo>
                    <a:lnTo>
                      <a:pt x="12750" y="7637"/>
                    </a:lnTo>
                    <a:lnTo>
                      <a:pt x="12750" y="7500"/>
                    </a:lnTo>
                    <a:lnTo>
                      <a:pt x="12450" y="7500"/>
                    </a:lnTo>
                    <a:lnTo>
                      <a:pt x="12450" y="6762"/>
                    </a:lnTo>
                    <a:lnTo>
                      <a:pt x="11394" y="6762"/>
                    </a:lnTo>
                    <a:lnTo>
                      <a:pt x="11394" y="5260"/>
                    </a:lnTo>
                    <a:cubicBezTo>
                      <a:pt x="11394" y="5080"/>
                      <a:pt x="11240" y="4969"/>
                      <a:pt x="11060" y="4969"/>
                    </a:cubicBezTo>
                    <a:lnTo>
                      <a:pt x="11051" y="4969"/>
                    </a:lnTo>
                    <a:cubicBezTo>
                      <a:pt x="10862" y="4969"/>
                      <a:pt x="10717" y="5080"/>
                      <a:pt x="10717" y="5260"/>
                    </a:cubicBezTo>
                    <a:lnTo>
                      <a:pt x="10717" y="6762"/>
                    </a:lnTo>
                    <a:lnTo>
                      <a:pt x="10210" y="6762"/>
                    </a:lnTo>
                    <a:lnTo>
                      <a:pt x="10210" y="5183"/>
                    </a:lnTo>
                    <a:lnTo>
                      <a:pt x="10528" y="5183"/>
                    </a:lnTo>
                    <a:lnTo>
                      <a:pt x="10554" y="5149"/>
                    </a:lnTo>
                    <a:lnTo>
                      <a:pt x="10554" y="5011"/>
                    </a:lnTo>
                    <a:lnTo>
                      <a:pt x="10528" y="4977"/>
                    </a:lnTo>
                    <a:lnTo>
                      <a:pt x="10210" y="4977"/>
                    </a:lnTo>
                    <a:lnTo>
                      <a:pt x="10210" y="4334"/>
                    </a:lnTo>
                    <a:lnTo>
                      <a:pt x="10554" y="4334"/>
                    </a:lnTo>
                    <a:lnTo>
                      <a:pt x="10554" y="3536"/>
                    </a:lnTo>
                    <a:lnTo>
                      <a:pt x="10554" y="3476"/>
                    </a:lnTo>
                    <a:lnTo>
                      <a:pt x="10493" y="3476"/>
                    </a:lnTo>
                    <a:lnTo>
                      <a:pt x="122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 name="Google Shape;70;p8"/>
            <p:cNvSpPr/>
            <p:nvPr/>
          </p:nvSpPr>
          <p:spPr>
            <a:xfrm>
              <a:off x="7968800" y="4268842"/>
              <a:ext cx="754179" cy="373422"/>
            </a:xfrm>
            <a:custGeom>
              <a:avLst/>
              <a:gdLst/>
              <a:ahLst/>
              <a:cxnLst/>
              <a:rect l="l" t="t" r="r" b="b"/>
              <a:pathLst>
                <a:path w="7834" h="3879" extrusionOk="0">
                  <a:moveTo>
                    <a:pt x="1416" y="0"/>
                  </a:moveTo>
                  <a:cubicBezTo>
                    <a:pt x="1408" y="0"/>
                    <a:pt x="1391" y="18"/>
                    <a:pt x="1391" y="26"/>
                  </a:cubicBezTo>
                  <a:lnTo>
                    <a:pt x="1391" y="601"/>
                  </a:lnTo>
                  <a:lnTo>
                    <a:pt x="1279" y="601"/>
                  </a:lnTo>
                  <a:lnTo>
                    <a:pt x="1279" y="1176"/>
                  </a:lnTo>
                  <a:lnTo>
                    <a:pt x="1245" y="1176"/>
                  </a:lnTo>
                  <a:lnTo>
                    <a:pt x="1116" y="1408"/>
                  </a:lnTo>
                  <a:lnTo>
                    <a:pt x="618" y="1408"/>
                  </a:lnTo>
                  <a:lnTo>
                    <a:pt x="618" y="1691"/>
                  </a:lnTo>
                  <a:lnTo>
                    <a:pt x="764" y="1691"/>
                  </a:lnTo>
                  <a:lnTo>
                    <a:pt x="704" y="1794"/>
                  </a:lnTo>
                  <a:lnTo>
                    <a:pt x="678" y="1862"/>
                  </a:lnTo>
                  <a:lnTo>
                    <a:pt x="636" y="1957"/>
                  </a:lnTo>
                  <a:lnTo>
                    <a:pt x="610" y="2000"/>
                  </a:lnTo>
                  <a:lnTo>
                    <a:pt x="567" y="2094"/>
                  </a:lnTo>
                  <a:lnTo>
                    <a:pt x="550" y="2145"/>
                  </a:lnTo>
                  <a:lnTo>
                    <a:pt x="481" y="2274"/>
                  </a:lnTo>
                  <a:lnTo>
                    <a:pt x="464" y="2326"/>
                  </a:lnTo>
                  <a:lnTo>
                    <a:pt x="404" y="2429"/>
                  </a:lnTo>
                  <a:lnTo>
                    <a:pt x="404" y="2437"/>
                  </a:lnTo>
                  <a:lnTo>
                    <a:pt x="318" y="2609"/>
                  </a:lnTo>
                  <a:lnTo>
                    <a:pt x="1" y="2609"/>
                  </a:lnTo>
                  <a:cubicBezTo>
                    <a:pt x="1" y="2609"/>
                    <a:pt x="18" y="2746"/>
                    <a:pt x="249" y="3244"/>
                  </a:cubicBezTo>
                  <a:cubicBezTo>
                    <a:pt x="473" y="3724"/>
                    <a:pt x="1210" y="3878"/>
                    <a:pt x="1210" y="3878"/>
                  </a:cubicBezTo>
                  <a:lnTo>
                    <a:pt x="6573" y="3878"/>
                  </a:lnTo>
                  <a:cubicBezTo>
                    <a:pt x="7147" y="3853"/>
                    <a:pt x="7834" y="2695"/>
                    <a:pt x="7834" y="2694"/>
                  </a:cubicBezTo>
                  <a:lnTo>
                    <a:pt x="7834" y="2694"/>
                  </a:lnTo>
                  <a:cubicBezTo>
                    <a:pt x="7834" y="2694"/>
                    <a:pt x="7791" y="2712"/>
                    <a:pt x="7714" y="2729"/>
                  </a:cubicBezTo>
                  <a:cubicBezTo>
                    <a:pt x="7679" y="2737"/>
                    <a:pt x="7662" y="2737"/>
                    <a:pt x="7619" y="2755"/>
                  </a:cubicBezTo>
                  <a:lnTo>
                    <a:pt x="7594" y="2755"/>
                  </a:lnTo>
                  <a:cubicBezTo>
                    <a:pt x="7568" y="2755"/>
                    <a:pt x="7551" y="2763"/>
                    <a:pt x="7525" y="2763"/>
                  </a:cubicBezTo>
                  <a:cubicBezTo>
                    <a:pt x="7516" y="2763"/>
                    <a:pt x="7508" y="2763"/>
                    <a:pt x="7499" y="2772"/>
                  </a:cubicBezTo>
                  <a:cubicBezTo>
                    <a:pt x="7474" y="2772"/>
                    <a:pt x="7456" y="2780"/>
                    <a:pt x="7422" y="2780"/>
                  </a:cubicBezTo>
                  <a:cubicBezTo>
                    <a:pt x="7413" y="2780"/>
                    <a:pt x="7396" y="2780"/>
                    <a:pt x="7388" y="2789"/>
                  </a:cubicBezTo>
                  <a:cubicBezTo>
                    <a:pt x="7371" y="2789"/>
                    <a:pt x="7345" y="2806"/>
                    <a:pt x="7328" y="2806"/>
                  </a:cubicBezTo>
                  <a:lnTo>
                    <a:pt x="7139" y="2806"/>
                  </a:lnTo>
                  <a:lnTo>
                    <a:pt x="7139" y="2514"/>
                  </a:lnTo>
                  <a:lnTo>
                    <a:pt x="7002" y="2514"/>
                  </a:lnTo>
                  <a:lnTo>
                    <a:pt x="7002" y="2034"/>
                  </a:lnTo>
                  <a:lnTo>
                    <a:pt x="6976" y="2034"/>
                  </a:lnTo>
                  <a:lnTo>
                    <a:pt x="6976" y="2514"/>
                  </a:lnTo>
                  <a:lnTo>
                    <a:pt x="6830" y="2514"/>
                  </a:lnTo>
                  <a:lnTo>
                    <a:pt x="6830" y="2806"/>
                  </a:lnTo>
                  <a:lnTo>
                    <a:pt x="2695" y="2806"/>
                  </a:lnTo>
                  <a:cubicBezTo>
                    <a:pt x="2609" y="2703"/>
                    <a:pt x="2566" y="2609"/>
                    <a:pt x="2566" y="2609"/>
                  </a:cubicBezTo>
                  <a:lnTo>
                    <a:pt x="2377" y="2609"/>
                  </a:lnTo>
                  <a:lnTo>
                    <a:pt x="2377" y="2489"/>
                  </a:lnTo>
                  <a:lnTo>
                    <a:pt x="2377" y="2429"/>
                  </a:lnTo>
                  <a:lnTo>
                    <a:pt x="2377" y="2317"/>
                  </a:lnTo>
                  <a:lnTo>
                    <a:pt x="2377" y="2274"/>
                  </a:lnTo>
                  <a:lnTo>
                    <a:pt x="2377" y="2163"/>
                  </a:lnTo>
                  <a:lnTo>
                    <a:pt x="2377" y="2094"/>
                  </a:lnTo>
                  <a:lnTo>
                    <a:pt x="2377" y="2000"/>
                  </a:lnTo>
                  <a:lnTo>
                    <a:pt x="2377" y="1957"/>
                  </a:lnTo>
                  <a:lnTo>
                    <a:pt x="2377" y="1862"/>
                  </a:lnTo>
                  <a:lnTo>
                    <a:pt x="2377" y="1794"/>
                  </a:lnTo>
                  <a:lnTo>
                    <a:pt x="2377" y="1691"/>
                  </a:lnTo>
                  <a:lnTo>
                    <a:pt x="2746" y="1691"/>
                  </a:lnTo>
                  <a:lnTo>
                    <a:pt x="2746" y="1408"/>
                  </a:lnTo>
                  <a:lnTo>
                    <a:pt x="1596" y="1408"/>
                  </a:lnTo>
                  <a:lnTo>
                    <a:pt x="1596" y="1176"/>
                  </a:lnTo>
                  <a:lnTo>
                    <a:pt x="1554" y="1176"/>
                  </a:lnTo>
                  <a:lnTo>
                    <a:pt x="1554" y="601"/>
                  </a:lnTo>
                  <a:lnTo>
                    <a:pt x="1433" y="601"/>
                  </a:lnTo>
                  <a:lnTo>
                    <a:pt x="1433" y="26"/>
                  </a:lnTo>
                  <a:cubicBezTo>
                    <a:pt x="1433" y="18"/>
                    <a:pt x="1425" y="0"/>
                    <a:pt x="14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Google Shape;71;p8"/>
          <p:cNvSpPr/>
          <p:nvPr/>
        </p:nvSpPr>
        <p:spPr>
          <a:xfrm>
            <a:off x="-50" y="5064750"/>
            <a:ext cx="9144000" cy="7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2"/>
        <p:cNvGrpSpPr/>
        <p:nvPr/>
      </p:nvGrpSpPr>
      <p:grpSpPr>
        <a:xfrm>
          <a:off x="0" y="0"/>
          <a:ext cx="0" cy="0"/>
          <a:chOff x="0" y="0"/>
          <a:chExt cx="0" cy="0"/>
        </a:xfrm>
      </p:grpSpPr>
      <p:sp>
        <p:nvSpPr>
          <p:cNvPr id="73" name="Google Shape;73;p9"/>
          <p:cNvSpPr txBox="1">
            <a:spLocks noGrp="1"/>
          </p:cNvSpPr>
          <p:nvPr>
            <p:ph type="title"/>
          </p:nvPr>
        </p:nvSpPr>
        <p:spPr>
          <a:xfrm>
            <a:off x="2135550" y="1189100"/>
            <a:ext cx="4872900" cy="196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74" name="Google Shape;74;p9"/>
          <p:cNvSpPr txBox="1">
            <a:spLocks noGrp="1"/>
          </p:cNvSpPr>
          <p:nvPr>
            <p:ph type="subTitle" idx="1"/>
          </p:nvPr>
        </p:nvSpPr>
        <p:spPr>
          <a:xfrm>
            <a:off x="2135550" y="3153500"/>
            <a:ext cx="4872900" cy="6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grpSp>
        <p:nvGrpSpPr>
          <p:cNvPr id="75" name="Google Shape;75;p9"/>
          <p:cNvGrpSpPr/>
          <p:nvPr/>
        </p:nvGrpSpPr>
        <p:grpSpPr>
          <a:xfrm>
            <a:off x="-50" y="3020351"/>
            <a:ext cx="9865061" cy="2123174"/>
            <a:chOff x="-50" y="3020351"/>
            <a:chExt cx="9865061" cy="2123174"/>
          </a:xfrm>
        </p:grpSpPr>
        <p:sp>
          <p:nvSpPr>
            <p:cNvPr id="76" name="Google Shape;76;p9"/>
            <p:cNvSpPr/>
            <p:nvPr/>
          </p:nvSpPr>
          <p:spPr>
            <a:xfrm>
              <a:off x="-50" y="4635025"/>
              <a:ext cx="9144000" cy="508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9"/>
            <p:cNvSpPr/>
            <p:nvPr/>
          </p:nvSpPr>
          <p:spPr>
            <a:xfrm>
              <a:off x="8225900" y="3190750"/>
              <a:ext cx="1639111" cy="1496342"/>
            </a:xfrm>
            <a:custGeom>
              <a:avLst/>
              <a:gdLst/>
              <a:ahLst/>
              <a:cxnLst/>
              <a:rect l="l" t="t" r="r" b="b"/>
              <a:pathLst>
                <a:path w="11035" h="10074" extrusionOk="0">
                  <a:moveTo>
                    <a:pt x="1048" y="1425"/>
                  </a:moveTo>
                  <a:lnTo>
                    <a:pt x="1648" y="1965"/>
                  </a:lnTo>
                  <a:cubicBezTo>
                    <a:pt x="1648" y="1965"/>
                    <a:pt x="1502" y="2360"/>
                    <a:pt x="1151" y="2463"/>
                  </a:cubicBezTo>
                  <a:cubicBezTo>
                    <a:pt x="1071" y="2487"/>
                    <a:pt x="997" y="2497"/>
                    <a:pt x="929" y="2497"/>
                  </a:cubicBezTo>
                  <a:cubicBezTo>
                    <a:pt x="629" y="2497"/>
                    <a:pt x="447" y="2309"/>
                    <a:pt x="447" y="2309"/>
                  </a:cubicBezTo>
                  <a:cubicBezTo>
                    <a:pt x="447" y="1923"/>
                    <a:pt x="567" y="1536"/>
                    <a:pt x="567" y="1536"/>
                  </a:cubicBezTo>
                  <a:lnTo>
                    <a:pt x="1048" y="1425"/>
                  </a:lnTo>
                  <a:close/>
                  <a:moveTo>
                    <a:pt x="5380" y="2961"/>
                  </a:moveTo>
                  <a:lnTo>
                    <a:pt x="5397" y="3072"/>
                  </a:lnTo>
                  <a:lnTo>
                    <a:pt x="4685" y="3072"/>
                  </a:lnTo>
                  <a:lnTo>
                    <a:pt x="4694" y="2961"/>
                  </a:lnTo>
                  <a:close/>
                  <a:moveTo>
                    <a:pt x="5277" y="3278"/>
                  </a:moveTo>
                  <a:lnTo>
                    <a:pt x="5277" y="3441"/>
                  </a:lnTo>
                  <a:lnTo>
                    <a:pt x="4797" y="3441"/>
                  </a:lnTo>
                  <a:lnTo>
                    <a:pt x="4797" y="3278"/>
                  </a:lnTo>
                  <a:close/>
                  <a:moveTo>
                    <a:pt x="5423" y="3270"/>
                  </a:moveTo>
                  <a:lnTo>
                    <a:pt x="5466" y="3621"/>
                  </a:lnTo>
                  <a:lnTo>
                    <a:pt x="5329" y="3707"/>
                  </a:lnTo>
                  <a:lnTo>
                    <a:pt x="5329" y="3270"/>
                  </a:lnTo>
                  <a:close/>
                  <a:moveTo>
                    <a:pt x="5277" y="3484"/>
                  </a:moveTo>
                  <a:lnTo>
                    <a:pt x="5277" y="3741"/>
                  </a:lnTo>
                  <a:lnTo>
                    <a:pt x="4943" y="3930"/>
                  </a:lnTo>
                  <a:lnTo>
                    <a:pt x="4797" y="3930"/>
                  </a:lnTo>
                  <a:lnTo>
                    <a:pt x="4797" y="3484"/>
                  </a:lnTo>
                  <a:close/>
                  <a:moveTo>
                    <a:pt x="4848" y="3999"/>
                  </a:moveTo>
                  <a:lnTo>
                    <a:pt x="4797" y="4033"/>
                  </a:lnTo>
                  <a:lnTo>
                    <a:pt x="4797" y="3999"/>
                  </a:lnTo>
                  <a:close/>
                  <a:moveTo>
                    <a:pt x="4737" y="3278"/>
                  </a:moveTo>
                  <a:lnTo>
                    <a:pt x="4737" y="4067"/>
                  </a:lnTo>
                  <a:lnTo>
                    <a:pt x="4548" y="4170"/>
                  </a:lnTo>
                  <a:lnTo>
                    <a:pt x="4668" y="3278"/>
                  </a:lnTo>
                  <a:close/>
                  <a:moveTo>
                    <a:pt x="578" y="2959"/>
                  </a:moveTo>
                  <a:cubicBezTo>
                    <a:pt x="893" y="2959"/>
                    <a:pt x="1176" y="3038"/>
                    <a:pt x="1176" y="3038"/>
                  </a:cubicBezTo>
                  <a:cubicBezTo>
                    <a:pt x="1314" y="3124"/>
                    <a:pt x="1374" y="3312"/>
                    <a:pt x="1374" y="3312"/>
                  </a:cubicBezTo>
                  <a:cubicBezTo>
                    <a:pt x="1374" y="3312"/>
                    <a:pt x="1468" y="3493"/>
                    <a:pt x="1425" y="3656"/>
                  </a:cubicBezTo>
                  <a:cubicBezTo>
                    <a:pt x="1425" y="3656"/>
                    <a:pt x="1202" y="4025"/>
                    <a:pt x="902" y="4239"/>
                  </a:cubicBezTo>
                  <a:cubicBezTo>
                    <a:pt x="902" y="4239"/>
                    <a:pt x="619" y="3922"/>
                    <a:pt x="516" y="3664"/>
                  </a:cubicBezTo>
                  <a:cubicBezTo>
                    <a:pt x="404" y="3407"/>
                    <a:pt x="396" y="2969"/>
                    <a:pt x="396" y="2969"/>
                  </a:cubicBezTo>
                  <a:cubicBezTo>
                    <a:pt x="456" y="2962"/>
                    <a:pt x="518" y="2959"/>
                    <a:pt x="578" y="2959"/>
                  </a:cubicBezTo>
                  <a:close/>
                  <a:moveTo>
                    <a:pt x="5277" y="3990"/>
                  </a:moveTo>
                  <a:lnTo>
                    <a:pt x="5277" y="4436"/>
                  </a:lnTo>
                  <a:lnTo>
                    <a:pt x="4797" y="4436"/>
                  </a:lnTo>
                  <a:lnTo>
                    <a:pt x="4797" y="4256"/>
                  </a:lnTo>
                  <a:lnTo>
                    <a:pt x="5243" y="3990"/>
                  </a:lnTo>
                  <a:close/>
                  <a:moveTo>
                    <a:pt x="4737" y="4299"/>
                  </a:moveTo>
                  <a:lnTo>
                    <a:pt x="4737" y="4574"/>
                  </a:lnTo>
                  <a:lnTo>
                    <a:pt x="4505" y="4574"/>
                  </a:lnTo>
                  <a:lnTo>
                    <a:pt x="4522" y="4419"/>
                  </a:lnTo>
                  <a:lnTo>
                    <a:pt x="4522" y="4428"/>
                  </a:lnTo>
                  <a:lnTo>
                    <a:pt x="4737" y="4299"/>
                  </a:lnTo>
                  <a:close/>
                  <a:moveTo>
                    <a:pt x="5277" y="4505"/>
                  </a:moveTo>
                  <a:lnTo>
                    <a:pt x="5277" y="4574"/>
                  </a:lnTo>
                  <a:lnTo>
                    <a:pt x="4797" y="4574"/>
                  </a:lnTo>
                  <a:lnTo>
                    <a:pt x="4797" y="4505"/>
                  </a:lnTo>
                  <a:close/>
                  <a:moveTo>
                    <a:pt x="5500" y="3844"/>
                  </a:moveTo>
                  <a:lnTo>
                    <a:pt x="5595" y="4574"/>
                  </a:lnTo>
                  <a:lnTo>
                    <a:pt x="5329" y="4574"/>
                  </a:lnTo>
                  <a:lnTo>
                    <a:pt x="5329" y="3947"/>
                  </a:lnTo>
                  <a:lnTo>
                    <a:pt x="5500" y="3844"/>
                  </a:lnTo>
                  <a:close/>
                  <a:moveTo>
                    <a:pt x="5277" y="4780"/>
                  </a:moveTo>
                  <a:lnTo>
                    <a:pt x="5277" y="4943"/>
                  </a:lnTo>
                  <a:lnTo>
                    <a:pt x="4797" y="4943"/>
                  </a:lnTo>
                  <a:lnTo>
                    <a:pt x="4797" y="4780"/>
                  </a:lnTo>
                  <a:close/>
                  <a:moveTo>
                    <a:pt x="4737" y="4780"/>
                  </a:moveTo>
                  <a:lnTo>
                    <a:pt x="4737" y="5028"/>
                  </a:lnTo>
                  <a:lnTo>
                    <a:pt x="4462" y="4865"/>
                  </a:lnTo>
                  <a:lnTo>
                    <a:pt x="4471" y="4780"/>
                  </a:lnTo>
                  <a:close/>
                  <a:moveTo>
                    <a:pt x="5277" y="4994"/>
                  </a:moveTo>
                  <a:lnTo>
                    <a:pt x="5277" y="5337"/>
                  </a:lnTo>
                  <a:lnTo>
                    <a:pt x="4797" y="5063"/>
                  </a:lnTo>
                  <a:lnTo>
                    <a:pt x="4797" y="4994"/>
                  </a:lnTo>
                  <a:close/>
                  <a:moveTo>
                    <a:pt x="2101" y="4217"/>
                  </a:moveTo>
                  <a:cubicBezTo>
                    <a:pt x="2300" y="4217"/>
                    <a:pt x="2455" y="4282"/>
                    <a:pt x="2455" y="4282"/>
                  </a:cubicBezTo>
                  <a:lnTo>
                    <a:pt x="2438" y="5080"/>
                  </a:lnTo>
                  <a:lnTo>
                    <a:pt x="2026" y="5363"/>
                  </a:lnTo>
                  <a:cubicBezTo>
                    <a:pt x="2026" y="5363"/>
                    <a:pt x="1665" y="5191"/>
                    <a:pt x="1382" y="4934"/>
                  </a:cubicBezTo>
                  <a:cubicBezTo>
                    <a:pt x="1382" y="4934"/>
                    <a:pt x="1348" y="4531"/>
                    <a:pt x="1734" y="4308"/>
                  </a:cubicBezTo>
                  <a:cubicBezTo>
                    <a:pt x="1857" y="4238"/>
                    <a:pt x="1986" y="4217"/>
                    <a:pt x="2101" y="4217"/>
                  </a:cubicBezTo>
                  <a:close/>
                  <a:moveTo>
                    <a:pt x="4797" y="5294"/>
                  </a:moveTo>
                  <a:lnTo>
                    <a:pt x="5054" y="5449"/>
                  </a:lnTo>
                  <a:lnTo>
                    <a:pt x="4797" y="5449"/>
                  </a:lnTo>
                  <a:lnTo>
                    <a:pt x="4797" y="5294"/>
                  </a:lnTo>
                  <a:close/>
                  <a:moveTo>
                    <a:pt x="5621" y="4771"/>
                  </a:moveTo>
                  <a:lnTo>
                    <a:pt x="5724" y="5595"/>
                  </a:lnTo>
                  <a:lnTo>
                    <a:pt x="5724" y="5595"/>
                  </a:lnTo>
                  <a:lnTo>
                    <a:pt x="5329" y="5372"/>
                  </a:lnTo>
                  <a:lnTo>
                    <a:pt x="5329" y="4771"/>
                  </a:lnTo>
                  <a:close/>
                  <a:moveTo>
                    <a:pt x="5140" y="5492"/>
                  </a:moveTo>
                  <a:lnTo>
                    <a:pt x="5269" y="5569"/>
                  </a:lnTo>
                  <a:lnTo>
                    <a:pt x="5269" y="5938"/>
                  </a:lnTo>
                  <a:lnTo>
                    <a:pt x="4797" y="5938"/>
                  </a:lnTo>
                  <a:lnTo>
                    <a:pt x="4797" y="5492"/>
                  </a:lnTo>
                  <a:close/>
                  <a:moveTo>
                    <a:pt x="7379" y="1331"/>
                  </a:moveTo>
                  <a:cubicBezTo>
                    <a:pt x="7414" y="1373"/>
                    <a:pt x="7602" y="1665"/>
                    <a:pt x="7868" y="1820"/>
                  </a:cubicBezTo>
                  <a:lnTo>
                    <a:pt x="7774" y="2317"/>
                  </a:lnTo>
                  <a:cubicBezTo>
                    <a:pt x="7774" y="2334"/>
                    <a:pt x="7783" y="2360"/>
                    <a:pt x="7808" y="2360"/>
                  </a:cubicBezTo>
                  <a:lnTo>
                    <a:pt x="8057" y="2403"/>
                  </a:lnTo>
                  <a:lnTo>
                    <a:pt x="7568" y="4514"/>
                  </a:lnTo>
                  <a:cubicBezTo>
                    <a:pt x="7414" y="4599"/>
                    <a:pt x="7285" y="4694"/>
                    <a:pt x="7199" y="4771"/>
                  </a:cubicBezTo>
                  <a:lnTo>
                    <a:pt x="7302" y="4883"/>
                  </a:lnTo>
                  <a:lnTo>
                    <a:pt x="7216" y="4968"/>
                  </a:lnTo>
                  <a:lnTo>
                    <a:pt x="7113" y="4848"/>
                  </a:lnTo>
                  <a:lnTo>
                    <a:pt x="7010" y="4943"/>
                  </a:lnTo>
                  <a:lnTo>
                    <a:pt x="6856" y="4771"/>
                  </a:lnTo>
                  <a:lnTo>
                    <a:pt x="6727" y="4900"/>
                  </a:lnTo>
                  <a:lnTo>
                    <a:pt x="6865" y="5054"/>
                  </a:lnTo>
                  <a:lnTo>
                    <a:pt x="6487" y="5414"/>
                  </a:lnTo>
                  <a:lnTo>
                    <a:pt x="6350" y="5269"/>
                  </a:lnTo>
                  <a:lnTo>
                    <a:pt x="6221" y="5397"/>
                  </a:lnTo>
                  <a:lnTo>
                    <a:pt x="6384" y="5569"/>
                  </a:lnTo>
                  <a:cubicBezTo>
                    <a:pt x="6384" y="5569"/>
                    <a:pt x="6341" y="5595"/>
                    <a:pt x="6273" y="5663"/>
                  </a:cubicBezTo>
                  <a:lnTo>
                    <a:pt x="6384" y="5783"/>
                  </a:lnTo>
                  <a:lnTo>
                    <a:pt x="6298" y="5869"/>
                  </a:lnTo>
                  <a:lnTo>
                    <a:pt x="6187" y="5758"/>
                  </a:lnTo>
                  <a:cubicBezTo>
                    <a:pt x="6135" y="5826"/>
                    <a:pt x="6067" y="5912"/>
                    <a:pt x="5998" y="6006"/>
                  </a:cubicBezTo>
                  <a:lnTo>
                    <a:pt x="5612" y="2978"/>
                  </a:lnTo>
                  <a:lnTo>
                    <a:pt x="5698" y="2978"/>
                  </a:lnTo>
                  <a:cubicBezTo>
                    <a:pt x="5715" y="2978"/>
                    <a:pt x="5741" y="2961"/>
                    <a:pt x="5741" y="2935"/>
                  </a:cubicBezTo>
                  <a:lnTo>
                    <a:pt x="5741" y="2866"/>
                  </a:lnTo>
                  <a:cubicBezTo>
                    <a:pt x="5741" y="2841"/>
                    <a:pt x="5715" y="2823"/>
                    <a:pt x="5698" y="2823"/>
                  </a:cubicBezTo>
                  <a:lnTo>
                    <a:pt x="5552" y="2823"/>
                  </a:lnTo>
                  <a:lnTo>
                    <a:pt x="5552" y="2720"/>
                  </a:lnTo>
                  <a:cubicBezTo>
                    <a:pt x="5552" y="2703"/>
                    <a:pt x="5535" y="2678"/>
                    <a:pt x="5509" y="2678"/>
                  </a:cubicBezTo>
                  <a:lnTo>
                    <a:pt x="5226" y="2678"/>
                  </a:lnTo>
                  <a:cubicBezTo>
                    <a:pt x="5243" y="2635"/>
                    <a:pt x="5269" y="2592"/>
                    <a:pt x="5269" y="2540"/>
                  </a:cubicBezTo>
                  <a:cubicBezTo>
                    <a:pt x="5269" y="2446"/>
                    <a:pt x="5209" y="2369"/>
                    <a:pt x="5149" y="2326"/>
                  </a:cubicBezTo>
                  <a:lnTo>
                    <a:pt x="5363" y="2249"/>
                  </a:lnTo>
                  <a:cubicBezTo>
                    <a:pt x="5397" y="2214"/>
                    <a:pt x="5406" y="2197"/>
                    <a:pt x="5406" y="2180"/>
                  </a:cubicBezTo>
                  <a:lnTo>
                    <a:pt x="5380" y="2111"/>
                  </a:lnTo>
                  <a:cubicBezTo>
                    <a:pt x="5380" y="2103"/>
                    <a:pt x="5363" y="2094"/>
                    <a:pt x="5355" y="2094"/>
                  </a:cubicBezTo>
                  <a:lnTo>
                    <a:pt x="7379" y="1331"/>
                  </a:lnTo>
                  <a:close/>
                  <a:moveTo>
                    <a:pt x="5329" y="5612"/>
                  </a:moveTo>
                  <a:lnTo>
                    <a:pt x="5758" y="5852"/>
                  </a:lnTo>
                  <a:lnTo>
                    <a:pt x="5784" y="6058"/>
                  </a:lnTo>
                  <a:lnTo>
                    <a:pt x="5329" y="6058"/>
                  </a:lnTo>
                  <a:lnTo>
                    <a:pt x="5329" y="5612"/>
                  </a:lnTo>
                  <a:close/>
                  <a:moveTo>
                    <a:pt x="4437" y="5080"/>
                  </a:moveTo>
                  <a:lnTo>
                    <a:pt x="4737" y="5269"/>
                  </a:lnTo>
                  <a:lnTo>
                    <a:pt x="4737" y="6066"/>
                  </a:lnTo>
                  <a:lnTo>
                    <a:pt x="4308" y="6066"/>
                  </a:lnTo>
                  <a:lnTo>
                    <a:pt x="4437" y="5080"/>
                  </a:lnTo>
                  <a:close/>
                  <a:moveTo>
                    <a:pt x="5277" y="6006"/>
                  </a:moveTo>
                  <a:lnTo>
                    <a:pt x="5277" y="6066"/>
                  </a:lnTo>
                  <a:lnTo>
                    <a:pt x="4797" y="6066"/>
                  </a:lnTo>
                  <a:lnTo>
                    <a:pt x="4797" y="6006"/>
                  </a:lnTo>
                  <a:close/>
                  <a:moveTo>
                    <a:pt x="5277" y="6272"/>
                  </a:moveTo>
                  <a:lnTo>
                    <a:pt x="5277" y="6444"/>
                  </a:lnTo>
                  <a:lnTo>
                    <a:pt x="4797" y="6444"/>
                  </a:lnTo>
                  <a:lnTo>
                    <a:pt x="4797" y="6272"/>
                  </a:lnTo>
                  <a:close/>
                  <a:moveTo>
                    <a:pt x="5741" y="6272"/>
                  </a:moveTo>
                  <a:lnTo>
                    <a:pt x="5329" y="6513"/>
                  </a:lnTo>
                  <a:lnTo>
                    <a:pt x="5329" y="6272"/>
                  </a:lnTo>
                  <a:close/>
                  <a:moveTo>
                    <a:pt x="5277" y="6504"/>
                  </a:moveTo>
                  <a:lnTo>
                    <a:pt x="5277" y="6538"/>
                  </a:lnTo>
                  <a:lnTo>
                    <a:pt x="4797" y="6822"/>
                  </a:lnTo>
                  <a:lnTo>
                    <a:pt x="4797" y="6504"/>
                  </a:lnTo>
                  <a:close/>
                  <a:moveTo>
                    <a:pt x="9648" y="6429"/>
                  </a:moveTo>
                  <a:cubicBezTo>
                    <a:pt x="9690" y="6429"/>
                    <a:pt x="9731" y="6434"/>
                    <a:pt x="9773" y="6444"/>
                  </a:cubicBezTo>
                  <a:lnTo>
                    <a:pt x="9619" y="6873"/>
                  </a:lnTo>
                  <a:lnTo>
                    <a:pt x="9353" y="6521"/>
                  </a:lnTo>
                  <a:cubicBezTo>
                    <a:pt x="9445" y="6460"/>
                    <a:pt x="9545" y="6429"/>
                    <a:pt x="9648" y="6429"/>
                  </a:cubicBezTo>
                  <a:close/>
                  <a:moveTo>
                    <a:pt x="9910" y="6487"/>
                  </a:moveTo>
                  <a:cubicBezTo>
                    <a:pt x="10048" y="6556"/>
                    <a:pt x="10142" y="6667"/>
                    <a:pt x="10202" y="6796"/>
                  </a:cubicBezTo>
                  <a:lnTo>
                    <a:pt x="9773" y="6907"/>
                  </a:lnTo>
                  <a:lnTo>
                    <a:pt x="9910" y="6487"/>
                  </a:lnTo>
                  <a:close/>
                  <a:moveTo>
                    <a:pt x="5277" y="6779"/>
                  </a:moveTo>
                  <a:lnTo>
                    <a:pt x="5277" y="6950"/>
                  </a:lnTo>
                  <a:lnTo>
                    <a:pt x="4977" y="6950"/>
                  </a:lnTo>
                  <a:lnTo>
                    <a:pt x="5277" y="6779"/>
                  </a:lnTo>
                  <a:close/>
                  <a:moveTo>
                    <a:pt x="9250" y="6633"/>
                  </a:moveTo>
                  <a:lnTo>
                    <a:pt x="9516" y="6959"/>
                  </a:lnTo>
                  <a:cubicBezTo>
                    <a:pt x="9516" y="6959"/>
                    <a:pt x="9516" y="6967"/>
                    <a:pt x="9499" y="6967"/>
                  </a:cubicBezTo>
                  <a:lnTo>
                    <a:pt x="9499" y="6976"/>
                  </a:lnTo>
                  <a:lnTo>
                    <a:pt x="9267" y="7045"/>
                  </a:lnTo>
                  <a:lnTo>
                    <a:pt x="9267" y="6736"/>
                  </a:lnTo>
                  <a:cubicBezTo>
                    <a:pt x="9267" y="6701"/>
                    <a:pt x="9250" y="6667"/>
                    <a:pt x="9250" y="6633"/>
                  </a:cubicBezTo>
                  <a:close/>
                  <a:moveTo>
                    <a:pt x="4737" y="6272"/>
                  </a:moveTo>
                  <a:lnTo>
                    <a:pt x="4737" y="6856"/>
                  </a:lnTo>
                  <a:lnTo>
                    <a:pt x="4171" y="7182"/>
                  </a:lnTo>
                  <a:lnTo>
                    <a:pt x="4291" y="6272"/>
                  </a:lnTo>
                  <a:close/>
                  <a:moveTo>
                    <a:pt x="10219" y="6942"/>
                  </a:moveTo>
                  <a:cubicBezTo>
                    <a:pt x="10245" y="7027"/>
                    <a:pt x="10228" y="7113"/>
                    <a:pt x="10202" y="7199"/>
                  </a:cubicBezTo>
                  <a:cubicBezTo>
                    <a:pt x="10168" y="7285"/>
                    <a:pt x="10116" y="7362"/>
                    <a:pt x="10048" y="7422"/>
                  </a:cubicBezTo>
                  <a:lnTo>
                    <a:pt x="9782" y="7079"/>
                  </a:lnTo>
                  <a:lnTo>
                    <a:pt x="9782" y="7070"/>
                  </a:lnTo>
                  <a:lnTo>
                    <a:pt x="9782" y="7053"/>
                  </a:lnTo>
                  <a:lnTo>
                    <a:pt x="10219" y="6942"/>
                  </a:lnTo>
                  <a:close/>
                  <a:moveTo>
                    <a:pt x="5277" y="7010"/>
                  </a:moveTo>
                  <a:lnTo>
                    <a:pt x="5277" y="7456"/>
                  </a:lnTo>
                  <a:lnTo>
                    <a:pt x="4797" y="7456"/>
                  </a:lnTo>
                  <a:lnTo>
                    <a:pt x="4797" y="7053"/>
                  </a:lnTo>
                  <a:lnTo>
                    <a:pt x="4883" y="7010"/>
                  </a:lnTo>
                  <a:close/>
                  <a:moveTo>
                    <a:pt x="9541" y="7122"/>
                  </a:moveTo>
                  <a:lnTo>
                    <a:pt x="9404" y="7516"/>
                  </a:lnTo>
                  <a:cubicBezTo>
                    <a:pt x="9353" y="7499"/>
                    <a:pt x="9310" y="7465"/>
                    <a:pt x="9275" y="7431"/>
                  </a:cubicBezTo>
                  <a:lnTo>
                    <a:pt x="9275" y="7182"/>
                  </a:lnTo>
                  <a:lnTo>
                    <a:pt x="9541" y="7122"/>
                  </a:lnTo>
                  <a:close/>
                  <a:moveTo>
                    <a:pt x="9670" y="7173"/>
                  </a:moveTo>
                  <a:lnTo>
                    <a:pt x="9928" y="7516"/>
                  </a:lnTo>
                  <a:cubicBezTo>
                    <a:pt x="9853" y="7554"/>
                    <a:pt x="9752" y="7582"/>
                    <a:pt x="9650" y="7582"/>
                  </a:cubicBezTo>
                  <a:cubicBezTo>
                    <a:pt x="9611" y="7582"/>
                    <a:pt x="9571" y="7578"/>
                    <a:pt x="9533" y="7568"/>
                  </a:cubicBezTo>
                  <a:lnTo>
                    <a:pt x="9670" y="7173"/>
                  </a:lnTo>
                  <a:close/>
                  <a:moveTo>
                    <a:pt x="4737" y="7079"/>
                  </a:moveTo>
                  <a:lnTo>
                    <a:pt x="4737" y="7697"/>
                  </a:lnTo>
                  <a:lnTo>
                    <a:pt x="4111" y="7697"/>
                  </a:lnTo>
                  <a:lnTo>
                    <a:pt x="4136" y="7431"/>
                  </a:lnTo>
                  <a:lnTo>
                    <a:pt x="4737" y="7079"/>
                  </a:lnTo>
                  <a:close/>
                  <a:moveTo>
                    <a:pt x="5277" y="7508"/>
                  </a:moveTo>
                  <a:lnTo>
                    <a:pt x="5277" y="7697"/>
                  </a:lnTo>
                  <a:lnTo>
                    <a:pt x="4797" y="7697"/>
                  </a:lnTo>
                  <a:lnTo>
                    <a:pt x="4797" y="7508"/>
                  </a:lnTo>
                  <a:close/>
                  <a:moveTo>
                    <a:pt x="5741" y="6495"/>
                  </a:moveTo>
                  <a:cubicBezTo>
                    <a:pt x="5698" y="6650"/>
                    <a:pt x="5681" y="6770"/>
                    <a:pt x="5681" y="6770"/>
                  </a:cubicBezTo>
                  <a:lnTo>
                    <a:pt x="5912" y="7002"/>
                  </a:lnTo>
                  <a:lnTo>
                    <a:pt x="5998" y="7697"/>
                  </a:lnTo>
                  <a:lnTo>
                    <a:pt x="5329" y="7697"/>
                  </a:lnTo>
                  <a:lnTo>
                    <a:pt x="5329" y="6736"/>
                  </a:lnTo>
                  <a:lnTo>
                    <a:pt x="5741" y="6495"/>
                  </a:lnTo>
                  <a:close/>
                  <a:moveTo>
                    <a:pt x="6753" y="6169"/>
                  </a:moveTo>
                  <a:lnTo>
                    <a:pt x="6873" y="6281"/>
                  </a:lnTo>
                  <a:lnTo>
                    <a:pt x="6968" y="6187"/>
                  </a:lnTo>
                  <a:lnTo>
                    <a:pt x="7765" y="7010"/>
                  </a:lnTo>
                  <a:lnTo>
                    <a:pt x="7765" y="7697"/>
                  </a:lnTo>
                  <a:lnTo>
                    <a:pt x="6213" y="7697"/>
                  </a:lnTo>
                  <a:lnTo>
                    <a:pt x="6127" y="7002"/>
                  </a:lnTo>
                  <a:lnTo>
                    <a:pt x="6787" y="6367"/>
                  </a:lnTo>
                  <a:lnTo>
                    <a:pt x="6667" y="6255"/>
                  </a:lnTo>
                  <a:lnTo>
                    <a:pt x="6753" y="6169"/>
                  </a:lnTo>
                  <a:close/>
                  <a:moveTo>
                    <a:pt x="9275" y="7611"/>
                  </a:moveTo>
                  <a:cubicBezTo>
                    <a:pt x="9318" y="7645"/>
                    <a:pt x="9370" y="7671"/>
                    <a:pt x="9430" y="7688"/>
                  </a:cubicBezTo>
                  <a:cubicBezTo>
                    <a:pt x="9447" y="7697"/>
                    <a:pt x="9464" y="7697"/>
                    <a:pt x="9490" y="7714"/>
                  </a:cubicBezTo>
                  <a:lnTo>
                    <a:pt x="9275" y="7714"/>
                  </a:lnTo>
                  <a:lnTo>
                    <a:pt x="9275" y="7697"/>
                  </a:lnTo>
                  <a:lnTo>
                    <a:pt x="9275" y="7611"/>
                  </a:lnTo>
                  <a:close/>
                  <a:moveTo>
                    <a:pt x="507" y="8357"/>
                  </a:moveTo>
                  <a:cubicBezTo>
                    <a:pt x="507" y="8427"/>
                    <a:pt x="505" y="8488"/>
                    <a:pt x="473" y="8512"/>
                  </a:cubicBezTo>
                  <a:cubicBezTo>
                    <a:pt x="464" y="8520"/>
                    <a:pt x="438" y="8537"/>
                    <a:pt x="421" y="8537"/>
                  </a:cubicBezTo>
                  <a:lnTo>
                    <a:pt x="421" y="8486"/>
                  </a:lnTo>
                  <a:cubicBezTo>
                    <a:pt x="421" y="8469"/>
                    <a:pt x="404" y="8452"/>
                    <a:pt x="387" y="8452"/>
                  </a:cubicBezTo>
                  <a:cubicBezTo>
                    <a:pt x="378" y="8452"/>
                    <a:pt x="353" y="8460"/>
                    <a:pt x="353" y="8486"/>
                  </a:cubicBezTo>
                  <a:lnTo>
                    <a:pt x="353" y="8537"/>
                  </a:lnTo>
                  <a:cubicBezTo>
                    <a:pt x="275" y="8529"/>
                    <a:pt x="267" y="8460"/>
                    <a:pt x="267" y="8357"/>
                  </a:cubicBezTo>
                  <a:close/>
                  <a:moveTo>
                    <a:pt x="430" y="8700"/>
                  </a:moveTo>
                  <a:cubicBezTo>
                    <a:pt x="438" y="8700"/>
                    <a:pt x="464" y="8709"/>
                    <a:pt x="473" y="8718"/>
                  </a:cubicBezTo>
                  <a:cubicBezTo>
                    <a:pt x="490" y="8743"/>
                    <a:pt x="507" y="8795"/>
                    <a:pt x="507" y="8846"/>
                  </a:cubicBezTo>
                  <a:lnTo>
                    <a:pt x="275" y="8846"/>
                  </a:lnTo>
                  <a:cubicBezTo>
                    <a:pt x="275" y="8761"/>
                    <a:pt x="293" y="8709"/>
                    <a:pt x="361" y="8700"/>
                  </a:cubicBezTo>
                  <a:lnTo>
                    <a:pt x="361" y="8718"/>
                  </a:lnTo>
                  <a:cubicBezTo>
                    <a:pt x="361" y="8726"/>
                    <a:pt x="378" y="8752"/>
                    <a:pt x="396" y="8752"/>
                  </a:cubicBezTo>
                  <a:cubicBezTo>
                    <a:pt x="404" y="8752"/>
                    <a:pt x="430" y="8743"/>
                    <a:pt x="430" y="8718"/>
                  </a:cubicBezTo>
                  <a:lnTo>
                    <a:pt x="430" y="8700"/>
                  </a:lnTo>
                  <a:close/>
                  <a:moveTo>
                    <a:pt x="8641" y="1"/>
                  </a:moveTo>
                  <a:lnTo>
                    <a:pt x="2420" y="2360"/>
                  </a:lnTo>
                  <a:lnTo>
                    <a:pt x="790" y="970"/>
                  </a:lnTo>
                  <a:cubicBezTo>
                    <a:pt x="790" y="970"/>
                    <a:pt x="735" y="930"/>
                    <a:pt x="666" y="930"/>
                  </a:cubicBezTo>
                  <a:cubicBezTo>
                    <a:pt x="611" y="930"/>
                    <a:pt x="548" y="956"/>
                    <a:pt x="499" y="1047"/>
                  </a:cubicBezTo>
                  <a:cubicBezTo>
                    <a:pt x="387" y="1262"/>
                    <a:pt x="1" y="2720"/>
                    <a:pt x="327" y="3716"/>
                  </a:cubicBezTo>
                  <a:lnTo>
                    <a:pt x="327" y="7782"/>
                  </a:lnTo>
                  <a:lnTo>
                    <a:pt x="112" y="7782"/>
                  </a:lnTo>
                  <a:cubicBezTo>
                    <a:pt x="52" y="7782"/>
                    <a:pt x="9" y="7842"/>
                    <a:pt x="9" y="7894"/>
                  </a:cubicBezTo>
                  <a:cubicBezTo>
                    <a:pt x="9" y="7937"/>
                    <a:pt x="44" y="7980"/>
                    <a:pt x="70" y="7988"/>
                  </a:cubicBezTo>
                  <a:lnTo>
                    <a:pt x="70" y="8117"/>
                  </a:lnTo>
                  <a:cubicBezTo>
                    <a:pt x="35" y="8151"/>
                    <a:pt x="1" y="8194"/>
                    <a:pt x="1" y="8237"/>
                  </a:cubicBezTo>
                  <a:cubicBezTo>
                    <a:pt x="1" y="8297"/>
                    <a:pt x="52" y="8340"/>
                    <a:pt x="104" y="8340"/>
                  </a:cubicBezTo>
                  <a:lnTo>
                    <a:pt x="215" y="8340"/>
                  </a:lnTo>
                  <a:cubicBezTo>
                    <a:pt x="215" y="8443"/>
                    <a:pt x="215" y="8555"/>
                    <a:pt x="353" y="8580"/>
                  </a:cubicBezTo>
                  <a:lnTo>
                    <a:pt x="353" y="8632"/>
                  </a:lnTo>
                  <a:cubicBezTo>
                    <a:pt x="224" y="8658"/>
                    <a:pt x="215" y="8752"/>
                    <a:pt x="215" y="8838"/>
                  </a:cubicBezTo>
                  <a:lnTo>
                    <a:pt x="121" y="8838"/>
                  </a:lnTo>
                  <a:cubicBezTo>
                    <a:pt x="52" y="8838"/>
                    <a:pt x="9" y="8889"/>
                    <a:pt x="9" y="8941"/>
                  </a:cubicBezTo>
                  <a:cubicBezTo>
                    <a:pt x="9" y="8984"/>
                    <a:pt x="44" y="9026"/>
                    <a:pt x="78" y="9044"/>
                  </a:cubicBezTo>
                  <a:lnTo>
                    <a:pt x="78" y="9799"/>
                  </a:lnTo>
                  <a:cubicBezTo>
                    <a:pt x="35" y="9824"/>
                    <a:pt x="9" y="9859"/>
                    <a:pt x="9" y="9902"/>
                  </a:cubicBezTo>
                  <a:cubicBezTo>
                    <a:pt x="9" y="9962"/>
                    <a:pt x="61" y="10005"/>
                    <a:pt x="121" y="10005"/>
                  </a:cubicBezTo>
                  <a:lnTo>
                    <a:pt x="653" y="10005"/>
                  </a:lnTo>
                  <a:cubicBezTo>
                    <a:pt x="722" y="10005"/>
                    <a:pt x="764" y="9953"/>
                    <a:pt x="764" y="9902"/>
                  </a:cubicBezTo>
                  <a:cubicBezTo>
                    <a:pt x="764" y="9859"/>
                    <a:pt x="730" y="9816"/>
                    <a:pt x="687" y="9790"/>
                  </a:cubicBezTo>
                  <a:lnTo>
                    <a:pt x="687" y="9026"/>
                  </a:lnTo>
                  <a:cubicBezTo>
                    <a:pt x="730" y="9018"/>
                    <a:pt x="764" y="8975"/>
                    <a:pt x="764" y="8924"/>
                  </a:cubicBezTo>
                  <a:cubicBezTo>
                    <a:pt x="764" y="8855"/>
                    <a:pt x="704" y="8812"/>
                    <a:pt x="653" y="8812"/>
                  </a:cubicBezTo>
                  <a:lnTo>
                    <a:pt x="559" y="8812"/>
                  </a:lnTo>
                  <a:cubicBezTo>
                    <a:pt x="559" y="8752"/>
                    <a:pt x="559" y="8683"/>
                    <a:pt x="516" y="8640"/>
                  </a:cubicBezTo>
                  <a:cubicBezTo>
                    <a:pt x="490" y="8623"/>
                    <a:pt x="464" y="8615"/>
                    <a:pt x="421" y="8615"/>
                  </a:cubicBezTo>
                  <a:lnTo>
                    <a:pt x="421" y="8572"/>
                  </a:lnTo>
                  <a:cubicBezTo>
                    <a:pt x="464" y="8572"/>
                    <a:pt x="490" y="8555"/>
                    <a:pt x="516" y="8529"/>
                  </a:cubicBezTo>
                  <a:cubicBezTo>
                    <a:pt x="559" y="8486"/>
                    <a:pt x="559" y="8400"/>
                    <a:pt x="559" y="8323"/>
                  </a:cubicBezTo>
                  <a:lnTo>
                    <a:pt x="559" y="8314"/>
                  </a:lnTo>
                  <a:lnTo>
                    <a:pt x="644" y="8314"/>
                  </a:lnTo>
                  <a:cubicBezTo>
                    <a:pt x="704" y="8314"/>
                    <a:pt x="747" y="8254"/>
                    <a:pt x="747" y="8203"/>
                  </a:cubicBezTo>
                  <a:cubicBezTo>
                    <a:pt x="747" y="8160"/>
                    <a:pt x="722" y="8117"/>
                    <a:pt x="670" y="8100"/>
                  </a:cubicBezTo>
                  <a:lnTo>
                    <a:pt x="670" y="7980"/>
                  </a:lnTo>
                  <a:cubicBezTo>
                    <a:pt x="713" y="7971"/>
                    <a:pt x="747" y="7928"/>
                    <a:pt x="747" y="7868"/>
                  </a:cubicBezTo>
                  <a:cubicBezTo>
                    <a:pt x="747" y="7808"/>
                    <a:pt x="696" y="7765"/>
                    <a:pt x="644" y="7765"/>
                  </a:cubicBezTo>
                  <a:lnTo>
                    <a:pt x="438" y="7765"/>
                  </a:lnTo>
                  <a:lnTo>
                    <a:pt x="438" y="3964"/>
                  </a:lnTo>
                  <a:cubicBezTo>
                    <a:pt x="996" y="5106"/>
                    <a:pt x="2369" y="5801"/>
                    <a:pt x="2369" y="5801"/>
                  </a:cubicBezTo>
                  <a:cubicBezTo>
                    <a:pt x="2369" y="5801"/>
                    <a:pt x="2399" y="5815"/>
                    <a:pt x="2437" y="5815"/>
                  </a:cubicBezTo>
                  <a:cubicBezTo>
                    <a:pt x="2492" y="5815"/>
                    <a:pt x="2563" y="5785"/>
                    <a:pt x="2583" y="5638"/>
                  </a:cubicBezTo>
                  <a:lnTo>
                    <a:pt x="2703" y="3055"/>
                  </a:lnTo>
                  <a:lnTo>
                    <a:pt x="4479" y="2377"/>
                  </a:lnTo>
                  <a:lnTo>
                    <a:pt x="4479" y="2403"/>
                  </a:lnTo>
                  <a:lnTo>
                    <a:pt x="4505" y="2463"/>
                  </a:lnTo>
                  <a:cubicBezTo>
                    <a:pt x="4512" y="2482"/>
                    <a:pt x="4528" y="2492"/>
                    <a:pt x="4543" y="2492"/>
                  </a:cubicBezTo>
                  <a:cubicBezTo>
                    <a:pt x="4548" y="2492"/>
                    <a:pt x="4552" y="2491"/>
                    <a:pt x="4557" y="2489"/>
                  </a:cubicBezTo>
                  <a:lnTo>
                    <a:pt x="4797" y="2403"/>
                  </a:lnTo>
                  <a:lnTo>
                    <a:pt x="4797" y="2403"/>
                  </a:lnTo>
                  <a:cubicBezTo>
                    <a:pt x="4780" y="2420"/>
                    <a:pt x="4780" y="2454"/>
                    <a:pt x="4780" y="2489"/>
                  </a:cubicBezTo>
                  <a:cubicBezTo>
                    <a:pt x="4780" y="2540"/>
                    <a:pt x="4797" y="2583"/>
                    <a:pt x="4823" y="2626"/>
                  </a:cubicBezTo>
                  <a:lnTo>
                    <a:pt x="4522" y="2626"/>
                  </a:lnTo>
                  <a:cubicBezTo>
                    <a:pt x="4505" y="2626"/>
                    <a:pt x="4479" y="2652"/>
                    <a:pt x="4479" y="2669"/>
                  </a:cubicBezTo>
                  <a:lnTo>
                    <a:pt x="4479" y="2763"/>
                  </a:lnTo>
                  <a:lnTo>
                    <a:pt x="4351" y="2763"/>
                  </a:lnTo>
                  <a:cubicBezTo>
                    <a:pt x="4334" y="2763"/>
                    <a:pt x="4308" y="2789"/>
                    <a:pt x="4308" y="2806"/>
                  </a:cubicBezTo>
                  <a:lnTo>
                    <a:pt x="4308" y="2883"/>
                  </a:lnTo>
                  <a:cubicBezTo>
                    <a:pt x="4308" y="2909"/>
                    <a:pt x="4334" y="2926"/>
                    <a:pt x="4351" y="2926"/>
                  </a:cubicBezTo>
                  <a:lnTo>
                    <a:pt x="4479" y="2926"/>
                  </a:lnTo>
                  <a:lnTo>
                    <a:pt x="3879" y="7671"/>
                  </a:lnTo>
                  <a:lnTo>
                    <a:pt x="2935" y="7671"/>
                  </a:lnTo>
                  <a:cubicBezTo>
                    <a:pt x="2918" y="7671"/>
                    <a:pt x="2909" y="7688"/>
                    <a:pt x="2909" y="7714"/>
                  </a:cubicBezTo>
                  <a:lnTo>
                    <a:pt x="2909" y="8203"/>
                  </a:lnTo>
                  <a:cubicBezTo>
                    <a:pt x="2909" y="8229"/>
                    <a:pt x="2918" y="8246"/>
                    <a:pt x="2935" y="8246"/>
                  </a:cubicBezTo>
                  <a:lnTo>
                    <a:pt x="3261" y="8246"/>
                  </a:lnTo>
                  <a:lnTo>
                    <a:pt x="3261" y="10047"/>
                  </a:lnTo>
                  <a:lnTo>
                    <a:pt x="3682" y="10047"/>
                  </a:lnTo>
                  <a:lnTo>
                    <a:pt x="3682" y="8271"/>
                  </a:lnTo>
                  <a:lnTo>
                    <a:pt x="6727" y="8271"/>
                  </a:lnTo>
                  <a:lnTo>
                    <a:pt x="6727" y="10073"/>
                  </a:lnTo>
                  <a:lnTo>
                    <a:pt x="7139" y="10073"/>
                  </a:lnTo>
                  <a:lnTo>
                    <a:pt x="7139" y="8271"/>
                  </a:lnTo>
                  <a:lnTo>
                    <a:pt x="10185" y="8271"/>
                  </a:lnTo>
                  <a:lnTo>
                    <a:pt x="10185" y="10073"/>
                  </a:lnTo>
                  <a:lnTo>
                    <a:pt x="10605" y="10073"/>
                  </a:lnTo>
                  <a:lnTo>
                    <a:pt x="10605" y="8271"/>
                  </a:lnTo>
                  <a:lnTo>
                    <a:pt x="11000" y="8271"/>
                  </a:lnTo>
                  <a:cubicBezTo>
                    <a:pt x="11026" y="8271"/>
                    <a:pt x="11034" y="8246"/>
                    <a:pt x="11034" y="8220"/>
                  </a:cubicBezTo>
                  <a:lnTo>
                    <a:pt x="11034" y="7731"/>
                  </a:lnTo>
                  <a:cubicBezTo>
                    <a:pt x="11034" y="7714"/>
                    <a:pt x="11026" y="7688"/>
                    <a:pt x="11000" y="7688"/>
                  </a:cubicBezTo>
                  <a:lnTo>
                    <a:pt x="9833" y="7688"/>
                  </a:lnTo>
                  <a:cubicBezTo>
                    <a:pt x="10056" y="7637"/>
                    <a:pt x="10262" y="7465"/>
                    <a:pt x="10348" y="7225"/>
                  </a:cubicBezTo>
                  <a:cubicBezTo>
                    <a:pt x="10477" y="6856"/>
                    <a:pt x="10271" y="6444"/>
                    <a:pt x="9910" y="6315"/>
                  </a:cubicBezTo>
                  <a:cubicBezTo>
                    <a:pt x="9831" y="6289"/>
                    <a:pt x="9751" y="6276"/>
                    <a:pt x="9673" y="6276"/>
                  </a:cubicBezTo>
                  <a:cubicBezTo>
                    <a:pt x="9496" y="6276"/>
                    <a:pt x="9329" y="6340"/>
                    <a:pt x="9198" y="6453"/>
                  </a:cubicBezTo>
                  <a:cubicBezTo>
                    <a:pt x="9130" y="6367"/>
                    <a:pt x="9018" y="6315"/>
                    <a:pt x="8898" y="6315"/>
                  </a:cubicBezTo>
                  <a:lnTo>
                    <a:pt x="8332" y="6315"/>
                  </a:lnTo>
                  <a:lnTo>
                    <a:pt x="7613" y="5567"/>
                  </a:lnTo>
                  <a:lnTo>
                    <a:pt x="7613" y="5567"/>
                  </a:lnTo>
                  <a:lnTo>
                    <a:pt x="7714" y="5466"/>
                  </a:lnTo>
                  <a:lnTo>
                    <a:pt x="7594" y="5354"/>
                  </a:lnTo>
                  <a:lnTo>
                    <a:pt x="7680" y="5269"/>
                  </a:lnTo>
                  <a:lnTo>
                    <a:pt x="7791" y="5380"/>
                  </a:lnTo>
                  <a:lnTo>
                    <a:pt x="8581" y="4634"/>
                  </a:lnTo>
                  <a:lnTo>
                    <a:pt x="8246" y="4291"/>
                  </a:lnTo>
                  <a:cubicBezTo>
                    <a:pt x="8246" y="4291"/>
                    <a:pt x="8023" y="4299"/>
                    <a:pt x="7748" y="4402"/>
                  </a:cubicBezTo>
                  <a:lnTo>
                    <a:pt x="8203" y="2412"/>
                  </a:lnTo>
                  <a:lnTo>
                    <a:pt x="8452" y="2463"/>
                  </a:lnTo>
                  <a:cubicBezTo>
                    <a:pt x="8469" y="2463"/>
                    <a:pt x="8495" y="2454"/>
                    <a:pt x="8495" y="2429"/>
                  </a:cubicBezTo>
                  <a:lnTo>
                    <a:pt x="8606" y="1837"/>
                  </a:lnTo>
                  <a:cubicBezTo>
                    <a:pt x="8606" y="1811"/>
                    <a:pt x="8598" y="1785"/>
                    <a:pt x="8581" y="1785"/>
                  </a:cubicBezTo>
                  <a:lnTo>
                    <a:pt x="8520" y="1777"/>
                  </a:lnTo>
                  <a:cubicBezTo>
                    <a:pt x="8838" y="1511"/>
                    <a:pt x="8812" y="876"/>
                    <a:pt x="8804" y="764"/>
                  </a:cubicBezTo>
                  <a:lnTo>
                    <a:pt x="8907" y="713"/>
                  </a:lnTo>
                  <a:lnTo>
                    <a:pt x="86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9"/>
            <p:cNvSpPr/>
            <p:nvPr/>
          </p:nvSpPr>
          <p:spPr>
            <a:xfrm>
              <a:off x="95850" y="3020351"/>
              <a:ext cx="277501" cy="1614685"/>
            </a:xfrm>
            <a:custGeom>
              <a:avLst/>
              <a:gdLst/>
              <a:ahLst/>
              <a:cxnLst/>
              <a:rect l="l" t="t" r="r" b="b"/>
              <a:pathLst>
                <a:path w="2678" h="15582" extrusionOk="0">
                  <a:moveTo>
                    <a:pt x="1022" y="2746"/>
                  </a:moveTo>
                  <a:lnTo>
                    <a:pt x="1022" y="2840"/>
                  </a:lnTo>
                  <a:lnTo>
                    <a:pt x="859" y="2840"/>
                  </a:lnTo>
                  <a:lnTo>
                    <a:pt x="859" y="2746"/>
                  </a:lnTo>
                  <a:close/>
                  <a:moveTo>
                    <a:pt x="1151" y="2746"/>
                  </a:moveTo>
                  <a:lnTo>
                    <a:pt x="1151" y="2840"/>
                  </a:lnTo>
                  <a:lnTo>
                    <a:pt x="1065" y="2840"/>
                  </a:lnTo>
                  <a:lnTo>
                    <a:pt x="1065" y="2746"/>
                  </a:lnTo>
                  <a:close/>
                  <a:moveTo>
                    <a:pt x="1614" y="2754"/>
                  </a:moveTo>
                  <a:lnTo>
                    <a:pt x="1614" y="2849"/>
                  </a:lnTo>
                  <a:lnTo>
                    <a:pt x="1528" y="2849"/>
                  </a:lnTo>
                  <a:lnTo>
                    <a:pt x="1528" y="2754"/>
                  </a:lnTo>
                  <a:close/>
                  <a:moveTo>
                    <a:pt x="1820" y="2754"/>
                  </a:moveTo>
                  <a:lnTo>
                    <a:pt x="1820" y="2849"/>
                  </a:lnTo>
                  <a:lnTo>
                    <a:pt x="1657" y="2849"/>
                  </a:lnTo>
                  <a:lnTo>
                    <a:pt x="1657" y="2754"/>
                  </a:lnTo>
                  <a:close/>
                  <a:moveTo>
                    <a:pt x="1013" y="2917"/>
                  </a:moveTo>
                  <a:lnTo>
                    <a:pt x="1013" y="3072"/>
                  </a:lnTo>
                  <a:lnTo>
                    <a:pt x="850" y="3072"/>
                  </a:lnTo>
                  <a:lnTo>
                    <a:pt x="850" y="2917"/>
                  </a:lnTo>
                  <a:close/>
                  <a:moveTo>
                    <a:pt x="1142" y="2917"/>
                  </a:moveTo>
                  <a:lnTo>
                    <a:pt x="1142" y="3072"/>
                  </a:lnTo>
                  <a:lnTo>
                    <a:pt x="1056" y="3072"/>
                  </a:lnTo>
                  <a:lnTo>
                    <a:pt x="1056" y="2917"/>
                  </a:lnTo>
                  <a:close/>
                  <a:moveTo>
                    <a:pt x="1588" y="2917"/>
                  </a:moveTo>
                  <a:lnTo>
                    <a:pt x="1588" y="3072"/>
                  </a:lnTo>
                  <a:lnTo>
                    <a:pt x="1502" y="3072"/>
                  </a:lnTo>
                  <a:lnTo>
                    <a:pt x="1502" y="2917"/>
                  </a:lnTo>
                  <a:close/>
                  <a:moveTo>
                    <a:pt x="1794" y="2917"/>
                  </a:moveTo>
                  <a:lnTo>
                    <a:pt x="1794" y="3072"/>
                  </a:lnTo>
                  <a:lnTo>
                    <a:pt x="1631" y="3072"/>
                  </a:lnTo>
                  <a:lnTo>
                    <a:pt x="1631" y="2917"/>
                  </a:lnTo>
                  <a:close/>
                  <a:moveTo>
                    <a:pt x="1116" y="3981"/>
                  </a:moveTo>
                  <a:lnTo>
                    <a:pt x="1116" y="3990"/>
                  </a:lnTo>
                  <a:lnTo>
                    <a:pt x="1279" y="3990"/>
                  </a:lnTo>
                  <a:lnTo>
                    <a:pt x="1279" y="4084"/>
                  </a:lnTo>
                  <a:lnTo>
                    <a:pt x="1202" y="4084"/>
                  </a:lnTo>
                  <a:cubicBezTo>
                    <a:pt x="1193" y="4084"/>
                    <a:pt x="1185" y="4101"/>
                    <a:pt x="1185" y="4110"/>
                  </a:cubicBezTo>
                  <a:cubicBezTo>
                    <a:pt x="1185" y="4119"/>
                    <a:pt x="1193" y="4127"/>
                    <a:pt x="1202" y="4127"/>
                  </a:cubicBezTo>
                  <a:lnTo>
                    <a:pt x="1279" y="4127"/>
                  </a:lnTo>
                  <a:lnTo>
                    <a:pt x="1279" y="4299"/>
                  </a:lnTo>
                  <a:lnTo>
                    <a:pt x="1202" y="4299"/>
                  </a:lnTo>
                  <a:cubicBezTo>
                    <a:pt x="1193" y="4299"/>
                    <a:pt x="1185" y="4316"/>
                    <a:pt x="1185" y="4325"/>
                  </a:cubicBezTo>
                  <a:cubicBezTo>
                    <a:pt x="1185" y="4333"/>
                    <a:pt x="1193" y="4342"/>
                    <a:pt x="1202" y="4342"/>
                  </a:cubicBezTo>
                  <a:lnTo>
                    <a:pt x="1279" y="4342"/>
                  </a:lnTo>
                  <a:lnTo>
                    <a:pt x="1279" y="4513"/>
                  </a:lnTo>
                  <a:lnTo>
                    <a:pt x="1202" y="4513"/>
                  </a:lnTo>
                  <a:cubicBezTo>
                    <a:pt x="1193" y="4513"/>
                    <a:pt x="1185" y="4530"/>
                    <a:pt x="1185" y="4539"/>
                  </a:cubicBezTo>
                  <a:cubicBezTo>
                    <a:pt x="1185" y="4548"/>
                    <a:pt x="1193" y="4556"/>
                    <a:pt x="1202" y="4556"/>
                  </a:cubicBezTo>
                  <a:lnTo>
                    <a:pt x="1279" y="4556"/>
                  </a:lnTo>
                  <a:lnTo>
                    <a:pt x="1279" y="4728"/>
                  </a:lnTo>
                  <a:lnTo>
                    <a:pt x="1202" y="4728"/>
                  </a:lnTo>
                  <a:cubicBezTo>
                    <a:pt x="1193" y="4728"/>
                    <a:pt x="1185" y="4745"/>
                    <a:pt x="1185" y="4753"/>
                  </a:cubicBezTo>
                  <a:cubicBezTo>
                    <a:pt x="1185" y="4762"/>
                    <a:pt x="1193" y="4771"/>
                    <a:pt x="1202" y="4771"/>
                  </a:cubicBezTo>
                  <a:lnTo>
                    <a:pt x="1279" y="4771"/>
                  </a:lnTo>
                  <a:lnTo>
                    <a:pt x="1279" y="4942"/>
                  </a:lnTo>
                  <a:lnTo>
                    <a:pt x="1202" y="4942"/>
                  </a:lnTo>
                  <a:cubicBezTo>
                    <a:pt x="1193" y="4942"/>
                    <a:pt x="1185" y="4959"/>
                    <a:pt x="1185" y="4968"/>
                  </a:cubicBezTo>
                  <a:cubicBezTo>
                    <a:pt x="1185" y="4977"/>
                    <a:pt x="1193" y="4985"/>
                    <a:pt x="1202" y="4985"/>
                  </a:cubicBezTo>
                  <a:lnTo>
                    <a:pt x="1279" y="4985"/>
                  </a:lnTo>
                  <a:lnTo>
                    <a:pt x="1279" y="5045"/>
                  </a:lnTo>
                  <a:lnTo>
                    <a:pt x="1279" y="5157"/>
                  </a:lnTo>
                  <a:lnTo>
                    <a:pt x="1202" y="5157"/>
                  </a:lnTo>
                  <a:cubicBezTo>
                    <a:pt x="1193" y="5157"/>
                    <a:pt x="1185" y="5174"/>
                    <a:pt x="1185" y="5182"/>
                  </a:cubicBezTo>
                  <a:cubicBezTo>
                    <a:pt x="1185" y="5191"/>
                    <a:pt x="1193" y="5200"/>
                    <a:pt x="1202" y="5200"/>
                  </a:cubicBezTo>
                  <a:lnTo>
                    <a:pt x="1279" y="5200"/>
                  </a:lnTo>
                  <a:lnTo>
                    <a:pt x="1279" y="5371"/>
                  </a:lnTo>
                  <a:lnTo>
                    <a:pt x="1202" y="5371"/>
                  </a:lnTo>
                  <a:cubicBezTo>
                    <a:pt x="1193" y="5371"/>
                    <a:pt x="1185" y="5388"/>
                    <a:pt x="1185" y="5397"/>
                  </a:cubicBezTo>
                  <a:cubicBezTo>
                    <a:pt x="1185" y="5406"/>
                    <a:pt x="1193" y="5414"/>
                    <a:pt x="1202" y="5414"/>
                  </a:cubicBezTo>
                  <a:lnTo>
                    <a:pt x="1279" y="5414"/>
                  </a:lnTo>
                  <a:lnTo>
                    <a:pt x="1279" y="5586"/>
                  </a:lnTo>
                  <a:lnTo>
                    <a:pt x="1202" y="5586"/>
                  </a:lnTo>
                  <a:cubicBezTo>
                    <a:pt x="1193" y="5586"/>
                    <a:pt x="1185" y="5603"/>
                    <a:pt x="1185" y="5611"/>
                  </a:cubicBezTo>
                  <a:cubicBezTo>
                    <a:pt x="1185" y="5620"/>
                    <a:pt x="1193" y="5629"/>
                    <a:pt x="1202" y="5629"/>
                  </a:cubicBezTo>
                  <a:lnTo>
                    <a:pt x="1279" y="5629"/>
                  </a:lnTo>
                  <a:lnTo>
                    <a:pt x="1279" y="5689"/>
                  </a:lnTo>
                  <a:lnTo>
                    <a:pt x="962" y="5689"/>
                  </a:lnTo>
                  <a:lnTo>
                    <a:pt x="962" y="4925"/>
                  </a:lnTo>
                  <a:lnTo>
                    <a:pt x="962" y="4144"/>
                  </a:lnTo>
                  <a:lnTo>
                    <a:pt x="1116" y="3981"/>
                  </a:lnTo>
                  <a:close/>
                  <a:moveTo>
                    <a:pt x="1519" y="3973"/>
                  </a:moveTo>
                  <a:lnTo>
                    <a:pt x="1691" y="4144"/>
                  </a:lnTo>
                  <a:lnTo>
                    <a:pt x="1691" y="4925"/>
                  </a:lnTo>
                  <a:lnTo>
                    <a:pt x="1691" y="5689"/>
                  </a:lnTo>
                  <a:lnTo>
                    <a:pt x="1519" y="5689"/>
                  </a:lnTo>
                  <a:lnTo>
                    <a:pt x="1519" y="5045"/>
                  </a:lnTo>
                  <a:lnTo>
                    <a:pt x="1519" y="3990"/>
                  </a:lnTo>
                  <a:lnTo>
                    <a:pt x="1519" y="3973"/>
                  </a:lnTo>
                  <a:close/>
                  <a:moveTo>
                    <a:pt x="1116" y="5749"/>
                  </a:moveTo>
                  <a:lnTo>
                    <a:pt x="1116" y="5783"/>
                  </a:lnTo>
                  <a:lnTo>
                    <a:pt x="1005" y="5783"/>
                  </a:lnTo>
                  <a:lnTo>
                    <a:pt x="1005" y="5749"/>
                  </a:lnTo>
                  <a:close/>
                  <a:moveTo>
                    <a:pt x="1279" y="5749"/>
                  </a:moveTo>
                  <a:lnTo>
                    <a:pt x="1279" y="5783"/>
                  </a:lnTo>
                  <a:lnTo>
                    <a:pt x="1142" y="5783"/>
                  </a:lnTo>
                  <a:lnTo>
                    <a:pt x="1142" y="5749"/>
                  </a:lnTo>
                  <a:close/>
                  <a:moveTo>
                    <a:pt x="1665" y="5749"/>
                  </a:moveTo>
                  <a:lnTo>
                    <a:pt x="1665" y="5783"/>
                  </a:lnTo>
                  <a:lnTo>
                    <a:pt x="1545" y="5783"/>
                  </a:lnTo>
                  <a:lnTo>
                    <a:pt x="1545" y="5749"/>
                  </a:lnTo>
                  <a:close/>
                  <a:moveTo>
                    <a:pt x="1116" y="5817"/>
                  </a:moveTo>
                  <a:lnTo>
                    <a:pt x="1116" y="5912"/>
                  </a:lnTo>
                  <a:lnTo>
                    <a:pt x="1005" y="5912"/>
                  </a:lnTo>
                  <a:lnTo>
                    <a:pt x="1005" y="5817"/>
                  </a:lnTo>
                  <a:close/>
                  <a:moveTo>
                    <a:pt x="1193" y="5817"/>
                  </a:moveTo>
                  <a:cubicBezTo>
                    <a:pt x="1185" y="5817"/>
                    <a:pt x="1185" y="5826"/>
                    <a:pt x="1185" y="5835"/>
                  </a:cubicBezTo>
                  <a:cubicBezTo>
                    <a:pt x="1185" y="5843"/>
                    <a:pt x="1193" y="5860"/>
                    <a:pt x="1202" y="5860"/>
                  </a:cubicBezTo>
                  <a:lnTo>
                    <a:pt x="1279" y="5860"/>
                  </a:lnTo>
                  <a:lnTo>
                    <a:pt x="1279" y="5912"/>
                  </a:lnTo>
                  <a:lnTo>
                    <a:pt x="1142" y="5912"/>
                  </a:lnTo>
                  <a:lnTo>
                    <a:pt x="1142" y="5817"/>
                  </a:lnTo>
                  <a:close/>
                  <a:moveTo>
                    <a:pt x="1657" y="5817"/>
                  </a:moveTo>
                  <a:lnTo>
                    <a:pt x="1657" y="5912"/>
                  </a:lnTo>
                  <a:lnTo>
                    <a:pt x="1537" y="5912"/>
                  </a:lnTo>
                  <a:lnTo>
                    <a:pt x="1537" y="5817"/>
                  </a:lnTo>
                  <a:close/>
                  <a:moveTo>
                    <a:pt x="962" y="5749"/>
                  </a:moveTo>
                  <a:lnTo>
                    <a:pt x="970" y="5920"/>
                  </a:lnTo>
                  <a:lnTo>
                    <a:pt x="962" y="5920"/>
                  </a:lnTo>
                  <a:lnTo>
                    <a:pt x="962" y="5749"/>
                  </a:lnTo>
                  <a:close/>
                  <a:moveTo>
                    <a:pt x="1691" y="6015"/>
                  </a:moveTo>
                  <a:lnTo>
                    <a:pt x="1691" y="6958"/>
                  </a:lnTo>
                  <a:lnTo>
                    <a:pt x="1691" y="8022"/>
                  </a:lnTo>
                  <a:lnTo>
                    <a:pt x="1519" y="8022"/>
                  </a:lnTo>
                  <a:lnTo>
                    <a:pt x="1519" y="7019"/>
                  </a:lnTo>
                  <a:lnTo>
                    <a:pt x="1519" y="6015"/>
                  </a:lnTo>
                  <a:close/>
                  <a:moveTo>
                    <a:pt x="1194" y="6019"/>
                  </a:moveTo>
                  <a:cubicBezTo>
                    <a:pt x="1189" y="6025"/>
                    <a:pt x="1185" y="6035"/>
                    <a:pt x="1185" y="6040"/>
                  </a:cubicBezTo>
                  <a:cubicBezTo>
                    <a:pt x="1185" y="6049"/>
                    <a:pt x="1193" y="6058"/>
                    <a:pt x="1202" y="6058"/>
                  </a:cubicBezTo>
                  <a:lnTo>
                    <a:pt x="1279" y="6058"/>
                  </a:lnTo>
                  <a:lnTo>
                    <a:pt x="1279" y="6229"/>
                  </a:lnTo>
                  <a:lnTo>
                    <a:pt x="1202" y="6229"/>
                  </a:lnTo>
                  <a:cubicBezTo>
                    <a:pt x="1193" y="6229"/>
                    <a:pt x="1185" y="6246"/>
                    <a:pt x="1185" y="6255"/>
                  </a:cubicBezTo>
                  <a:cubicBezTo>
                    <a:pt x="1185" y="6264"/>
                    <a:pt x="1193" y="6272"/>
                    <a:pt x="1202" y="6272"/>
                  </a:cubicBezTo>
                  <a:lnTo>
                    <a:pt x="1279" y="6272"/>
                  </a:lnTo>
                  <a:lnTo>
                    <a:pt x="1279" y="6444"/>
                  </a:lnTo>
                  <a:lnTo>
                    <a:pt x="1202" y="6444"/>
                  </a:lnTo>
                  <a:cubicBezTo>
                    <a:pt x="1193" y="6444"/>
                    <a:pt x="1185" y="6461"/>
                    <a:pt x="1185" y="6469"/>
                  </a:cubicBezTo>
                  <a:cubicBezTo>
                    <a:pt x="1185" y="6478"/>
                    <a:pt x="1193" y="6487"/>
                    <a:pt x="1202" y="6487"/>
                  </a:cubicBezTo>
                  <a:lnTo>
                    <a:pt x="1279" y="6487"/>
                  </a:lnTo>
                  <a:lnTo>
                    <a:pt x="1279" y="6658"/>
                  </a:lnTo>
                  <a:lnTo>
                    <a:pt x="1202" y="6658"/>
                  </a:lnTo>
                  <a:cubicBezTo>
                    <a:pt x="1193" y="6658"/>
                    <a:pt x="1185" y="6675"/>
                    <a:pt x="1185" y="6684"/>
                  </a:cubicBezTo>
                  <a:cubicBezTo>
                    <a:pt x="1185" y="6692"/>
                    <a:pt x="1193" y="6701"/>
                    <a:pt x="1202" y="6701"/>
                  </a:cubicBezTo>
                  <a:lnTo>
                    <a:pt x="1279" y="6701"/>
                  </a:lnTo>
                  <a:lnTo>
                    <a:pt x="1279" y="6873"/>
                  </a:lnTo>
                  <a:lnTo>
                    <a:pt x="1202" y="6873"/>
                  </a:lnTo>
                  <a:cubicBezTo>
                    <a:pt x="1193" y="6873"/>
                    <a:pt x="1185" y="6890"/>
                    <a:pt x="1185" y="6898"/>
                  </a:cubicBezTo>
                  <a:cubicBezTo>
                    <a:pt x="1185" y="6907"/>
                    <a:pt x="1193" y="6916"/>
                    <a:pt x="1202" y="6916"/>
                  </a:cubicBezTo>
                  <a:lnTo>
                    <a:pt x="1279" y="6916"/>
                  </a:lnTo>
                  <a:lnTo>
                    <a:pt x="1279" y="7019"/>
                  </a:lnTo>
                  <a:lnTo>
                    <a:pt x="1279" y="7104"/>
                  </a:lnTo>
                  <a:lnTo>
                    <a:pt x="1202" y="7104"/>
                  </a:lnTo>
                  <a:cubicBezTo>
                    <a:pt x="1193" y="7104"/>
                    <a:pt x="1185" y="7113"/>
                    <a:pt x="1185" y="7121"/>
                  </a:cubicBezTo>
                  <a:cubicBezTo>
                    <a:pt x="1185" y="7130"/>
                    <a:pt x="1193" y="7147"/>
                    <a:pt x="1202" y="7147"/>
                  </a:cubicBezTo>
                  <a:lnTo>
                    <a:pt x="1279" y="7147"/>
                  </a:lnTo>
                  <a:lnTo>
                    <a:pt x="1279" y="7319"/>
                  </a:lnTo>
                  <a:lnTo>
                    <a:pt x="1202" y="7319"/>
                  </a:lnTo>
                  <a:cubicBezTo>
                    <a:pt x="1193" y="7319"/>
                    <a:pt x="1185" y="7327"/>
                    <a:pt x="1185" y="7336"/>
                  </a:cubicBezTo>
                  <a:cubicBezTo>
                    <a:pt x="1185" y="7345"/>
                    <a:pt x="1193" y="7362"/>
                    <a:pt x="1202" y="7362"/>
                  </a:cubicBezTo>
                  <a:lnTo>
                    <a:pt x="1279" y="7362"/>
                  </a:lnTo>
                  <a:lnTo>
                    <a:pt x="1279" y="7533"/>
                  </a:lnTo>
                  <a:lnTo>
                    <a:pt x="1202" y="7533"/>
                  </a:lnTo>
                  <a:cubicBezTo>
                    <a:pt x="1193" y="7533"/>
                    <a:pt x="1185" y="7542"/>
                    <a:pt x="1185" y="7550"/>
                  </a:cubicBezTo>
                  <a:cubicBezTo>
                    <a:pt x="1185" y="7559"/>
                    <a:pt x="1193" y="7576"/>
                    <a:pt x="1202" y="7576"/>
                  </a:cubicBezTo>
                  <a:lnTo>
                    <a:pt x="1279" y="7576"/>
                  </a:lnTo>
                  <a:lnTo>
                    <a:pt x="1279" y="7748"/>
                  </a:lnTo>
                  <a:lnTo>
                    <a:pt x="1202" y="7748"/>
                  </a:lnTo>
                  <a:cubicBezTo>
                    <a:pt x="1193" y="7748"/>
                    <a:pt x="1185" y="7756"/>
                    <a:pt x="1185" y="7765"/>
                  </a:cubicBezTo>
                  <a:cubicBezTo>
                    <a:pt x="1185" y="7774"/>
                    <a:pt x="1193" y="7791"/>
                    <a:pt x="1202" y="7791"/>
                  </a:cubicBezTo>
                  <a:lnTo>
                    <a:pt x="1279" y="7791"/>
                  </a:lnTo>
                  <a:lnTo>
                    <a:pt x="1279" y="7962"/>
                  </a:lnTo>
                  <a:lnTo>
                    <a:pt x="1202" y="7962"/>
                  </a:lnTo>
                  <a:cubicBezTo>
                    <a:pt x="1193" y="7962"/>
                    <a:pt x="1185" y="7971"/>
                    <a:pt x="1185" y="7979"/>
                  </a:cubicBezTo>
                  <a:cubicBezTo>
                    <a:pt x="1185" y="7988"/>
                    <a:pt x="1193" y="8005"/>
                    <a:pt x="1202" y="8005"/>
                  </a:cubicBezTo>
                  <a:lnTo>
                    <a:pt x="1279" y="8005"/>
                  </a:lnTo>
                  <a:lnTo>
                    <a:pt x="1279" y="8031"/>
                  </a:lnTo>
                  <a:lnTo>
                    <a:pt x="962" y="8031"/>
                  </a:lnTo>
                  <a:lnTo>
                    <a:pt x="962" y="6976"/>
                  </a:lnTo>
                  <a:lnTo>
                    <a:pt x="962" y="6118"/>
                  </a:lnTo>
                  <a:lnTo>
                    <a:pt x="962" y="6032"/>
                  </a:lnTo>
                  <a:lnTo>
                    <a:pt x="1194" y="6019"/>
                  </a:lnTo>
                  <a:close/>
                  <a:moveTo>
                    <a:pt x="747" y="8040"/>
                  </a:moveTo>
                  <a:lnTo>
                    <a:pt x="747" y="8142"/>
                  </a:lnTo>
                  <a:lnTo>
                    <a:pt x="713" y="8142"/>
                  </a:lnTo>
                  <a:lnTo>
                    <a:pt x="713" y="8040"/>
                  </a:lnTo>
                  <a:close/>
                  <a:moveTo>
                    <a:pt x="1588" y="8057"/>
                  </a:moveTo>
                  <a:lnTo>
                    <a:pt x="1588" y="8151"/>
                  </a:lnTo>
                  <a:lnTo>
                    <a:pt x="1519" y="8151"/>
                  </a:lnTo>
                  <a:lnTo>
                    <a:pt x="1519" y="8057"/>
                  </a:lnTo>
                  <a:close/>
                  <a:moveTo>
                    <a:pt x="1691" y="8057"/>
                  </a:moveTo>
                  <a:lnTo>
                    <a:pt x="1691" y="8151"/>
                  </a:lnTo>
                  <a:lnTo>
                    <a:pt x="1631" y="8151"/>
                  </a:lnTo>
                  <a:lnTo>
                    <a:pt x="1631" y="8057"/>
                  </a:lnTo>
                  <a:close/>
                  <a:moveTo>
                    <a:pt x="1013" y="8065"/>
                  </a:moveTo>
                  <a:lnTo>
                    <a:pt x="1013" y="8160"/>
                  </a:lnTo>
                  <a:lnTo>
                    <a:pt x="962" y="8160"/>
                  </a:lnTo>
                  <a:lnTo>
                    <a:pt x="962" y="8065"/>
                  </a:lnTo>
                  <a:close/>
                  <a:moveTo>
                    <a:pt x="1279" y="8065"/>
                  </a:moveTo>
                  <a:lnTo>
                    <a:pt x="1279" y="8160"/>
                  </a:lnTo>
                  <a:lnTo>
                    <a:pt x="1056" y="8160"/>
                  </a:lnTo>
                  <a:lnTo>
                    <a:pt x="1056" y="8065"/>
                  </a:lnTo>
                  <a:close/>
                  <a:moveTo>
                    <a:pt x="1974" y="8065"/>
                  </a:moveTo>
                  <a:lnTo>
                    <a:pt x="1974" y="8160"/>
                  </a:lnTo>
                  <a:lnTo>
                    <a:pt x="1931" y="8160"/>
                  </a:lnTo>
                  <a:lnTo>
                    <a:pt x="1931" y="8065"/>
                  </a:lnTo>
                  <a:close/>
                  <a:moveTo>
                    <a:pt x="730" y="8194"/>
                  </a:moveTo>
                  <a:lnTo>
                    <a:pt x="730" y="8348"/>
                  </a:lnTo>
                  <a:lnTo>
                    <a:pt x="704" y="8348"/>
                  </a:lnTo>
                  <a:lnTo>
                    <a:pt x="704" y="8194"/>
                  </a:lnTo>
                  <a:close/>
                  <a:moveTo>
                    <a:pt x="1013" y="8194"/>
                  </a:moveTo>
                  <a:lnTo>
                    <a:pt x="1013" y="8348"/>
                  </a:lnTo>
                  <a:lnTo>
                    <a:pt x="962" y="8348"/>
                  </a:lnTo>
                  <a:lnTo>
                    <a:pt x="962" y="8194"/>
                  </a:lnTo>
                  <a:close/>
                  <a:moveTo>
                    <a:pt x="1193" y="8194"/>
                  </a:moveTo>
                  <a:lnTo>
                    <a:pt x="1202" y="8203"/>
                  </a:lnTo>
                  <a:lnTo>
                    <a:pt x="1279" y="8203"/>
                  </a:lnTo>
                  <a:lnTo>
                    <a:pt x="1279" y="8348"/>
                  </a:lnTo>
                  <a:lnTo>
                    <a:pt x="1056" y="8348"/>
                  </a:lnTo>
                  <a:lnTo>
                    <a:pt x="1056" y="8194"/>
                  </a:lnTo>
                  <a:close/>
                  <a:moveTo>
                    <a:pt x="1588" y="8194"/>
                  </a:moveTo>
                  <a:lnTo>
                    <a:pt x="1588" y="8348"/>
                  </a:lnTo>
                  <a:lnTo>
                    <a:pt x="1519" y="8348"/>
                  </a:lnTo>
                  <a:lnTo>
                    <a:pt x="1519" y="8194"/>
                  </a:lnTo>
                  <a:close/>
                  <a:moveTo>
                    <a:pt x="1691" y="8194"/>
                  </a:moveTo>
                  <a:lnTo>
                    <a:pt x="1691" y="8348"/>
                  </a:lnTo>
                  <a:lnTo>
                    <a:pt x="1631" y="8348"/>
                  </a:lnTo>
                  <a:lnTo>
                    <a:pt x="1631" y="8194"/>
                  </a:lnTo>
                  <a:close/>
                  <a:moveTo>
                    <a:pt x="1966" y="8194"/>
                  </a:moveTo>
                  <a:lnTo>
                    <a:pt x="1966" y="8348"/>
                  </a:lnTo>
                  <a:lnTo>
                    <a:pt x="1923" y="8348"/>
                  </a:lnTo>
                  <a:lnTo>
                    <a:pt x="1923" y="8194"/>
                  </a:lnTo>
                  <a:close/>
                  <a:moveTo>
                    <a:pt x="1279" y="8503"/>
                  </a:moveTo>
                  <a:lnTo>
                    <a:pt x="1279" y="8589"/>
                  </a:lnTo>
                  <a:lnTo>
                    <a:pt x="1202" y="8589"/>
                  </a:lnTo>
                  <a:cubicBezTo>
                    <a:pt x="1193" y="8589"/>
                    <a:pt x="1185" y="8606"/>
                    <a:pt x="1185" y="8614"/>
                  </a:cubicBezTo>
                  <a:cubicBezTo>
                    <a:pt x="1185" y="8623"/>
                    <a:pt x="1193" y="8632"/>
                    <a:pt x="1202" y="8632"/>
                  </a:cubicBezTo>
                  <a:lnTo>
                    <a:pt x="1279" y="8632"/>
                  </a:lnTo>
                  <a:lnTo>
                    <a:pt x="1279" y="8803"/>
                  </a:lnTo>
                  <a:lnTo>
                    <a:pt x="1202" y="8803"/>
                  </a:lnTo>
                  <a:cubicBezTo>
                    <a:pt x="1193" y="8803"/>
                    <a:pt x="1185" y="8820"/>
                    <a:pt x="1185" y="8829"/>
                  </a:cubicBezTo>
                  <a:cubicBezTo>
                    <a:pt x="1185" y="8837"/>
                    <a:pt x="1193" y="8846"/>
                    <a:pt x="1202" y="8846"/>
                  </a:cubicBezTo>
                  <a:lnTo>
                    <a:pt x="1279" y="8846"/>
                  </a:lnTo>
                  <a:lnTo>
                    <a:pt x="1279" y="8863"/>
                  </a:lnTo>
                  <a:lnTo>
                    <a:pt x="1279" y="9018"/>
                  </a:lnTo>
                  <a:lnTo>
                    <a:pt x="1202" y="9018"/>
                  </a:lnTo>
                  <a:cubicBezTo>
                    <a:pt x="1193" y="9018"/>
                    <a:pt x="1185" y="9035"/>
                    <a:pt x="1185" y="9043"/>
                  </a:cubicBezTo>
                  <a:cubicBezTo>
                    <a:pt x="1185" y="9052"/>
                    <a:pt x="1193" y="9060"/>
                    <a:pt x="1202" y="9060"/>
                  </a:cubicBezTo>
                  <a:lnTo>
                    <a:pt x="1279" y="9060"/>
                  </a:lnTo>
                  <a:lnTo>
                    <a:pt x="1279" y="9232"/>
                  </a:lnTo>
                  <a:lnTo>
                    <a:pt x="1202" y="9232"/>
                  </a:lnTo>
                  <a:cubicBezTo>
                    <a:pt x="1193" y="9232"/>
                    <a:pt x="1185" y="9249"/>
                    <a:pt x="1185" y="9258"/>
                  </a:cubicBezTo>
                  <a:cubicBezTo>
                    <a:pt x="1185" y="9266"/>
                    <a:pt x="1193" y="9275"/>
                    <a:pt x="1202" y="9275"/>
                  </a:cubicBezTo>
                  <a:lnTo>
                    <a:pt x="1279" y="9275"/>
                  </a:lnTo>
                  <a:lnTo>
                    <a:pt x="1279" y="9447"/>
                  </a:lnTo>
                  <a:lnTo>
                    <a:pt x="1202" y="9447"/>
                  </a:lnTo>
                  <a:cubicBezTo>
                    <a:pt x="1193" y="9447"/>
                    <a:pt x="1185" y="9464"/>
                    <a:pt x="1185" y="9472"/>
                  </a:cubicBezTo>
                  <a:cubicBezTo>
                    <a:pt x="1185" y="9481"/>
                    <a:pt x="1193" y="9489"/>
                    <a:pt x="1202" y="9489"/>
                  </a:cubicBezTo>
                  <a:lnTo>
                    <a:pt x="1279" y="9489"/>
                  </a:lnTo>
                  <a:lnTo>
                    <a:pt x="1279" y="9661"/>
                  </a:lnTo>
                  <a:lnTo>
                    <a:pt x="1202" y="9661"/>
                  </a:lnTo>
                  <a:cubicBezTo>
                    <a:pt x="1193" y="9661"/>
                    <a:pt x="1185" y="9678"/>
                    <a:pt x="1185" y="9687"/>
                  </a:cubicBezTo>
                  <a:cubicBezTo>
                    <a:pt x="1185" y="9695"/>
                    <a:pt x="1193" y="9704"/>
                    <a:pt x="1202" y="9704"/>
                  </a:cubicBezTo>
                  <a:lnTo>
                    <a:pt x="1279" y="9704"/>
                  </a:lnTo>
                  <a:lnTo>
                    <a:pt x="1279" y="9876"/>
                  </a:lnTo>
                  <a:lnTo>
                    <a:pt x="1228" y="9876"/>
                  </a:lnTo>
                  <a:cubicBezTo>
                    <a:pt x="1219" y="9876"/>
                    <a:pt x="1202" y="9893"/>
                    <a:pt x="1202" y="9901"/>
                  </a:cubicBezTo>
                  <a:cubicBezTo>
                    <a:pt x="1202" y="9910"/>
                    <a:pt x="1219" y="9918"/>
                    <a:pt x="1228" y="9918"/>
                  </a:cubicBezTo>
                  <a:lnTo>
                    <a:pt x="1279" y="9918"/>
                  </a:lnTo>
                  <a:lnTo>
                    <a:pt x="1279" y="10004"/>
                  </a:lnTo>
                  <a:lnTo>
                    <a:pt x="962" y="10004"/>
                  </a:lnTo>
                  <a:lnTo>
                    <a:pt x="962" y="8803"/>
                  </a:lnTo>
                  <a:lnTo>
                    <a:pt x="962" y="8503"/>
                  </a:lnTo>
                  <a:close/>
                  <a:moveTo>
                    <a:pt x="1691" y="8503"/>
                  </a:moveTo>
                  <a:lnTo>
                    <a:pt x="1691" y="8803"/>
                  </a:lnTo>
                  <a:lnTo>
                    <a:pt x="1691" y="10004"/>
                  </a:lnTo>
                  <a:lnTo>
                    <a:pt x="1519" y="10004"/>
                  </a:lnTo>
                  <a:lnTo>
                    <a:pt x="1519" y="8863"/>
                  </a:lnTo>
                  <a:lnTo>
                    <a:pt x="1519" y="8503"/>
                  </a:lnTo>
                  <a:close/>
                  <a:moveTo>
                    <a:pt x="1700" y="10090"/>
                  </a:moveTo>
                  <a:lnTo>
                    <a:pt x="1708" y="10287"/>
                  </a:lnTo>
                  <a:lnTo>
                    <a:pt x="1622" y="10639"/>
                  </a:lnTo>
                  <a:lnTo>
                    <a:pt x="1528" y="10639"/>
                  </a:lnTo>
                  <a:lnTo>
                    <a:pt x="1528" y="10631"/>
                  </a:lnTo>
                  <a:lnTo>
                    <a:pt x="1528" y="10468"/>
                  </a:lnTo>
                  <a:lnTo>
                    <a:pt x="1631" y="10468"/>
                  </a:lnTo>
                  <a:cubicBezTo>
                    <a:pt x="1648" y="10468"/>
                    <a:pt x="1657" y="10459"/>
                    <a:pt x="1657" y="10450"/>
                  </a:cubicBezTo>
                  <a:cubicBezTo>
                    <a:pt x="1657" y="10433"/>
                    <a:pt x="1648" y="10425"/>
                    <a:pt x="1631" y="10425"/>
                  </a:cubicBezTo>
                  <a:lnTo>
                    <a:pt x="1528" y="10425"/>
                  </a:lnTo>
                  <a:lnTo>
                    <a:pt x="1528" y="10253"/>
                  </a:lnTo>
                  <a:lnTo>
                    <a:pt x="1631" y="10253"/>
                  </a:lnTo>
                  <a:cubicBezTo>
                    <a:pt x="1648" y="10253"/>
                    <a:pt x="1657" y="10244"/>
                    <a:pt x="1657" y="10236"/>
                  </a:cubicBezTo>
                  <a:cubicBezTo>
                    <a:pt x="1657" y="10219"/>
                    <a:pt x="1648" y="10210"/>
                    <a:pt x="1631" y="10210"/>
                  </a:cubicBezTo>
                  <a:lnTo>
                    <a:pt x="1528" y="10210"/>
                  </a:lnTo>
                  <a:lnTo>
                    <a:pt x="1528" y="10090"/>
                  </a:lnTo>
                  <a:close/>
                  <a:moveTo>
                    <a:pt x="1605" y="10682"/>
                  </a:moveTo>
                  <a:lnTo>
                    <a:pt x="1571" y="10845"/>
                  </a:lnTo>
                  <a:lnTo>
                    <a:pt x="1528" y="10682"/>
                  </a:lnTo>
                  <a:close/>
                  <a:moveTo>
                    <a:pt x="1279" y="10090"/>
                  </a:moveTo>
                  <a:lnTo>
                    <a:pt x="1279" y="10236"/>
                  </a:lnTo>
                  <a:lnTo>
                    <a:pt x="1056" y="11102"/>
                  </a:lnTo>
                  <a:lnTo>
                    <a:pt x="919" y="10536"/>
                  </a:lnTo>
                  <a:lnTo>
                    <a:pt x="962" y="10090"/>
                  </a:lnTo>
                  <a:close/>
                  <a:moveTo>
                    <a:pt x="1571" y="11368"/>
                  </a:moveTo>
                  <a:lnTo>
                    <a:pt x="1605" y="11497"/>
                  </a:lnTo>
                  <a:lnTo>
                    <a:pt x="1537" y="11497"/>
                  </a:lnTo>
                  <a:lnTo>
                    <a:pt x="1571" y="11368"/>
                  </a:lnTo>
                  <a:close/>
                  <a:moveTo>
                    <a:pt x="885" y="10922"/>
                  </a:moveTo>
                  <a:lnTo>
                    <a:pt x="988" y="11360"/>
                  </a:lnTo>
                  <a:lnTo>
                    <a:pt x="885" y="11789"/>
                  </a:lnTo>
                  <a:lnTo>
                    <a:pt x="807" y="11789"/>
                  </a:lnTo>
                  <a:lnTo>
                    <a:pt x="885" y="10922"/>
                  </a:lnTo>
                  <a:close/>
                  <a:moveTo>
                    <a:pt x="1065" y="11626"/>
                  </a:moveTo>
                  <a:lnTo>
                    <a:pt x="1108" y="11789"/>
                  </a:lnTo>
                  <a:lnTo>
                    <a:pt x="1022" y="11789"/>
                  </a:lnTo>
                  <a:lnTo>
                    <a:pt x="1065" y="11626"/>
                  </a:lnTo>
                  <a:close/>
                  <a:moveTo>
                    <a:pt x="1279" y="10768"/>
                  </a:moveTo>
                  <a:lnTo>
                    <a:pt x="1279" y="11789"/>
                  </a:lnTo>
                  <a:lnTo>
                    <a:pt x="1219" y="11789"/>
                  </a:lnTo>
                  <a:lnTo>
                    <a:pt x="1116" y="11377"/>
                  </a:lnTo>
                  <a:lnTo>
                    <a:pt x="1279" y="10768"/>
                  </a:lnTo>
                  <a:close/>
                  <a:moveTo>
                    <a:pt x="1743" y="10673"/>
                  </a:moveTo>
                  <a:lnTo>
                    <a:pt x="1837" y="11789"/>
                  </a:lnTo>
                  <a:lnTo>
                    <a:pt x="1794" y="11789"/>
                  </a:lnTo>
                  <a:lnTo>
                    <a:pt x="1631" y="11111"/>
                  </a:lnTo>
                  <a:cubicBezTo>
                    <a:pt x="1648" y="11111"/>
                    <a:pt x="1648" y="11102"/>
                    <a:pt x="1648" y="11094"/>
                  </a:cubicBezTo>
                  <a:lnTo>
                    <a:pt x="1648" y="11077"/>
                  </a:lnTo>
                  <a:lnTo>
                    <a:pt x="1743" y="10673"/>
                  </a:lnTo>
                  <a:close/>
                  <a:moveTo>
                    <a:pt x="1614" y="11540"/>
                  </a:moveTo>
                  <a:lnTo>
                    <a:pt x="1674" y="11797"/>
                  </a:lnTo>
                  <a:lnTo>
                    <a:pt x="1528" y="11797"/>
                  </a:lnTo>
                  <a:lnTo>
                    <a:pt x="1528" y="11755"/>
                  </a:lnTo>
                  <a:lnTo>
                    <a:pt x="1631" y="11755"/>
                  </a:lnTo>
                  <a:cubicBezTo>
                    <a:pt x="1648" y="11755"/>
                    <a:pt x="1657" y="11746"/>
                    <a:pt x="1657" y="11737"/>
                  </a:cubicBezTo>
                  <a:cubicBezTo>
                    <a:pt x="1657" y="11720"/>
                    <a:pt x="1631" y="11712"/>
                    <a:pt x="1622" y="11712"/>
                  </a:cubicBezTo>
                  <a:lnTo>
                    <a:pt x="1519" y="11712"/>
                  </a:lnTo>
                  <a:lnTo>
                    <a:pt x="1519" y="11591"/>
                  </a:lnTo>
                  <a:lnTo>
                    <a:pt x="1528" y="11540"/>
                  </a:lnTo>
                  <a:close/>
                  <a:moveTo>
                    <a:pt x="1279" y="11866"/>
                  </a:moveTo>
                  <a:lnTo>
                    <a:pt x="1279" y="13067"/>
                  </a:lnTo>
                  <a:lnTo>
                    <a:pt x="1176" y="13522"/>
                  </a:lnTo>
                  <a:lnTo>
                    <a:pt x="1176" y="12690"/>
                  </a:lnTo>
                  <a:lnTo>
                    <a:pt x="1176" y="11866"/>
                  </a:lnTo>
                  <a:close/>
                  <a:moveTo>
                    <a:pt x="1846" y="11866"/>
                  </a:moveTo>
                  <a:lnTo>
                    <a:pt x="1948" y="12981"/>
                  </a:lnTo>
                  <a:lnTo>
                    <a:pt x="1708" y="13934"/>
                  </a:lnTo>
                  <a:lnTo>
                    <a:pt x="1519" y="13119"/>
                  </a:lnTo>
                  <a:lnTo>
                    <a:pt x="1519" y="11866"/>
                  </a:lnTo>
                  <a:close/>
                  <a:moveTo>
                    <a:pt x="1142" y="11866"/>
                  </a:moveTo>
                  <a:lnTo>
                    <a:pt x="1142" y="11952"/>
                  </a:lnTo>
                  <a:lnTo>
                    <a:pt x="988" y="11952"/>
                  </a:lnTo>
                  <a:cubicBezTo>
                    <a:pt x="979" y="11952"/>
                    <a:pt x="970" y="11960"/>
                    <a:pt x="970" y="11969"/>
                  </a:cubicBezTo>
                  <a:cubicBezTo>
                    <a:pt x="970" y="11978"/>
                    <a:pt x="979" y="11995"/>
                    <a:pt x="988" y="11995"/>
                  </a:cubicBezTo>
                  <a:lnTo>
                    <a:pt x="1133" y="11995"/>
                  </a:lnTo>
                  <a:lnTo>
                    <a:pt x="1133" y="12166"/>
                  </a:lnTo>
                  <a:lnTo>
                    <a:pt x="988" y="12166"/>
                  </a:lnTo>
                  <a:cubicBezTo>
                    <a:pt x="979" y="12166"/>
                    <a:pt x="970" y="12175"/>
                    <a:pt x="970" y="12183"/>
                  </a:cubicBezTo>
                  <a:cubicBezTo>
                    <a:pt x="970" y="12192"/>
                    <a:pt x="979" y="12209"/>
                    <a:pt x="988" y="12209"/>
                  </a:cubicBezTo>
                  <a:lnTo>
                    <a:pt x="1133" y="12209"/>
                  </a:lnTo>
                  <a:lnTo>
                    <a:pt x="1133" y="12381"/>
                  </a:lnTo>
                  <a:lnTo>
                    <a:pt x="988" y="12381"/>
                  </a:lnTo>
                  <a:cubicBezTo>
                    <a:pt x="979" y="12381"/>
                    <a:pt x="970" y="12389"/>
                    <a:pt x="970" y="12398"/>
                  </a:cubicBezTo>
                  <a:cubicBezTo>
                    <a:pt x="970" y="12407"/>
                    <a:pt x="979" y="12424"/>
                    <a:pt x="988" y="12424"/>
                  </a:cubicBezTo>
                  <a:lnTo>
                    <a:pt x="1133" y="12424"/>
                  </a:lnTo>
                  <a:lnTo>
                    <a:pt x="1133" y="12595"/>
                  </a:lnTo>
                  <a:lnTo>
                    <a:pt x="988" y="12595"/>
                  </a:lnTo>
                  <a:cubicBezTo>
                    <a:pt x="979" y="12595"/>
                    <a:pt x="970" y="12604"/>
                    <a:pt x="970" y="12612"/>
                  </a:cubicBezTo>
                  <a:cubicBezTo>
                    <a:pt x="970" y="12621"/>
                    <a:pt x="979" y="12638"/>
                    <a:pt x="988" y="12638"/>
                  </a:cubicBezTo>
                  <a:lnTo>
                    <a:pt x="1133" y="12638"/>
                  </a:lnTo>
                  <a:lnTo>
                    <a:pt x="1133" y="12690"/>
                  </a:lnTo>
                  <a:lnTo>
                    <a:pt x="1133" y="12810"/>
                  </a:lnTo>
                  <a:lnTo>
                    <a:pt x="988" y="12810"/>
                  </a:lnTo>
                  <a:cubicBezTo>
                    <a:pt x="979" y="12810"/>
                    <a:pt x="970" y="12818"/>
                    <a:pt x="970" y="12827"/>
                  </a:cubicBezTo>
                  <a:cubicBezTo>
                    <a:pt x="970" y="12836"/>
                    <a:pt x="979" y="12853"/>
                    <a:pt x="988" y="12853"/>
                  </a:cubicBezTo>
                  <a:lnTo>
                    <a:pt x="1133" y="12853"/>
                  </a:lnTo>
                  <a:lnTo>
                    <a:pt x="1133" y="13024"/>
                  </a:lnTo>
                  <a:lnTo>
                    <a:pt x="988" y="13024"/>
                  </a:lnTo>
                  <a:cubicBezTo>
                    <a:pt x="979" y="13024"/>
                    <a:pt x="970" y="13033"/>
                    <a:pt x="970" y="13041"/>
                  </a:cubicBezTo>
                  <a:cubicBezTo>
                    <a:pt x="970" y="13050"/>
                    <a:pt x="979" y="13067"/>
                    <a:pt x="988" y="13067"/>
                  </a:cubicBezTo>
                  <a:lnTo>
                    <a:pt x="1133" y="13067"/>
                  </a:lnTo>
                  <a:lnTo>
                    <a:pt x="1133" y="13239"/>
                  </a:lnTo>
                  <a:lnTo>
                    <a:pt x="988" y="13239"/>
                  </a:lnTo>
                  <a:cubicBezTo>
                    <a:pt x="979" y="13239"/>
                    <a:pt x="970" y="13247"/>
                    <a:pt x="970" y="13256"/>
                  </a:cubicBezTo>
                  <a:cubicBezTo>
                    <a:pt x="970" y="13265"/>
                    <a:pt x="979" y="13282"/>
                    <a:pt x="988" y="13282"/>
                  </a:cubicBezTo>
                  <a:lnTo>
                    <a:pt x="1133" y="13282"/>
                  </a:lnTo>
                  <a:lnTo>
                    <a:pt x="1133" y="13453"/>
                  </a:lnTo>
                  <a:lnTo>
                    <a:pt x="988" y="13453"/>
                  </a:lnTo>
                  <a:cubicBezTo>
                    <a:pt x="979" y="13453"/>
                    <a:pt x="970" y="13462"/>
                    <a:pt x="970" y="13470"/>
                  </a:cubicBezTo>
                  <a:cubicBezTo>
                    <a:pt x="970" y="13479"/>
                    <a:pt x="979" y="13496"/>
                    <a:pt x="988" y="13496"/>
                  </a:cubicBezTo>
                  <a:lnTo>
                    <a:pt x="1133" y="13496"/>
                  </a:lnTo>
                  <a:lnTo>
                    <a:pt x="1133" y="13668"/>
                  </a:lnTo>
                  <a:lnTo>
                    <a:pt x="988" y="13668"/>
                  </a:lnTo>
                  <a:cubicBezTo>
                    <a:pt x="979" y="13668"/>
                    <a:pt x="970" y="13676"/>
                    <a:pt x="970" y="13685"/>
                  </a:cubicBezTo>
                  <a:cubicBezTo>
                    <a:pt x="970" y="13694"/>
                    <a:pt x="979" y="13711"/>
                    <a:pt x="988" y="13711"/>
                  </a:cubicBezTo>
                  <a:lnTo>
                    <a:pt x="1133" y="13711"/>
                  </a:lnTo>
                  <a:lnTo>
                    <a:pt x="1091" y="13882"/>
                  </a:lnTo>
                  <a:lnTo>
                    <a:pt x="988" y="13882"/>
                  </a:lnTo>
                  <a:cubicBezTo>
                    <a:pt x="979" y="13882"/>
                    <a:pt x="970" y="13891"/>
                    <a:pt x="970" y="13899"/>
                  </a:cubicBezTo>
                  <a:cubicBezTo>
                    <a:pt x="970" y="13908"/>
                    <a:pt x="979" y="13925"/>
                    <a:pt x="988" y="13925"/>
                  </a:cubicBezTo>
                  <a:lnTo>
                    <a:pt x="1073" y="13925"/>
                  </a:lnTo>
                  <a:lnTo>
                    <a:pt x="1030" y="14097"/>
                  </a:lnTo>
                  <a:lnTo>
                    <a:pt x="988" y="14097"/>
                  </a:lnTo>
                  <a:cubicBezTo>
                    <a:pt x="979" y="14097"/>
                    <a:pt x="970" y="14105"/>
                    <a:pt x="970" y="14114"/>
                  </a:cubicBezTo>
                  <a:cubicBezTo>
                    <a:pt x="970" y="14122"/>
                    <a:pt x="979" y="14140"/>
                    <a:pt x="988" y="14140"/>
                  </a:cubicBezTo>
                  <a:lnTo>
                    <a:pt x="1030" y="14140"/>
                  </a:lnTo>
                  <a:lnTo>
                    <a:pt x="1005" y="14277"/>
                  </a:lnTo>
                  <a:lnTo>
                    <a:pt x="704" y="13050"/>
                  </a:lnTo>
                  <a:lnTo>
                    <a:pt x="807" y="11866"/>
                  </a:lnTo>
                  <a:close/>
                  <a:moveTo>
                    <a:pt x="1133" y="14225"/>
                  </a:moveTo>
                  <a:lnTo>
                    <a:pt x="1133" y="14311"/>
                  </a:lnTo>
                  <a:lnTo>
                    <a:pt x="1108" y="14311"/>
                  </a:lnTo>
                  <a:lnTo>
                    <a:pt x="1133" y="14225"/>
                  </a:lnTo>
                  <a:close/>
                  <a:moveTo>
                    <a:pt x="1125" y="14354"/>
                  </a:moveTo>
                  <a:lnTo>
                    <a:pt x="1125" y="14526"/>
                  </a:lnTo>
                  <a:lnTo>
                    <a:pt x="1056" y="14526"/>
                  </a:lnTo>
                  <a:lnTo>
                    <a:pt x="1099" y="14354"/>
                  </a:lnTo>
                  <a:close/>
                  <a:moveTo>
                    <a:pt x="1116" y="14569"/>
                  </a:moveTo>
                  <a:lnTo>
                    <a:pt x="1116" y="14740"/>
                  </a:lnTo>
                  <a:lnTo>
                    <a:pt x="1099" y="14740"/>
                  </a:lnTo>
                  <a:lnTo>
                    <a:pt x="1056" y="14569"/>
                  </a:lnTo>
                  <a:close/>
                  <a:moveTo>
                    <a:pt x="1519" y="13651"/>
                  </a:moveTo>
                  <a:lnTo>
                    <a:pt x="1648" y="14200"/>
                  </a:lnTo>
                  <a:lnTo>
                    <a:pt x="1519" y="14749"/>
                  </a:lnTo>
                  <a:lnTo>
                    <a:pt x="1519" y="13651"/>
                  </a:lnTo>
                  <a:close/>
                  <a:moveTo>
                    <a:pt x="1133" y="14766"/>
                  </a:moveTo>
                  <a:lnTo>
                    <a:pt x="1133" y="14843"/>
                  </a:lnTo>
                  <a:lnTo>
                    <a:pt x="1108" y="14766"/>
                  </a:lnTo>
                  <a:close/>
                  <a:moveTo>
                    <a:pt x="1279" y="13591"/>
                  </a:moveTo>
                  <a:lnTo>
                    <a:pt x="1279" y="15109"/>
                  </a:lnTo>
                  <a:lnTo>
                    <a:pt x="1193" y="15109"/>
                  </a:lnTo>
                  <a:lnTo>
                    <a:pt x="1176" y="15015"/>
                  </a:lnTo>
                  <a:lnTo>
                    <a:pt x="1176" y="14054"/>
                  </a:lnTo>
                  <a:lnTo>
                    <a:pt x="1279" y="13591"/>
                  </a:lnTo>
                  <a:close/>
                  <a:moveTo>
                    <a:pt x="1717" y="14457"/>
                  </a:moveTo>
                  <a:lnTo>
                    <a:pt x="1880" y="15109"/>
                  </a:lnTo>
                  <a:lnTo>
                    <a:pt x="1562" y="15109"/>
                  </a:lnTo>
                  <a:lnTo>
                    <a:pt x="1717" y="14457"/>
                  </a:lnTo>
                  <a:close/>
                  <a:moveTo>
                    <a:pt x="1974" y="13350"/>
                  </a:moveTo>
                  <a:lnTo>
                    <a:pt x="2137" y="15101"/>
                  </a:lnTo>
                  <a:lnTo>
                    <a:pt x="2000" y="15101"/>
                  </a:lnTo>
                  <a:lnTo>
                    <a:pt x="2000" y="15109"/>
                  </a:lnTo>
                  <a:lnTo>
                    <a:pt x="1777" y="14191"/>
                  </a:lnTo>
                  <a:lnTo>
                    <a:pt x="1974" y="13350"/>
                  </a:lnTo>
                  <a:close/>
                  <a:moveTo>
                    <a:pt x="662" y="13436"/>
                  </a:moveTo>
                  <a:lnTo>
                    <a:pt x="927" y="14543"/>
                  </a:lnTo>
                  <a:lnTo>
                    <a:pt x="790" y="15126"/>
                  </a:lnTo>
                  <a:lnTo>
                    <a:pt x="507" y="15126"/>
                  </a:lnTo>
                  <a:lnTo>
                    <a:pt x="507" y="15109"/>
                  </a:lnTo>
                  <a:lnTo>
                    <a:pt x="662" y="13436"/>
                  </a:lnTo>
                  <a:close/>
                  <a:moveTo>
                    <a:pt x="988" y="14800"/>
                  </a:moveTo>
                  <a:lnTo>
                    <a:pt x="1022" y="14955"/>
                  </a:lnTo>
                  <a:lnTo>
                    <a:pt x="979" y="14955"/>
                  </a:lnTo>
                  <a:cubicBezTo>
                    <a:pt x="970" y="14955"/>
                    <a:pt x="962" y="14963"/>
                    <a:pt x="962" y="14972"/>
                  </a:cubicBezTo>
                  <a:cubicBezTo>
                    <a:pt x="962" y="14980"/>
                    <a:pt x="970" y="14998"/>
                    <a:pt x="979" y="14998"/>
                  </a:cubicBezTo>
                  <a:lnTo>
                    <a:pt x="1030" y="14998"/>
                  </a:lnTo>
                  <a:lnTo>
                    <a:pt x="1065" y="15126"/>
                  </a:lnTo>
                  <a:lnTo>
                    <a:pt x="919" y="15126"/>
                  </a:lnTo>
                  <a:lnTo>
                    <a:pt x="919" y="15109"/>
                  </a:lnTo>
                  <a:lnTo>
                    <a:pt x="988" y="14800"/>
                  </a:lnTo>
                  <a:close/>
                  <a:moveTo>
                    <a:pt x="2317" y="0"/>
                  </a:moveTo>
                  <a:lnTo>
                    <a:pt x="2317" y="0"/>
                  </a:lnTo>
                  <a:cubicBezTo>
                    <a:pt x="2232" y="18"/>
                    <a:pt x="2163" y="86"/>
                    <a:pt x="2137" y="172"/>
                  </a:cubicBezTo>
                  <a:cubicBezTo>
                    <a:pt x="2129" y="223"/>
                    <a:pt x="2129" y="292"/>
                    <a:pt x="2103" y="344"/>
                  </a:cubicBezTo>
                  <a:cubicBezTo>
                    <a:pt x="2077" y="464"/>
                    <a:pt x="1957" y="524"/>
                    <a:pt x="1846" y="575"/>
                  </a:cubicBezTo>
                  <a:cubicBezTo>
                    <a:pt x="1837" y="515"/>
                    <a:pt x="1837" y="464"/>
                    <a:pt x="1846" y="395"/>
                  </a:cubicBezTo>
                  <a:lnTo>
                    <a:pt x="1846" y="395"/>
                  </a:lnTo>
                  <a:cubicBezTo>
                    <a:pt x="1743" y="489"/>
                    <a:pt x="1631" y="601"/>
                    <a:pt x="1631" y="738"/>
                  </a:cubicBezTo>
                  <a:cubicBezTo>
                    <a:pt x="1631" y="790"/>
                    <a:pt x="1648" y="850"/>
                    <a:pt x="1648" y="901"/>
                  </a:cubicBezTo>
                  <a:cubicBezTo>
                    <a:pt x="1648" y="953"/>
                    <a:pt x="1614" y="1004"/>
                    <a:pt x="1562" y="1021"/>
                  </a:cubicBezTo>
                  <a:cubicBezTo>
                    <a:pt x="1571" y="978"/>
                    <a:pt x="1545" y="936"/>
                    <a:pt x="1502" y="901"/>
                  </a:cubicBezTo>
                  <a:cubicBezTo>
                    <a:pt x="1487" y="886"/>
                    <a:pt x="1461" y="877"/>
                    <a:pt x="1433" y="877"/>
                  </a:cubicBezTo>
                  <a:cubicBezTo>
                    <a:pt x="1413" y="877"/>
                    <a:pt x="1392" y="882"/>
                    <a:pt x="1374" y="893"/>
                  </a:cubicBezTo>
                  <a:cubicBezTo>
                    <a:pt x="1408" y="901"/>
                    <a:pt x="1434" y="944"/>
                    <a:pt x="1408" y="978"/>
                  </a:cubicBezTo>
                  <a:cubicBezTo>
                    <a:pt x="1399" y="1004"/>
                    <a:pt x="1365" y="1030"/>
                    <a:pt x="1331" y="1047"/>
                  </a:cubicBezTo>
                  <a:cubicBezTo>
                    <a:pt x="1236" y="1116"/>
                    <a:pt x="1142" y="1176"/>
                    <a:pt x="1091" y="1287"/>
                  </a:cubicBezTo>
                  <a:cubicBezTo>
                    <a:pt x="1030" y="1382"/>
                    <a:pt x="1022" y="1536"/>
                    <a:pt x="1116" y="1596"/>
                  </a:cubicBezTo>
                  <a:cubicBezTo>
                    <a:pt x="1133" y="1605"/>
                    <a:pt x="1151" y="1622"/>
                    <a:pt x="1159" y="1630"/>
                  </a:cubicBezTo>
                  <a:lnTo>
                    <a:pt x="1151" y="1630"/>
                  </a:lnTo>
                  <a:lnTo>
                    <a:pt x="1151" y="2334"/>
                  </a:lnTo>
                  <a:lnTo>
                    <a:pt x="1065" y="2334"/>
                  </a:lnTo>
                  <a:lnTo>
                    <a:pt x="1065" y="2446"/>
                  </a:lnTo>
                  <a:lnTo>
                    <a:pt x="1151" y="2446"/>
                  </a:lnTo>
                  <a:lnTo>
                    <a:pt x="1151" y="2703"/>
                  </a:lnTo>
                  <a:lnTo>
                    <a:pt x="799" y="2703"/>
                  </a:lnTo>
                  <a:cubicBezTo>
                    <a:pt x="773" y="2703"/>
                    <a:pt x="756" y="2720"/>
                    <a:pt x="756" y="2746"/>
                  </a:cubicBezTo>
                  <a:lnTo>
                    <a:pt x="816" y="2746"/>
                  </a:lnTo>
                  <a:lnTo>
                    <a:pt x="816" y="2840"/>
                  </a:lnTo>
                  <a:cubicBezTo>
                    <a:pt x="807" y="2840"/>
                    <a:pt x="807" y="2849"/>
                    <a:pt x="807" y="2866"/>
                  </a:cubicBezTo>
                  <a:cubicBezTo>
                    <a:pt x="807" y="2875"/>
                    <a:pt x="807" y="2875"/>
                    <a:pt x="816" y="2883"/>
                  </a:cubicBezTo>
                  <a:lnTo>
                    <a:pt x="816" y="3038"/>
                  </a:lnTo>
                  <a:lnTo>
                    <a:pt x="799" y="3038"/>
                  </a:lnTo>
                  <a:lnTo>
                    <a:pt x="799" y="3192"/>
                  </a:lnTo>
                  <a:lnTo>
                    <a:pt x="1142" y="3192"/>
                  </a:lnTo>
                  <a:lnTo>
                    <a:pt x="1142" y="3621"/>
                  </a:lnTo>
                  <a:cubicBezTo>
                    <a:pt x="1142" y="3621"/>
                    <a:pt x="1133" y="3621"/>
                    <a:pt x="1133" y="3638"/>
                  </a:cubicBezTo>
                  <a:lnTo>
                    <a:pt x="747" y="4024"/>
                  </a:lnTo>
                  <a:lnTo>
                    <a:pt x="747" y="4899"/>
                  </a:lnTo>
                  <a:lnTo>
                    <a:pt x="747" y="5886"/>
                  </a:lnTo>
                  <a:lnTo>
                    <a:pt x="722" y="5886"/>
                  </a:lnTo>
                  <a:lnTo>
                    <a:pt x="722" y="5998"/>
                  </a:lnTo>
                  <a:lnTo>
                    <a:pt x="747" y="5998"/>
                  </a:lnTo>
                  <a:lnTo>
                    <a:pt x="747" y="6083"/>
                  </a:lnTo>
                  <a:lnTo>
                    <a:pt x="747" y="6941"/>
                  </a:lnTo>
                  <a:lnTo>
                    <a:pt x="747" y="7997"/>
                  </a:lnTo>
                  <a:lnTo>
                    <a:pt x="636" y="7997"/>
                  </a:lnTo>
                  <a:cubicBezTo>
                    <a:pt x="619" y="7997"/>
                    <a:pt x="593" y="8022"/>
                    <a:pt x="593" y="8040"/>
                  </a:cubicBezTo>
                  <a:lnTo>
                    <a:pt x="670" y="8040"/>
                  </a:lnTo>
                  <a:lnTo>
                    <a:pt x="670" y="8142"/>
                  </a:lnTo>
                  <a:lnTo>
                    <a:pt x="662" y="8142"/>
                  </a:lnTo>
                  <a:cubicBezTo>
                    <a:pt x="644" y="8142"/>
                    <a:pt x="636" y="8151"/>
                    <a:pt x="636" y="8160"/>
                  </a:cubicBezTo>
                  <a:cubicBezTo>
                    <a:pt x="636" y="8168"/>
                    <a:pt x="644" y="8185"/>
                    <a:pt x="662" y="8185"/>
                  </a:cubicBezTo>
                  <a:lnTo>
                    <a:pt x="670" y="8185"/>
                  </a:lnTo>
                  <a:lnTo>
                    <a:pt x="670" y="8331"/>
                  </a:lnTo>
                  <a:lnTo>
                    <a:pt x="627" y="8331"/>
                  </a:lnTo>
                  <a:lnTo>
                    <a:pt x="627" y="8494"/>
                  </a:lnTo>
                  <a:lnTo>
                    <a:pt x="730" y="8494"/>
                  </a:lnTo>
                  <a:lnTo>
                    <a:pt x="730" y="8795"/>
                  </a:lnTo>
                  <a:lnTo>
                    <a:pt x="730" y="9996"/>
                  </a:lnTo>
                  <a:lnTo>
                    <a:pt x="687" y="9996"/>
                  </a:lnTo>
                  <a:lnTo>
                    <a:pt x="687" y="10073"/>
                  </a:lnTo>
                  <a:lnTo>
                    <a:pt x="730" y="10073"/>
                  </a:lnTo>
                  <a:lnTo>
                    <a:pt x="584" y="11780"/>
                  </a:lnTo>
                  <a:lnTo>
                    <a:pt x="550" y="11780"/>
                  </a:lnTo>
                  <a:lnTo>
                    <a:pt x="550" y="11840"/>
                  </a:lnTo>
                  <a:lnTo>
                    <a:pt x="584" y="11840"/>
                  </a:lnTo>
                  <a:lnTo>
                    <a:pt x="293" y="15092"/>
                  </a:lnTo>
                  <a:lnTo>
                    <a:pt x="1" y="15092"/>
                  </a:lnTo>
                  <a:lnTo>
                    <a:pt x="1" y="15581"/>
                  </a:lnTo>
                  <a:lnTo>
                    <a:pt x="2678" y="15581"/>
                  </a:lnTo>
                  <a:lnTo>
                    <a:pt x="2678" y="15092"/>
                  </a:lnTo>
                  <a:lnTo>
                    <a:pt x="2395" y="15092"/>
                  </a:lnTo>
                  <a:lnTo>
                    <a:pt x="2086" y="11866"/>
                  </a:lnTo>
                  <a:lnTo>
                    <a:pt x="2103" y="11866"/>
                  </a:lnTo>
                  <a:lnTo>
                    <a:pt x="2103" y="11797"/>
                  </a:lnTo>
                  <a:lnTo>
                    <a:pt x="2086" y="11797"/>
                  </a:lnTo>
                  <a:lnTo>
                    <a:pt x="1931" y="10090"/>
                  </a:lnTo>
                  <a:lnTo>
                    <a:pt x="2017" y="10090"/>
                  </a:lnTo>
                  <a:lnTo>
                    <a:pt x="2017" y="10021"/>
                  </a:lnTo>
                  <a:lnTo>
                    <a:pt x="1931" y="10021"/>
                  </a:lnTo>
                  <a:lnTo>
                    <a:pt x="1931" y="8820"/>
                  </a:lnTo>
                  <a:lnTo>
                    <a:pt x="1931" y="8520"/>
                  </a:lnTo>
                  <a:lnTo>
                    <a:pt x="2034" y="8520"/>
                  </a:lnTo>
                  <a:lnTo>
                    <a:pt x="2034" y="8357"/>
                  </a:lnTo>
                  <a:lnTo>
                    <a:pt x="2017" y="8357"/>
                  </a:lnTo>
                  <a:lnTo>
                    <a:pt x="2017" y="8065"/>
                  </a:lnTo>
                  <a:lnTo>
                    <a:pt x="2077" y="8065"/>
                  </a:lnTo>
                  <a:cubicBezTo>
                    <a:pt x="2077" y="8048"/>
                    <a:pt x="2051" y="8022"/>
                    <a:pt x="2034" y="8022"/>
                  </a:cubicBezTo>
                  <a:lnTo>
                    <a:pt x="1931" y="8022"/>
                  </a:lnTo>
                  <a:lnTo>
                    <a:pt x="1931" y="6958"/>
                  </a:lnTo>
                  <a:lnTo>
                    <a:pt x="1931" y="6015"/>
                  </a:lnTo>
                  <a:lnTo>
                    <a:pt x="1957" y="6015"/>
                  </a:lnTo>
                  <a:lnTo>
                    <a:pt x="1957" y="5912"/>
                  </a:lnTo>
                  <a:lnTo>
                    <a:pt x="1931" y="5912"/>
                  </a:lnTo>
                  <a:lnTo>
                    <a:pt x="1931" y="4925"/>
                  </a:lnTo>
                  <a:lnTo>
                    <a:pt x="1931" y="4041"/>
                  </a:lnTo>
                  <a:lnTo>
                    <a:pt x="1562" y="3655"/>
                  </a:lnTo>
                  <a:cubicBezTo>
                    <a:pt x="1545" y="3647"/>
                    <a:pt x="1545" y="3647"/>
                    <a:pt x="1537" y="3647"/>
                  </a:cubicBezTo>
                  <a:lnTo>
                    <a:pt x="1537" y="3278"/>
                  </a:lnTo>
                  <a:lnTo>
                    <a:pt x="1537" y="3209"/>
                  </a:lnTo>
                  <a:lnTo>
                    <a:pt x="1871" y="3209"/>
                  </a:lnTo>
                  <a:lnTo>
                    <a:pt x="1871" y="3046"/>
                  </a:lnTo>
                  <a:lnTo>
                    <a:pt x="1863" y="3046"/>
                  </a:lnTo>
                  <a:lnTo>
                    <a:pt x="1863" y="2754"/>
                  </a:lnTo>
                  <a:lnTo>
                    <a:pt x="1914" y="2754"/>
                  </a:lnTo>
                  <a:cubicBezTo>
                    <a:pt x="1914" y="2737"/>
                    <a:pt x="1888" y="2712"/>
                    <a:pt x="1871" y="2712"/>
                  </a:cubicBezTo>
                  <a:lnTo>
                    <a:pt x="1528" y="2712"/>
                  </a:lnTo>
                  <a:lnTo>
                    <a:pt x="1528" y="2454"/>
                  </a:lnTo>
                  <a:lnTo>
                    <a:pt x="1614" y="2454"/>
                  </a:lnTo>
                  <a:lnTo>
                    <a:pt x="1614" y="2351"/>
                  </a:lnTo>
                  <a:lnTo>
                    <a:pt x="1528" y="2351"/>
                  </a:lnTo>
                  <a:lnTo>
                    <a:pt x="1528" y="1665"/>
                  </a:lnTo>
                  <a:cubicBezTo>
                    <a:pt x="1691" y="1639"/>
                    <a:pt x="1846" y="1605"/>
                    <a:pt x="1991" y="1510"/>
                  </a:cubicBezTo>
                  <a:cubicBezTo>
                    <a:pt x="2094" y="1450"/>
                    <a:pt x="2180" y="1347"/>
                    <a:pt x="2266" y="1262"/>
                  </a:cubicBezTo>
                  <a:lnTo>
                    <a:pt x="2266" y="1262"/>
                  </a:lnTo>
                  <a:cubicBezTo>
                    <a:pt x="2246" y="1270"/>
                    <a:pt x="2224" y="1274"/>
                    <a:pt x="2203" y="1274"/>
                  </a:cubicBezTo>
                  <a:cubicBezTo>
                    <a:pt x="2135" y="1274"/>
                    <a:pt x="2067" y="1235"/>
                    <a:pt x="2034" y="1176"/>
                  </a:cubicBezTo>
                  <a:cubicBezTo>
                    <a:pt x="2111" y="1167"/>
                    <a:pt x="2197" y="1133"/>
                    <a:pt x="2266" y="1081"/>
                  </a:cubicBezTo>
                  <a:cubicBezTo>
                    <a:pt x="2300" y="1047"/>
                    <a:pt x="2309" y="1030"/>
                    <a:pt x="2326" y="987"/>
                  </a:cubicBezTo>
                  <a:cubicBezTo>
                    <a:pt x="2343" y="961"/>
                    <a:pt x="2352" y="893"/>
                    <a:pt x="2360" y="867"/>
                  </a:cubicBezTo>
                  <a:lnTo>
                    <a:pt x="2360" y="867"/>
                  </a:lnTo>
                  <a:cubicBezTo>
                    <a:pt x="2336" y="892"/>
                    <a:pt x="2262" y="930"/>
                    <a:pt x="2206" y="930"/>
                  </a:cubicBezTo>
                  <a:cubicBezTo>
                    <a:pt x="2185" y="930"/>
                    <a:pt x="2166" y="924"/>
                    <a:pt x="2154" y="910"/>
                  </a:cubicBezTo>
                  <a:cubicBezTo>
                    <a:pt x="2129" y="875"/>
                    <a:pt x="2197" y="773"/>
                    <a:pt x="2214" y="747"/>
                  </a:cubicBezTo>
                  <a:cubicBezTo>
                    <a:pt x="2274" y="652"/>
                    <a:pt x="2369" y="558"/>
                    <a:pt x="2360" y="429"/>
                  </a:cubicBezTo>
                  <a:cubicBezTo>
                    <a:pt x="2352" y="378"/>
                    <a:pt x="2326" y="335"/>
                    <a:pt x="2300" y="275"/>
                  </a:cubicBezTo>
                  <a:cubicBezTo>
                    <a:pt x="2266" y="232"/>
                    <a:pt x="2249" y="181"/>
                    <a:pt x="2249" y="129"/>
                  </a:cubicBezTo>
                  <a:cubicBezTo>
                    <a:pt x="2249" y="78"/>
                    <a:pt x="2266" y="18"/>
                    <a:pt x="23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 name="Google Shape;79;p9"/>
          <p:cNvSpPr/>
          <p:nvPr/>
        </p:nvSpPr>
        <p:spPr>
          <a:xfrm>
            <a:off x="-50" y="5064750"/>
            <a:ext cx="9144000" cy="7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0"/>
        <p:cNvGrpSpPr/>
        <p:nvPr/>
      </p:nvGrpSpPr>
      <p:grpSpPr>
        <a:xfrm>
          <a:off x="0" y="0"/>
          <a:ext cx="0" cy="0"/>
          <a:chOff x="0" y="0"/>
          <a:chExt cx="0" cy="0"/>
        </a:xfrm>
      </p:grpSpPr>
      <p:sp>
        <p:nvSpPr>
          <p:cNvPr id="81" name="Google Shape;81;p10"/>
          <p:cNvSpPr>
            <a:spLocks noGrp="1"/>
          </p:cNvSpPr>
          <p:nvPr>
            <p:ph type="pic" idx="2"/>
          </p:nvPr>
        </p:nvSpPr>
        <p:spPr>
          <a:xfrm>
            <a:off x="0" y="0"/>
            <a:ext cx="9144000" cy="5143500"/>
          </a:xfrm>
          <a:prstGeom prst="rect">
            <a:avLst/>
          </a:prstGeom>
          <a:noFill/>
          <a:ln>
            <a:noFill/>
          </a:ln>
        </p:spPr>
      </p:sp>
      <p:sp>
        <p:nvSpPr>
          <p:cNvPr id="82" name="Google Shape;82;p10"/>
          <p:cNvSpPr txBox="1">
            <a:spLocks noGrp="1"/>
          </p:cNvSpPr>
          <p:nvPr>
            <p:ph type="title"/>
          </p:nvPr>
        </p:nvSpPr>
        <p:spPr>
          <a:xfrm>
            <a:off x="720000" y="4014450"/>
            <a:ext cx="7704000" cy="572700"/>
          </a:xfrm>
          <a:prstGeom prst="rect">
            <a:avLst/>
          </a:prstGeom>
          <a:solidFill>
            <a:schemeClr val="lt1"/>
          </a:solidFill>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3"/>
        <p:cNvGrpSpPr/>
        <p:nvPr/>
      </p:nvGrpSpPr>
      <p:grpSpPr>
        <a:xfrm>
          <a:off x="0" y="0"/>
          <a:ext cx="0" cy="0"/>
          <a:chOff x="0" y="0"/>
          <a:chExt cx="0" cy="0"/>
        </a:xfrm>
      </p:grpSpPr>
      <p:grpSp>
        <p:nvGrpSpPr>
          <p:cNvPr id="84" name="Google Shape;84;p11"/>
          <p:cNvGrpSpPr/>
          <p:nvPr/>
        </p:nvGrpSpPr>
        <p:grpSpPr>
          <a:xfrm>
            <a:off x="-50" y="3181354"/>
            <a:ext cx="9144000" cy="1962171"/>
            <a:chOff x="-50" y="3181354"/>
            <a:chExt cx="9144000" cy="1962171"/>
          </a:xfrm>
        </p:grpSpPr>
        <p:sp>
          <p:nvSpPr>
            <p:cNvPr id="85" name="Google Shape;85;p11"/>
            <p:cNvSpPr/>
            <p:nvPr/>
          </p:nvSpPr>
          <p:spPr>
            <a:xfrm>
              <a:off x="-50" y="4635025"/>
              <a:ext cx="9144000" cy="508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1"/>
            <p:cNvSpPr/>
            <p:nvPr/>
          </p:nvSpPr>
          <p:spPr>
            <a:xfrm>
              <a:off x="165469" y="4343536"/>
              <a:ext cx="588706" cy="291497"/>
            </a:xfrm>
            <a:custGeom>
              <a:avLst/>
              <a:gdLst/>
              <a:ahLst/>
              <a:cxnLst/>
              <a:rect l="l" t="t" r="r" b="b"/>
              <a:pathLst>
                <a:path w="7834" h="3879" extrusionOk="0">
                  <a:moveTo>
                    <a:pt x="1416" y="0"/>
                  </a:moveTo>
                  <a:cubicBezTo>
                    <a:pt x="1408" y="0"/>
                    <a:pt x="1391" y="18"/>
                    <a:pt x="1391" y="26"/>
                  </a:cubicBezTo>
                  <a:lnTo>
                    <a:pt x="1391" y="601"/>
                  </a:lnTo>
                  <a:lnTo>
                    <a:pt x="1279" y="601"/>
                  </a:lnTo>
                  <a:lnTo>
                    <a:pt x="1279" y="1176"/>
                  </a:lnTo>
                  <a:lnTo>
                    <a:pt x="1245" y="1176"/>
                  </a:lnTo>
                  <a:lnTo>
                    <a:pt x="1116" y="1408"/>
                  </a:lnTo>
                  <a:lnTo>
                    <a:pt x="618" y="1408"/>
                  </a:lnTo>
                  <a:lnTo>
                    <a:pt x="618" y="1691"/>
                  </a:lnTo>
                  <a:lnTo>
                    <a:pt x="764" y="1691"/>
                  </a:lnTo>
                  <a:lnTo>
                    <a:pt x="704" y="1794"/>
                  </a:lnTo>
                  <a:lnTo>
                    <a:pt x="678" y="1862"/>
                  </a:lnTo>
                  <a:lnTo>
                    <a:pt x="636" y="1957"/>
                  </a:lnTo>
                  <a:lnTo>
                    <a:pt x="610" y="2000"/>
                  </a:lnTo>
                  <a:lnTo>
                    <a:pt x="567" y="2094"/>
                  </a:lnTo>
                  <a:lnTo>
                    <a:pt x="550" y="2145"/>
                  </a:lnTo>
                  <a:lnTo>
                    <a:pt x="481" y="2274"/>
                  </a:lnTo>
                  <a:lnTo>
                    <a:pt x="464" y="2326"/>
                  </a:lnTo>
                  <a:lnTo>
                    <a:pt x="404" y="2429"/>
                  </a:lnTo>
                  <a:lnTo>
                    <a:pt x="404" y="2437"/>
                  </a:lnTo>
                  <a:lnTo>
                    <a:pt x="318" y="2609"/>
                  </a:lnTo>
                  <a:lnTo>
                    <a:pt x="1" y="2609"/>
                  </a:lnTo>
                  <a:cubicBezTo>
                    <a:pt x="1" y="2609"/>
                    <a:pt x="18" y="2746"/>
                    <a:pt x="249" y="3244"/>
                  </a:cubicBezTo>
                  <a:cubicBezTo>
                    <a:pt x="473" y="3724"/>
                    <a:pt x="1210" y="3878"/>
                    <a:pt x="1210" y="3878"/>
                  </a:cubicBezTo>
                  <a:lnTo>
                    <a:pt x="6573" y="3878"/>
                  </a:lnTo>
                  <a:cubicBezTo>
                    <a:pt x="7147" y="3853"/>
                    <a:pt x="7834" y="2695"/>
                    <a:pt x="7834" y="2694"/>
                  </a:cubicBezTo>
                  <a:lnTo>
                    <a:pt x="7834" y="2694"/>
                  </a:lnTo>
                  <a:cubicBezTo>
                    <a:pt x="7834" y="2694"/>
                    <a:pt x="7791" y="2712"/>
                    <a:pt x="7714" y="2729"/>
                  </a:cubicBezTo>
                  <a:cubicBezTo>
                    <a:pt x="7679" y="2737"/>
                    <a:pt x="7662" y="2737"/>
                    <a:pt x="7619" y="2755"/>
                  </a:cubicBezTo>
                  <a:lnTo>
                    <a:pt x="7594" y="2755"/>
                  </a:lnTo>
                  <a:cubicBezTo>
                    <a:pt x="7568" y="2755"/>
                    <a:pt x="7551" y="2763"/>
                    <a:pt x="7525" y="2763"/>
                  </a:cubicBezTo>
                  <a:cubicBezTo>
                    <a:pt x="7516" y="2763"/>
                    <a:pt x="7508" y="2763"/>
                    <a:pt x="7499" y="2772"/>
                  </a:cubicBezTo>
                  <a:cubicBezTo>
                    <a:pt x="7474" y="2772"/>
                    <a:pt x="7456" y="2780"/>
                    <a:pt x="7422" y="2780"/>
                  </a:cubicBezTo>
                  <a:cubicBezTo>
                    <a:pt x="7413" y="2780"/>
                    <a:pt x="7396" y="2780"/>
                    <a:pt x="7388" y="2789"/>
                  </a:cubicBezTo>
                  <a:cubicBezTo>
                    <a:pt x="7371" y="2789"/>
                    <a:pt x="7345" y="2806"/>
                    <a:pt x="7328" y="2806"/>
                  </a:cubicBezTo>
                  <a:lnTo>
                    <a:pt x="7139" y="2806"/>
                  </a:lnTo>
                  <a:lnTo>
                    <a:pt x="7139" y="2514"/>
                  </a:lnTo>
                  <a:lnTo>
                    <a:pt x="7002" y="2514"/>
                  </a:lnTo>
                  <a:lnTo>
                    <a:pt x="7002" y="2034"/>
                  </a:lnTo>
                  <a:lnTo>
                    <a:pt x="6976" y="2034"/>
                  </a:lnTo>
                  <a:lnTo>
                    <a:pt x="6976" y="2514"/>
                  </a:lnTo>
                  <a:lnTo>
                    <a:pt x="6830" y="2514"/>
                  </a:lnTo>
                  <a:lnTo>
                    <a:pt x="6830" y="2806"/>
                  </a:lnTo>
                  <a:lnTo>
                    <a:pt x="2695" y="2806"/>
                  </a:lnTo>
                  <a:cubicBezTo>
                    <a:pt x="2609" y="2703"/>
                    <a:pt x="2566" y="2609"/>
                    <a:pt x="2566" y="2609"/>
                  </a:cubicBezTo>
                  <a:lnTo>
                    <a:pt x="2377" y="2609"/>
                  </a:lnTo>
                  <a:lnTo>
                    <a:pt x="2377" y="2489"/>
                  </a:lnTo>
                  <a:lnTo>
                    <a:pt x="2377" y="2429"/>
                  </a:lnTo>
                  <a:lnTo>
                    <a:pt x="2377" y="2317"/>
                  </a:lnTo>
                  <a:lnTo>
                    <a:pt x="2377" y="2274"/>
                  </a:lnTo>
                  <a:lnTo>
                    <a:pt x="2377" y="2163"/>
                  </a:lnTo>
                  <a:lnTo>
                    <a:pt x="2377" y="2094"/>
                  </a:lnTo>
                  <a:lnTo>
                    <a:pt x="2377" y="2000"/>
                  </a:lnTo>
                  <a:lnTo>
                    <a:pt x="2377" y="1957"/>
                  </a:lnTo>
                  <a:lnTo>
                    <a:pt x="2377" y="1862"/>
                  </a:lnTo>
                  <a:lnTo>
                    <a:pt x="2377" y="1794"/>
                  </a:lnTo>
                  <a:lnTo>
                    <a:pt x="2377" y="1691"/>
                  </a:lnTo>
                  <a:lnTo>
                    <a:pt x="2746" y="1691"/>
                  </a:lnTo>
                  <a:lnTo>
                    <a:pt x="2746" y="1408"/>
                  </a:lnTo>
                  <a:lnTo>
                    <a:pt x="1596" y="1408"/>
                  </a:lnTo>
                  <a:lnTo>
                    <a:pt x="1596" y="1176"/>
                  </a:lnTo>
                  <a:lnTo>
                    <a:pt x="1554" y="1176"/>
                  </a:lnTo>
                  <a:lnTo>
                    <a:pt x="1554" y="601"/>
                  </a:lnTo>
                  <a:lnTo>
                    <a:pt x="1433" y="601"/>
                  </a:lnTo>
                  <a:lnTo>
                    <a:pt x="1433" y="26"/>
                  </a:lnTo>
                  <a:cubicBezTo>
                    <a:pt x="1433" y="18"/>
                    <a:pt x="1425" y="0"/>
                    <a:pt x="14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1"/>
            <p:cNvSpPr/>
            <p:nvPr/>
          </p:nvSpPr>
          <p:spPr>
            <a:xfrm>
              <a:off x="7632427" y="3181354"/>
              <a:ext cx="1315911" cy="1453667"/>
            </a:xfrm>
            <a:custGeom>
              <a:avLst/>
              <a:gdLst/>
              <a:ahLst/>
              <a:cxnLst/>
              <a:rect l="l" t="t" r="r" b="b"/>
              <a:pathLst>
                <a:path w="13205" h="14587" extrusionOk="0">
                  <a:moveTo>
                    <a:pt x="8906" y="378"/>
                  </a:moveTo>
                  <a:lnTo>
                    <a:pt x="8512" y="679"/>
                  </a:lnTo>
                  <a:lnTo>
                    <a:pt x="8108" y="378"/>
                  </a:lnTo>
                  <a:close/>
                  <a:moveTo>
                    <a:pt x="8023" y="447"/>
                  </a:moveTo>
                  <a:lnTo>
                    <a:pt x="8426" y="747"/>
                  </a:lnTo>
                  <a:lnTo>
                    <a:pt x="8005" y="1065"/>
                  </a:lnTo>
                  <a:lnTo>
                    <a:pt x="8023" y="447"/>
                  </a:lnTo>
                  <a:close/>
                  <a:moveTo>
                    <a:pt x="8975" y="447"/>
                  </a:moveTo>
                  <a:lnTo>
                    <a:pt x="9001" y="1065"/>
                  </a:lnTo>
                  <a:lnTo>
                    <a:pt x="8580" y="747"/>
                  </a:lnTo>
                  <a:lnTo>
                    <a:pt x="8975" y="447"/>
                  </a:lnTo>
                  <a:close/>
                  <a:moveTo>
                    <a:pt x="8494" y="807"/>
                  </a:moveTo>
                  <a:lnTo>
                    <a:pt x="8923" y="1133"/>
                  </a:lnTo>
                  <a:lnTo>
                    <a:pt x="8065" y="1133"/>
                  </a:lnTo>
                  <a:lnTo>
                    <a:pt x="8494" y="807"/>
                  </a:lnTo>
                  <a:close/>
                  <a:moveTo>
                    <a:pt x="8941" y="1228"/>
                  </a:moveTo>
                  <a:lnTo>
                    <a:pt x="8494" y="1580"/>
                  </a:lnTo>
                  <a:lnTo>
                    <a:pt x="8057" y="1228"/>
                  </a:lnTo>
                  <a:close/>
                  <a:moveTo>
                    <a:pt x="7997" y="1305"/>
                  </a:moveTo>
                  <a:lnTo>
                    <a:pt x="8426" y="1648"/>
                  </a:lnTo>
                  <a:lnTo>
                    <a:pt x="7962" y="2009"/>
                  </a:lnTo>
                  <a:lnTo>
                    <a:pt x="7997" y="1305"/>
                  </a:lnTo>
                  <a:close/>
                  <a:moveTo>
                    <a:pt x="9009" y="1314"/>
                  </a:moveTo>
                  <a:lnTo>
                    <a:pt x="9044" y="2017"/>
                  </a:lnTo>
                  <a:lnTo>
                    <a:pt x="8580" y="1657"/>
                  </a:lnTo>
                  <a:lnTo>
                    <a:pt x="9009" y="1314"/>
                  </a:lnTo>
                  <a:close/>
                  <a:moveTo>
                    <a:pt x="8512" y="1708"/>
                  </a:moveTo>
                  <a:lnTo>
                    <a:pt x="8975" y="2094"/>
                  </a:lnTo>
                  <a:lnTo>
                    <a:pt x="8040" y="2094"/>
                  </a:lnTo>
                  <a:lnTo>
                    <a:pt x="8512" y="1708"/>
                  </a:lnTo>
                  <a:close/>
                  <a:moveTo>
                    <a:pt x="12141" y="112"/>
                  </a:moveTo>
                  <a:lnTo>
                    <a:pt x="10991" y="2420"/>
                  </a:lnTo>
                  <a:lnTo>
                    <a:pt x="10665" y="2498"/>
                  </a:lnTo>
                  <a:lnTo>
                    <a:pt x="11815" y="190"/>
                  </a:lnTo>
                  <a:lnTo>
                    <a:pt x="12141" y="112"/>
                  </a:lnTo>
                  <a:close/>
                  <a:moveTo>
                    <a:pt x="447" y="2283"/>
                  </a:moveTo>
                  <a:lnTo>
                    <a:pt x="533" y="2583"/>
                  </a:lnTo>
                  <a:lnTo>
                    <a:pt x="533" y="2583"/>
                  </a:lnTo>
                  <a:lnTo>
                    <a:pt x="164" y="2429"/>
                  </a:lnTo>
                  <a:lnTo>
                    <a:pt x="447" y="2283"/>
                  </a:lnTo>
                  <a:close/>
                  <a:moveTo>
                    <a:pt x="515" y="2309"/>
                  </a:moveTo>
                  <a:lnTo>
                    <a:pt x="884" y="2463"/>
                  </a:lnTo>
                  <a:lnTo>
                    <a:pt x="601" y="2609"/>
                  </a:lnTo>
                  <a:lnTo>
                    <a:pt x="515" y="2309"/>
                  </a:lnTo>
                  <a:close/>
                  <a:moveTo>
                    <a:pt x="936" y="2498"/>
                  </a:moveTo>
                  <a:lnTo>
                    <a:pt x="1022" y="2798"/>
                  </a:lnTo>
                  <a:lnTo>
                    <a:pt x="661" y="2644"/>
                  </a:lnTo>
                  <a:lnTo>
                    <a:pt x="936" y="2498"/>
                  </a:lnTo>
                  <a:close/>
                  <a:moveTo>
                    <a:pt x="1004" y="2515"/>
                  </a:moveTo>
                  <a:lnTo>
                    <a:pt x="1365" y="2661"/>
                  </a:lnTo>
                  <a:lnTo>
                    <a:pt x="1090" y="2815"/>
                  </a:lnTo>
                  <a:lnTo>
                    <a:pt x="1004" y="2515"/>
                  </a:lnTo>
                  <a:close/>
                  <a:moveTo>
                    <a:pt x="10957" y="2480"/>
                  </a:moveTo>
                  <a:lnTo>
                    <a:pt x="10768" y="2841"/>
                  </a:lnTo>
                  <a:lnTo>
                    <a:pt x="10639" y="2549"/>
                  </a:lnTo>
                  <a:lnTo>
                    <a:pt x="10957" y="2480"/>
                  </a:lnTo>
                  <a:close/>
                  <a:moveTo>
                    <a:pt x="10596" y="2601"/>
                  </a:moveTo>
                  <a:lnTo>
                    <a:pt x="10725" y="2892"/>
                  </a:lnTo>
                  <a:lnTo>
                    <a:pt x="10416" y="2952"/>
                  </a:lnTo>
                  <a:lnTo>
                    <a:pt x="10596" y="2601"/>
                  </a:lnTo>
                  <a:close/>
                  <a:moveTo>
                    <a:pt x="1416" y="2712"/>
                  </a:moveTo>
                  <a:lnTo>
                    <a:pt x="1502" y="3021"/>
                  </a:lnTo>
                  <a:lnTo>
                    <a:pt x="1142" y="2858"/>
                  </a:lnTo>
                  <a:lnTo>
                    <a:pt x="1416" y="2712"/>
                  </a:lnTo>
                  <a:close/>
                  <a:moveTo>
                    <a:pt x="1485" y="2729"/>
                  </a:moveTo>
                  <a:lnTo>
                    <a:pt x="1845" y="2875"/>
                  </a:lnTo>
                  <a:lnTo>
                    <a:pt x="1571" y="3030"/>
                  </a:lnTo>
                  <a:lnTo>
                    <a:pt x="1485" y="2729"/>
                  </a:lnTo>
                  <a:close/>
                  <a:moveTo>
                    <a:pt x="9009" y="3167"/>
                  </a:moveTo>
                  <a:lnTo>
                    <a:pt x="9026" y="3175"/>
                  </a:lnTo>
                  <a:lnTo>
                    <a:pt x="7980" y="3175"/>
                  </a:lnTo>
                  <a:lnTo>
                    <a:pt x="7988" y="3167"/>
                  </a:lnTo>
                  <a:close/>
                  <a:moveTo>
                    <a:pt x="1897" y="2927"/>
                  </a:moveTo>
                  <a:lnTo>
                    <a:pt x="1991" y="3235"/>
                  </a:lnTo>
                  <a:lnTo>
                    <a:pt x="1622" y="3072"/>
                  </a:lnTo>
                  <a:lnTo>
                    <a:pt x="1897" y="2927"/>
                  </a:lnTo>
                  <a:close/>
                  <a:moveTo>
                    <a:pt x="1974" y="2944"/>
                  </a:moveTo>
                  <a:lnTo>
                    <a:pt x="2343" y="3090"/>
                  </a:lnTo>
                  <a:lnTo>
                    <a:pt x="2060" y="3244"/>
                  </a:lnTo>
                  <a:lnTo>
                    <a:pt x="1974" y="2944"/>
                  </a:lnTo>
                  <a:close/>
                  <a:moveTo>
                    <a:pt x="10717" y="2970"/>
                  </a:moveTo>
                  <a:lnTo>
                    <a:pt x="10536" y="3321"/>
                  </a:lnTo>
                  <a:lnTo>
                    <a:pt x="10408" y="3030"/>
                  </a:lnTo>
                  <a:lnTo>
                    <a:pt x="10717" y="2970"/>
                  </a:lnTo>
                  <a:close/>
                  <a:moveTo>
                    <a:pt x="464" y="2635"/>
                  </a:moveTo>
                  <a:lnTo>
                    <a:pt x="944" y="2849"/>
                  </a:lnTo>
                  <a:lnTo>
                    <a:pt x="944" y="3296"/>
                  </a:lnTo>
                  <a:cubicBezTo>
                    <a:pt x="936" y="3287"/>
                    <a:pt x="927" y="3287"/>
                    <a:pt x="901" y="3287"/>
                  </a:cubicBezTo>
                  <a:cubicBezTo>
                    <a:pt x="859" y="3287"/>
                    <a:pt x="841" y="3321"/>
                    <a:pt x="841" y="3356"/>
                  </a:cubicBezTo>
                  <a:lnTo>
                    <a:pt x="841" y="3364"/>
                  </a:lnTo>
                  <a:lnTo>
                    <a:pt x="575" y="3364"/>
                  </a:lnTo>
                  <a:lnTo>
                    <a:pt x="575" y="3356"/>
                  </a:lnTo>
                  <a:cubicBezTo>
                    <a:pt x="575" y="3304"/>
                    <a:pt x="541" y="3287"/>
                    <a:pt x="507" y="3287"/>
                  </a:cubicBezTo>
                  <a:cubicBezTo>
                    <a:pt x="498" y="3287"/>
                    <a:pt x="472" y="3296"/>
                    <a:pt x="464" y="3296"/>
                  </a:cubicBezTo>
                  <a:lnTo>
                    <a:pt x="464" y="2635"/>
                  </a:lnTo>
                  <a:close/>
                  <a:moveTo>
                    <a:pt x="10365" y="3081"/>
                  </a:moveTo>
                  <a:lnTo>
                    <a:pt x="10493" y="3373"/>
                  </a:lnTo>
                  <a:lnTo>
                    <a:pt x="10185" y="3441"/>
                  </a:lnTo>
                  <a:lnTo>
                    <a:pt x="10365" y="3081"/>
                  </a:lnTo>
                  <a:close/>
                  <a:moveTo>
                    <a:pt x="2394" y="3141"/>
                  </a:moveTo>
                  <a:lnTo>
                    <a:pt x="2480" y="3450"/>
                  </a:lnTo>
                  <a:lnTo>
                    <a:pt x="2111" y="3287"/>
                  </a:lnTo>
                  <a:lnTo>
                    <a:pt x="2394" y="3141"/>
                  </a:lnTo>
                  <a:close/>
                  <a:moveTo>
                    <a:pt x="2463" y="3158"/>
                  </a:moveTo>
                  <a:lnTo>
                    <a:pt x="2823" y="3304"/>
                  </a:lnTo>
                  <a:lnTo>
                    <a:pt x="2549" y="3459"/>
                  </a:lnTo>
                  <a:lnTo>
                    <a:pt x="2463" y="3158"/>
                  </a:lnTo>
                  <a:close/>
                  <a:moveTo>
                    <a:pt x="10476" y="3441"/>
                  </a:moveTo>
                  <a:lnTo>
                    <a:pt x="10451" y="3501"/>
                  </a:lnTo>
                  <a:lnTo>
                    <a:pt x="10193" y="3501"/>
                  </a:lnTo>
                  <a:lnTo>
                    <a:pt x="10476" y="3441"/>
                  </a:lnTo>
                  <a:close/>
                  <a:moveTo>
                    <a:pt x="2875" y="3356"/>
                  </a:moveTo>
                  <a:lnTo>
                    <a:pt x="2961" y="3664"/>
                  </a:lnTo>
                  <a:lnTo>
                    <a:pt x="2600" y="3501"/>
                  </a:lnTo>
                  <a:lnTo>
                    <a:pt x="2875" y="3356"/>
                  </a:lnTo>
                  <a:close/>
                  <a:moveTo>
                    <a:pt x="2952" y="3373"/>
                  </a:moveTo>
                  <a:lnTo>
                    <a:pt x="3321" y="3519"/>
                  </a:lnTo>
                  <a:lnTo>
                    <a:pt x="3038" y="3673"/>
                  </a:lnTo>
                  <a:lnTo>
                    <a:pt x="2952" y="3373"/>
                  </a:lnTo>
                  <a:close/>
                  <a:moveTo>
                    <a:pt x="9035" y="3287"/>
                  </a:moveTo>
                  <a:lnTo>
                    <a:pt x="8494" y="3767"/>
                  </a:lnTo>
                  <a:lnTo>
                    <a:pt x="7962" y="3287"/>
                  </a:lnTo>
                  <a:close/>
                  <a:moveTo>
                    <a:pt x="687" y="3845"/>
                  </a:moveTo>
                  <a:lnTo>
                    <a:pt x="687" y="3853"/>
                  </a:lnTo>
                  <a:cubicBezTo>
                    <a:pt x="704" y="3853"/>
                    <a:pt x="704" y="3870"/>
                    <a:pt x="713" y="3870"/>
                  </a:cubicBezTo>
                  <a:lnTo>
                    <a:pt x="687" y="3845"/>
                  </a:lnTo>
                  <a:close/>
                  <a:moveTo>
                    <a:pt x="3355" y="3553"/>
                  </a:moveTo>
                  <a:lnTo>
                    <a:pt x="3450" y="3870"/>
                  </a:lnTo>
                  <a:lnTo>
                    <a:pt x="3081" y="3707"/>
                  </a:lnTo>
                  <a:lnTo>
                    <a:pt x="3355" y="3553"/>
                  </a:lnTo>
                  <a:close/>
                  <a:moveTo>
                    <a:pt x="3432" y="3587"/>
                  </a:moveTo>
                  <a:lnTo>
                    <a:pt x="3801" y="3733"/>
                  </a:lnTo>
                  <a:lnTo>
                    <a:pt x="3518" y="3888"/>
                  </a:lnTo>
                  <a:lnTo>
                    <a:pt x="3432" y="3587"/>
                  </a:lnTo>
                  <a:close/>
                  <a:moveTo>
                    <a:pt x="713" y="3870"/>
                  </a:moveTo>
                  <a:lnTo>
                    <a:pt x="721" y="3879"/>
                  </a:lnTo>
                  <a:cubicBezTo>
                    <a:pt x="730" y="3888"/>
                    <a:pt x="747" y="3896"/>
                    <a:pt x="747" y="3913"/>
                  </a:cubicBezTo>
                  <a:lnTo>
                    <a:pt x="747" y="3930"/>
                  </a:lnTo>
                  <a:lnTo>
                    <a:pt x="747" y="3956"/>
                  </a:lnTo>
                  <a:lnTo>
                    <a:pt x="747" y="3965"/>
                  </a:lnTo>
                  <a:lnTo>
                    <a:pt x="747" y="3973"/>
                  </a:lnTo>
                  <a:lnTo>
                    <a:pt x="747" y="3982"/>
                  </a:lnTo>
                  <a:lnTo>
                    <a:pt x="730" y="3999"/>
                  </a:lnTo>
                  <a:lnTo>
                    <a:pt x="644" y="3999"/>
                  </a:lnTo>
                  <a:lnTo>
                    <a:pt x="635" y="3982"/>
                  </a:lnTo>
                  <a:lnTo>
                    <a:pt x="627" y="3973"/>
                  </a:lnTo>
                  <a:lnTo>
                    <a:pt x="627" y="3965"/>
                  </a:lnTo>
                  <a:lnTo>
                    <a:pt x="627" y="3956"/>
                  </a:lnTo>
                  <a:cubicBezTo>
                    <a:pt x="627" y="3939"/>
                    <a:pt x="618" y="3939"/>
                    <a:pt x="601" y="3930"/>
                  </a:cubicBezTo>
                  <a:lnTo>
                    <a:pt x="593" y="3930"/>
                  </a:lnTo>
                  <a:lnTo>
                    <a:pt x="593" y="3939"/>
                  </a:lnTo>
                  <a:lnTo>
                    <a:pt x="601" y="3956"/>
                  </a:lnTo>
                  <a:lnTo>
                    <a:pt x="601" y="3965"/>
                  </a:lnTo>
                  <a:lnTo>
                    <a:pt x="601" y="3973"/>
                  </a:lnTo>
                  <a:cubicBezTo>
                    <a:pt x="601" y="3982"/>
                    <a:pt x="618" y="3999"/>
                    <a:pt x="618" y="3999"/>
                  </a:cubicBezTo>
                  <a:lnTo>
                    <a:pt x="635" y="4016"/>
                  </a:lnTo>
                  <a:cubicBezTo>
                    <a:pt x="644" y="4016"/>
                    <a:pt x="661" y="4025"/>
                    <a:pt x="661" y="4025"/>
                  </a:cubicBezTo>
                  <a:lnTo>
                    <a:pt x="730" y="4025"/>
                  </a:lnTo>
                  <a:cubicBezTo>
                    <a:pt x="730" y="4025"/>
                    <a:pt x="747" y="4025"/>
                    <a:pt x="747" y="4016"/>
                  </a:cubicBezTo>
                  <a:lnTo>
                    <a:pt x="756" y="4008"/>
                  </a:lnTo>
                  <a:lnTo>
                    <a:pt x="764" y="3999"/>
                  </a:lnTo>
                  <a:cubicBezTo>
                    <a:pt x="764" y="3999"/>
                    <a:pt x="764" y="3982"/>
                    <a:pt x="773" y="3982"/>
                  </a:cubicBezTo>
                  <a:lnTo>
                    <a:pt x="773" y="3973"/>
                  </a:lnTo>
                  <a:lnTo>
                    <a:pt x="773" y="3965"/>
                  </a:lnTo>
                  <a:lnTo>
                    <a:pt x="773" y="3956"/>
                  </a:lnTo>
                  <a:cubicBezTo>
                    <a:pt x="773" y="3939"/>
                    <a:pt x="773" y="3930"/>
                    <a:pt x="764" y="3922"/>
                  </a:cubicBezTo>
                  <a:cubicBezTo>
                    <a:pt x="756" y="3896"/>
                    <a:pt x="747" y="3888"/>
                    <a:pt x="730" y="3879"/>
                  </a:cubicBezTo>
                  <a:cubicBezTo>
                    <a:pt x="721" y="3870"/>
                    <a:pt x="721" y="3870"/>
                    <a:pt x="713" y="3870"/>
                  </a:cubicBezTo>
                  <a:close/>
                  <a:moveTo>
                    <a:pt x="3853" y="3785"/>
                  </a:moveTo>
                  <a:lnTo>
                    <a:pt x="3896" y="3930"/>
                  </a:lnTo>
                  <a:lnTo>
                    <a:pt x="3896" y="4068"/>
                  </a:lnTo>
                  <a:lnTo>
                    <a:pt x="3578" y="3930"/>
                  </a:lnTo>
                  <a:lnTo>
                    <a:pt x="3853" y="3785"/>
                  </a:lnTo>
                  <a:close/>
                  <a:moveTo>
                    <a:pt x="7920" y="3364"/>
                  </a:moveTo>
                  <a:lnTo>
                    <a:pt x="8434" y="3836"/>
                  </a:lnTo>
                  <a:lnTo>
                    <a:pt x="7877" y="4342"/>
                  </a:lnTo>
                  <a:lnTo>
                    <a:pt x="7920" y="3364"/>
                  </a:lnTo>
                  <a:close/>
                  <a:moveTo>
                    <a:pt x="9086" y="3373"/>
                  </a:moveTo>
                  <a:lnTo>
                    <a:pt x="9129" y="4351"/>
                  </a:lnTo>
                  <a:lnTo>
                    <a:pt x="8572" y="3845"/>
                  </a:lnTo>
                  <a:lnTo>
                    <a:pt x="9086" y="3373"/>
                  </a:lnTo>
                  <a:close/>
                  <a:moveTo>
                    <a:pt x="8494" y="3905"/>
                  </a:moveTo>
                  <a:lnTo>
                    <a:pt x="9078" y="4437"/>
                  </a:lnTo>
                  <a:lnTo>
                    <a:pt x="7920" y="4437"/>
                  </a:lnTo>
                  <a:lnTo>
                    <a:pt x="8494" y="3905"/>
                  </a:lnTo>
                  <a:close/>
                  <a:moveTo>
                    <a:pt x="4737" y="4746"/>
                  </a:moveTo>
                  <a:lnTo>
                    <a:pt x="4711" y="4771"/>
                  </a:lnTo>
                  <a:lnTo>
                    <a:pt x="4711" y="4746"/>
                  </a:lnTo>
                  <a:close/>
                  <a:moveTo>
                    <a:pt x="7714" y="4746"/>
                  </a:moveTo>
                  <a:lnTo>
                    <a:pt x="7714" y="4866"/>
                  </a:lnTo>
                  <a:lnTo>
                    <a:pt x="7594" y="4746"/>
                  </a:lnTo>
                  <a:close/>
                  <a:moveTo>
                    <a:pt x="4745" y="4797"/>
                  </a:moveTo>
                  <a:lnTo>
                    <a:pt x="4745" y="5020"/>
                  </a:lnTo>
                  <a:lnTo>
                    <a:pt x="4711" y="5020"/>
                  </a:lnTo>
                  <a:lnTo>
                    <a:pt x="4711" y="4831"/>
                  </a:lnTo>
                  <a:lnTo>
                    <a:pt x="4745" y="4797"/>
                  </a:lnTo>
                  <a:close/>
                  <a:moveTo>
                    <a:pt x="4230" y="4746"/>
                  </a:moveTo>
                  <a:lnTo>
                    <a:pt x="4230" y="5037"/>
                  </a:lnTo>
                  <a:lnTo>
                    <a:pt x="4179" y="5037"/>
                  </a:lnTo>
                  <a:lnTo>
                    <a:pt x="3887" y="4746"/>
                  </a:lnTo>
                  <a:close/>
                  <a:moveTo>
                    <a:pt x="4788" y="4788"/>
                  </a:moveTo>
                  <a:lnTo>
                    <a:pt x="5037" y="5037"/>
                  </a:lnTo>
                  <a:lnTo>
                    <a:pt x="4788" y="5037"/>
                  </a:lnTo>
                  <a:lnTo>
                    <a:pt x="4788" y="4788"/>
                  </a:lnTo>
                  <a:close/>
                  <a:moveTo>
                    <a:pt x="9086" y="4531"/>
                  </a:moveTo>
                  <a:lnTo>
                    <a:pt x="8494" y="5114"/>
                  </a:lnTo>
                  <a:lnTo>
                    <a:pt x="8117" y="4737"/>
                  </a:lnTo>
                  <a:lnTo>
                    <a:pt x="8117" y="4625"/>
                  </a:lnTo>
                  <a:lnTo>
                    <a:pt x="8005" y="4625"/>
                  </a:lnTo>
                  <a:lnTo>
                    <a:pt x="7902" y="4531"/>
                  </a:lnTo>
                  <a:close/>
                  <a:moveTo>
                    <a:pt x="5217" y="4746"/>
                  </a:moveTo>
                  <a:lnTo>
                    <a:pt x="5217" y="5140"/>
                  </a:lnTo>
                  <a:lnTo>
                    <a:pt x="4822" y="4746"/>
                  </a:lnTo>
                  <a:close/>
                  <a:moveTo>
                    <a:pt x="5663" y="4746"/>
                  </a:moveTo>
                  <a:lnTo>
                    <a:pt x="5268" y="5140"/>
                  </a:lnTo>
                  <a:lnTo>
                    <a:pt x="5268" y="4746"/>
                  </a:lnTo>
                  <a:close/>
                  <a:moveTo>
                    <a:pt x="6135" y="4746"/>
                  </a:moveTo>
                  <a:lnTo>
                    <a:pt x="6135" y="5140"/>
                  </a:lnTo>
                  <a:lnTo>
                    <a:pt x="5740" y="4746"/>
                  </a:lnTo>
                  <a:close/>
                  <a:moveTo>
                    <a:pt x="6590" y="4746"/>
                  </a:moveTo>
                  <a:lnTo>
                    <a:pt x="6187" y="5140"/>
                  </a:lnTo>
                  <a:lnTo>
                    <a:pt x="6187" y="4746"/>
                  </a:lnTo>
                  <a:close/>
                  <a:moveTo>
                    <a:pt x="7062" y="4746"/>
                  </a:moveTo>
                  <a:lnTo>
                    <a:pt x="7062" y="5140"/>
                  </a:lnTo>
                  <a:lnTo>
                    <a:pt x="6667" y="4746"/>
                  </a:lnTo>
                  <a:close/>
                  <a:moveTo>
                    <a:pt x="7508" y="4746"/>
                  </a:moveTo>
                  <a:lnTo>
                    <a:pt x="7113" y="5140"/>
                  </a:lnTo>
                  <a:lnTo>
                    <a:pt x="7113" y="4746"/>
                  </a:lnTo>
                  <a:close/>
                  <a:moveTo>
                    <a:pt x="7997" y="4746"/>
                  </a:moveTo>
                  <a:lnTo>
                    <a:pt x="7997" y="5140"/>
                  </a:lnTo>
                  <a:lnTo>
                    <a:pt x="7851" y="5003"/>
                  </a:lnTo>
                  <a:lnTo>
                    <a:pt x="7868" y="4746"/>
                  </a:lnTo>
                  <a:close/>
                  <a:moveTo>
                    <a:pt x="3879" y="4806"/>
                  </a:moveTo>
                  <a:lnTo>
                    <a:pt x="4102" y="5037"/>
                  </a:lnTo>
                  <a:lnTo>
                    <a:pt x="3887" y="5037"/>
                  </a:lnTo>
                  <a:lnTo>
                    <a:pt x="3887" y="5175"/>
                  </a:lnTo>
                  <a:lnTo>
                    <a:pt x="4230" y="5175"/>
                  </a:lnTo>
                  <a:lnTo>
                    <a:pt x="4230" y="5209"/>
                  </a:lnTo>
                  <a:lnTo>
                    <a:pt x="3879" y="5209"/>
                  </a:lnTo>
                  <a:lnTo>
                    <a:pt x="3879" y="4806"/>
                  </a:lnTo>
                  <a:close/>
                  <a:moveTo>
                    <a:pt x="4745" y="5175"/>
                  </a:moveTo>
                  <a:lnTo>
                    <a:pt x="4745" y="5209"/>
                  </a:lnTo>
                  <a:lnTo>
                    <a:pt x="4711" y="5209"/>
                  </a:lnTo>
                  <a:lnTo>
                    <a:pt x="4711" y="5175"/>
                  </a:lnTo>
                  <a:close/>
                  <a:moveTo>
                    <a:pt x="5045" y="5046"/>
                  </a:moveTo>
                  <a:lnTo>
                    <a:pt x="5208" y="5209"/>
                  </a:lnTo>
                  <a:lnTo>
                    <a:pt x="4788" y="5209"/>
                  </a:lnTo>
                  <a:lnTo>
                    <a:pt x="4788" y="5175"/>
                  </a:lnTo>
                  <a:lnTo>
                    <a:pt x="5045" y="5175"/>
                  </a:lnTo>
                  <a:lnTo>
                    <a:pt x="5045" y="5046"/>
                  </a:lnTo>
                  <a:close/>
                  <a:moveTo>
                    <a:pt x="5680" y="4806"/>
                  </a:moveTo>
                  <a:lnTo>
                    <a:pt x="5680" y="5209"/>
                  </a:lnTo>
                  <a:lnTo>
                    <a:pt x="5277" y="5209"/>
                  </a:lnTo>
                  <a:lnTo>
                    <a:pt x="5680" y="4806"/>
                  </a:lnTo>
                  <a:close/>
                  <a:moveTo>
                    <a:pt x="5732" y="4806"/>
                  </a:moveTo>
                  <a:lnTo>
                    <a:pt x="6126" y="5209"/>
                  </a:lnTo>
                  <a:lnTo>
                    <a:pt x="5732" y="5209"/>
                  </a:lnTo>
                  <a:lnTo>
                    <a:pt x="5732" y="4806"/>
                  </a:lnTo>
                  <a:close/>
                  <a:moveTo>
                    <a:pt x="6598" y="4797"/>
                  </a:moveTo>
                  <a:lnTo>
                    <a:pt x="6598" y="5209"/>
                  </a:lnTo>
                  <a:lnTo>
                    <a:pt x="6195" y="5209"/>
                  </a:lnTo>
                  <a:lnTo>
                    <a:pt x="6598" y="4797"/>
                  </a:lnTo>
                  <a:close/>
                  <a:moveTo>
                    <a:pt x="6650" y="4806"/>
                  </a:moveTo>
                  <a:lnTo>
                    <a:pt x="7053" y="5209"/>
                  </a:lnTo>
                  <a:lnTo>
                    <a:pt x="6650" y="5209"/>
                  </a:lnTo>
                  <a:lnTo>
                    <a:pt x="6650" y="4806"/>
                  </a:lnTo>
                  <a:close/>
                  <a:moveTo>
                    <a:pt x="7525" y="4806"/>
                  </a:moveTo>
                  <a:lnTo>
                    <a:pt x="7525" y="5209"/>
                  </a:lnTo>
                  <a:lnTo>
                    <a:pt x="7122" y="5209"/>
                  </a:lnTo>
                  <a:lnTo>
                    <a:pt x="7525" y="4806"/>
                  </a:lnTo>
                  <a:close/>
                  <a:moveTo>
                    <a:pt x="7576" y="4806"/>
                  </a:moveTo>
                  <a:lnTo>
                    <a:pt x="7705" y="4943"/>
                  </a:lnTo>
                  <a:lnTo>
                    <a:pt x="7697" y="5209"/>
                  </a:lnTo>
                  <a:lnTo>
                    <a:pt x="7576" y="5209"/>
                  </a:lnTo>
                  <a:lnTo>
                    <a:pt x="7576" y="4806"/>
                  </a:lnTo>
                  <a:close/>
                  <a:moveTo>
                    <a:pt x="7842" y="5080"/>
                  </a:moveTo>
                  <a:lnTo>
                    <a:pt x="7971" y="5209"/>
                  </a:lnTo>
                  <a:lnTo>
                    <a:pt x="7834" y="5209"/>
                  </a:lnTo>
                  <a:lnTo>
                    <a:pt x="7842" y="5080"/>
                  </a:lnTo>
                  <a:close/>
                  <a:moveTo>
                    <a:pt x="8040" y="4797"/>
                  </a:moveTo>
                  <a:lnTo>
                    <a:pt x="8417" y="5183"/>
                  </a:lnTo>
                  <a:lnTo>
                    <a:pt x="8220" y="5389"/>
                  </a:lnTo>
                  <a:lnTo>
                    <a:pt x="8108" y="5389"/>
                  </a:lnTo>
                  <a:lnTo>
                    <a:pt x="8108" y="5217"/>
                  </a:lnTo>
                  <a:lnTo>
                    <a:pt x="8023" y="5217"/>
                  </a:lnTo>
                  <a:lnTo>
                    <a:pt x="8023" y="4797"/>
                  </a:lnTo>
                  <a:close/>
                  <a:moveTo>
                    <a:pt x="9138" y="4625"/>
                  </a:moveTo>
                  <a:lnTo>
                    <a:pt x="9181" y="5784"/>
                  </a:lnTo>
                  <a:lnTo>
                    <a:pt x="9181" y="5784"/>
                  </a:lnTo>
                  <a:lnTo>
                    <a:pt x="8572" y="5183"/>
                  </a:lnTo>
                  <a:lnTo>
                    <a:pt x="9138" y="4625"/>
                  </a:lnTo>
                  <a:close/>
                  <a:moveTo>
                    <a:pt x="8503" y="5252"/>
                  </a:moveTo>
                  <a:lnTo>
                    <a:pt x="9146" y="5878"/>
                  </a:lnTo>
                  <a:lnTo>
                    <a:pt x="8117" y="5878"/>
                  </a:lnTo>
                  <a:lnTo>
                    <a:pt x="8117" y="5621"/>
                  </a:lnTo>
                  <a:lnTo>
                    <a:pt x="8194" y="5552"/>
                  </a:lnTo>
                  <a:lnTo>
                    <a:pt x="8228" y="5552"/>
                  </a:lnTo>
                  <a:lnTo>
                    <a:pt x="8228" y="5518"/>
                  </a:lnTo>
                  <a:lnTo>
                    <a:pt x="8503" y="5252"/>
                  </a:lnTo>
                  <a:close/>
                  <a:moveTo>
                    <a:pt x="9146" y="5964"/>
                  </a:moveTo>
                  <a:lnTo>
                    <a:pt x="8503" y="6659"/>
                  </a:lnTo>
                  <a:lnTo>
                    <a:pt x="8117" y="6256"/>
                  </a:lnTo>
                  <a:lnTo>
                    <a:pt x="8117" y="5964"/>
                  </a:lnTo>
                  <a:close/>
                  <a:moveTo>
                    <a:pt x="8494" y="6813"/>
                  </a:moveTo>
                  <a:lnTo>
                    <a:pt x="8572" y="6890"/>
                  </a:lnTo>
                  <a:lnTo>
                    <a:pt x="8434" y="6890"/>
                  </a:lnTo>
                  <a:lnTo>
                    <a:pt x="8494" y="6813"/>
                  </a:lnTo>
                  <a:close/>
                  <a:moveTo>
                    <a:pt x="9189" y="6075"/>
                  </a:moveTo>
                  <a:lnTo>
                    <a:pt x="9224" y="6890"/>
                  </a:lnTo>
                  <a:lnTo>
                    <a:pt x="8709" y="6890"/>
                  </a:lnTo>
                  <a:lnTo>
                    <a:pt x="8572" y="6736"/>
                  </a:lnTo>
                  <a:lnTo>
                    <a:pt x="9189" y="6075"/>
                  </a:lnTo>
                  <a:close/>
                  <a:moveTo>
                    <a:pt x="8108" y="6410"/>
                  </a:moveTo>
                  <a:lnTo>
                    <a:pt x="8434" y="6736"/>
                  </a:lnTo>
                  <a:lnTo>
                    <a:pt x="8297" y="6890"/>
                  </a:lnTo>
                  <a:lnTo>
                    <a:pt x="8126" y="6890"/>
                  </a:lnTo>
                  <a:cubicBezTo>
                    <a:pt x="8126" y="6890"/>
                    <a:pt x="8108" y="6890"/>
                    <a:pt x="8108" y="6899"/>
                  </a:cubicBezTo>
                  <a:lnTo>
                    <a:pt x="8108" y="6410"/>
                  </a:lnTo>
                  <a:close/>
                  <a:moveTo>
                    <a:pt x="9249" y="7379"/>
                  </a:moveTo>
                  <a:lnTo>
                    <a:pt x="9249" y="7465"/>
                  </a:lnTo>
                  <a:lnTo>
                    <a:pt x="9172" y="7379"/>
                  </a:lnTo>
                  <a:close/>
                  <a:moveTo>
                    <a:pt x="8117" y="7371"/>
                  </a:moveTo>
                  <a:cubicBezTo>
                    <a:pt x="8117" y="7371"/>
                    <a:pt x="8134" y="7371"/>
                    <a:pt x="8134" y="7379"/>
                  </a:cubicBezTo>
                  <a:lnTo>
                    <a:pt x="8331" y="7379"/>
                  </a:lnTo>
                  <a:lnTo>
                    <a:pt x="8331" y="7517"/>
                  </a:lnTo>
                  <a:lnTo>
                    <a:pt x="8117" y="7517"/>
                  </a:lnTo>
                  <a:lnTo>
                    <a:pt x="8117" y="7371"/>
                  </a:lnTo>
                  <a:close/>
                  <a:moveTo>
                    <a:pt x="9001" y="7379"/>
                  </a:moveTo>
                  <a:lnTo>
                    <a:pt x="9001" y="7517"/>
                  </a:lnTo>
                  <a:lnTo>
                    <a:pt x="8477" y="7517"/>
                  </a:lnTo>
                  <a:lnTo>
                    <a:pt x="8477" y="7379"/>
                  </a:lnTo>
                  <a:close/>
                  <a:moveTo>
                    <a:pt x="9129" y="7482"/>
                  </a:moveTo>
                  <a:lnTo>
                    <a:pt x="9164" y="7517"/>
                  </a:lnTo>
                  <a:lnTo>
                    <a:pt x="9129" y="7517"/>
                  </a:lnTo>
                  <a:lnTo>
                    <a:pt x="9129" y="7482"/>
                  </a:lnTo>
                  <a:close/>
                  <a:moveTo>
                    <a:pt x="3630" y="7654"/>
                  </a:moveTo>
                  <a:lnTo>
                    <a:pt x="3630" y="8014"/>
                  </a:lnTo>
                  <a:lnTo>
                    <a:pt x="3450" y="7791"/>
                  </a:lnTo>
                  <a:lnTo>
                    <a:pt x="3329" y="7654"/>
                  </a:lnTo>
                  <a:close/>
                  <a:moveTo>
                    <a:pt x="12227" y="1"/>
                  </a:moveTo>
                  <a:lnTo>
                    <a:pt x="11738" y="112"/>
                  </a:lnTo>
                  <a:lnTo>
                    <a:pt x="10065" y="3467"/>
                  </a:lnTo>
                  <a:lnTo>
                    <a:pt x="10073" y="3493"/>
                  </a:lnTo>
                  <a:lnTo>
                    <a:pt x="9395" y="3493"/>
                  </a:lnTo>
                  <a:lnTo>
                    <a:pt x="9395" y="3544"/>
                  </a:lnTo>
                  <a:lnTo>
                    <a:pt x="9395" y="4351"/>
                  </a:lnTo>
                  <a:lnTo>
                    <a:pt x="9738" y="4351"/>
                  </a:lnTo>
                  <a:lnTo>
                    <a:pt x="9738" y="4994"/>
                  </a:lnTo>
                  <a:lnTo>
                    <a:pt x="9430" y="4994"/>
                  </a:lnTo>
                  <a:lnTo>
                    <a:pt x="9395" y="5020"/>
                  </a:lnTo>
                  <a:lnTo>
                    <a:pt x="9395" y="5166"/>
                  </a:lnTo>
                  <a:lnTo>
                    <a:pt x="9430" y="5192"/>
                  </a:lnTo>
                  <a:lnTo>
                    <a:pt x="9738" y="5192"/>
                  </a:lnTo>
                  <a:lnTo>
                    <a:pt x="9738" y="6770"/>
                  </a:lnTo>
                  <a:lnTo>
                    <a:pt x="9644" y="6770"/>
                  </a:lnTo>
                  <a:lnTo>
                    <a:pt x="9644" y="7508"/>
                  </a:lnTo>
                  <a:lnTo>
                    <a:pt x="9378" y="7508"/>
                  </a:lnTo>
                  <a:lnTo>
                    <a:pt x="9370" y="7328"/>
                  </a:lnTo>
                  <a:cubicBezTo>
                    <a:pt x="9378" y="7319"/>
                    <a:pt x="9387" y="7294"/>
                    <a:pt x="9387" y="7285"/>
                  </a:cubicBezTo>
                  <a:lnTo>
                    <a:pt x="9387" y="7277"/>
                  </a:lnTo>
                  <a:cubicBezTo>
                    <a:pt x="9395" y="7251"/>
                    <a:pt x="9395" y="7242"/>
                    <a:pt x="9395" y="7225"/>
                  </a:cubicBezTo>
                  <a:lnTo>
                    <a:pt x="9395" y="7208"/>
                  </a:lnTo>
                  <a:lnTo>
                    <a:pt x="9395" y="7199"/>
                  </a:lnTo>
                  <a:lnTo>
                    <a:pt x="9395" y="7191"/>
                  </a:lnTo>
                  <a:lnTo>
                    <a:pt x="9395" y="7182"/>
                  </a:lnTo>
                  <a:lnTo>
                    <a:pt x="9395" y="7165"/>
                  </a:lnTo>
                  <a:lnTo>
                    <a:pt x="9395" y="7156"/>
                  </a:lnTo>
                  <a:lnTo>
                    <a:pt x="9395" y="7148"/>
                  </a:lnTo>
                  <a:lnTo>
                    <a:pt x="9395" y="7139"/>
                  </a:lnTo>
                  <a:lnTo>
                    <a:pt x="9395" y="7131"/>
                  </a:lnTo>
                  <a:lnTo>
                    <a:pt x="9395" y="7114"/>
                  </a:lnTo>
                  <a:lnTo>
                    <a:pt x="9395" y="7105"/>
                  </a:lnTo>
                  <a:lnTo>
                    <a:pt x="9395" y="7096"/>
                  </a:lnTo>
                  <a:lnTo>
                    <a:pt x="9395" y="7088"/>
                  </a:lnTo>
                  <a:lnTo>
                    <a:pt x="9395" y="7071"/>
                  </a:lnTo>
                  <a:lnTo>
                    <a:pt x="9395" y="7062"/>
                  </a:lnTo>
                  <a:lnTo>
                    <a:pt x="9395" y="7053"/>
                  </a:lnTo>
                  <a:lnTo>
                    <a:pt x="9395" y="7045"/>
                  </a:lnTo>
                  <a:lnTo>
                    <a:pt x="9395" y="7028"/>
                  </a:lnTo>
                  <a:lnTo>
                    <a:pt x="9395" y="7019"/>
                  </a:lnTo>
                  <a:lnTo>
                    <a:pt x="9395" y="7011"/>
                  </a:lnTo>
                  <a:cubicBezTo>
                    <a:pt x="9395" y="7002"/>
                    <a:pt x="9395" y="7002"/>
                    <a:pt x="9387" y="6985"/>
                  </a:cubicBezTo>
                  <a:lnTo>
                    <a:pt x="9387" y="6976"/>
                  </a:lnTo>
                  <a:cubicBezTo>
                    <a:pt x="9378" y="6959"/>
                    <a:pt x="9378" y="6942"/>
                    <a:pt x="9370" y="6933"/>
                  </a:cubicBezTo>
                  <a:lnTo>
                    <a:pt x="9370" y="6925"/>
                  </a:lnTo>
                  <a:lnTo>
                    <a:pt x="9352" y="6916"/>
                  </a:lnTo>
                  <a:lnTo>
                    <a:pt x="9352" y="6899"/>
                  </a:lnTo>
                  <a:lnTo>
                    <a:pt x="9344" y="6890"/>
                  </a:lnTo>
                  <a:lnTo>
                    <a:pt x="9207" y="3141"/>
                  </a:lnTo>
                  <a:lnTo>
                    <a:pt x="9258" y="3141"/>
                  </a:lnTo>
                  <a:lnTo>
                    <a:pt x="9258" y="2807"/>
                  </a:lnTo>
                  <a:lnTo>
                    <a:pt x="9301" y="2807"/>
                  </a:lnTo>
                  <a:lnTo>
                    <a:pt x="9301" y="2721"/>
                  </a:lnTo>
                  <a:lnTo>
                    <a:pt x="9258" y="2721"/>
                  </a:lnTo>
                  <a:lnTo>
                    <a:pt x="9258" y="2120"/>
                  </a:lnTo>
                  <a:lnTo>
                    <a:pt x="9172" y="2120"/>
                  </a:lnTo>
                  <a:lnTo>
                    <a:pt x="9095" y="190"/>
                  </a:lnTo>
                  <a:lnTo>
                    <a:pt x="9164" y="190"/>
                  </a:lnTo>
                  <a:lnTo>
                    <a:pt x="9164" y="18"/>
                  </a:lnTo>
                  <a:lnTo>
                    <a:pt x="7799" y="18"/>
                  </a:lnTo>
                  <a:lnTo>
                    <a:pt x="7799" y="190"/>
                  </a:lnTo>
                  <a:lnTo>
                    <a:pt x="7868" y="190"/>
                  </a:lnTo>
                  <a:lnTo>
                    <a:pt x="7791" y="2120"/>
                  </a:lnTo>
                  <a:lnTo>
                    <a:pt x="7705" y="2120"/>
                  </a:lnTo>
                  <a:lnTo>
                    <a:pt x="7705" y="2721"/>
                  </a:lnTo>
                  <a:lnTo>
                    <a:pt x="7662" y="2721"/>
                  </a:lnTo>
                  <a:lnTo>
                    <a:pt x="7662" y="2807"/>
                  </a:lnTo>
                  <a:lnTo>
                    <a:pt x="7705" y="2807"/>
                  </a:lnTo>
                  <a:lnTo>
                    <a:pt x="7705" y="3141"/>
                  </a:lnTo>
                  <a:lnTo>
                    <a:pt x="7757" y="3141"/>
                  </a:lnTo>
                  <a:lnTo>
                    <a:pt x="7705" y="4583"/>
                  </a:lnTo>
                  <a:lnTo>
                    <a:pt x="4702" y="4583"/>
                  </a:lnTo>
                  <a:lnTo>
                    <a:pt x="4702" y="4325"/>
                  </a:lnTo>
                  <a:lnTo>
                    <a:pt x="5045" y="4325"/>
                  </a:lnTo>
                  <a:lnTo>
                    <a:pt x="5045" y="3527"/>
                  </a:lnTo>
                  <a:lnTo>
                    <a:pt x="5045" y="3467"/>
                  </a:lnTo>
                  <a:lnTo>
                    <a:pt x="3887" y="3467"/>
                  </a:lnTo>
                  <a:lnTo>
                    <a:pt x="3887" y="3527"/>
                  </a:lnTo>
                  <a:lnTo>
                    <a:pt x="3887" y="3673"/>
                  </a:lnTo>
                  <a:lnTo>
                    <a:pt x="455" y="2172"/>
                  </a:lnTo>
                  <a:lnTo>
                    <a:pt x="1" y="2412"/>
                  </a:lnTo>
                  <a:lnTo>
                    <a:pt x="430" y="2592"/>
                  </a:lnTo>
                  <a:lnTo>
                    <a:pt x="430" y="3287"/>
                  </a:lnTo>
                  <a:cubicBezTo>
                    <a:pt x="430" y="3296"/>
                    <a:pt x="421" y="3313"/>
                    <a:pt x="421" y="3321"/>
                  </a:cubicBezTo>
                  <a:lnTo>
                    <a:pt x="421" y="3330"/>
                  </a:lnTo>
                  <a:lnTo>
                    <a:pt x="421" y="3338"/>
                  </a:lnTo>
                  <a:cubicBezTo>
                    <a:pt x="421" y="3356"/>
                    <a:pt x="421" y="3364"/>
                    <a:pt x="430" y="3373"/>
                  </a:cubicBezTo>
                  <a:lnTo>
                    <a:pt x="430" y="3570"/>
                  </a:lnTo>
                  <a:lnTo>
                    <a:pt x="421" y="3570"/>
                  </a:lnTo>
                  <a:lnTo>
                    <a:pt x="421" y="3622"/>
                  </a:lnTo>
                  <a:cubicBezTo>
                    <a:pt x="421" y="3656"/>
                    <a:pt x="447" y="3699"/>
                    <a:pt x="472" y="3707"/>
                  </a:cubicBezTo>
                  <a:lnTo>
                    <a:pt x="678" y="3793"/>
                  </a:lnTo>
                  <a:lnTo>
                    <a:pt x="678" y="3836"/>
                  </a:lnTo>
                  <a:lnTo>
                    <a:pt x="678" y="3845"/>
                  </a:lnTo>
                  <a:lnTo>
                    <a:pt x="687" y="3845"/>
                  </a:lnTo>
                  <a:lnTo>
                    <a:pt x="687" y="3827"/>
                  </a:lnTo>
                  <a:lnTo>
                    <a:pt x="893" y="3742"/>
                  </a:lnTo>
                  <a:cubicBezTo>
                    <a:pt x="927" y="3725"/>
                    <a:pt x="944" y="3699"/>
                    <a:pt x="944" y="3656"/>
                  </a:cubicBezTo>
                  <a:lnTo>
                    <a:pt x="944" y="3596"/>
                  </a:lnTo>
                  <a:lnTo>
                    <a:pt x="464" y="3596"/>
                  </a:lnTo>
                  <a:lnTo>
                    <a:pt x="464" y="3441"/>
                  </a:lnTo>
                  <a:cubicBezTo>
                    <a:pt x="472" y="3450"/>
                    <a:pt x="498" y="3459"/>
                    <a:pt x="507" y="3459"/>
                  </a:cubicBezTo>
                  <a:lnTo>
                    <a:pt x="893" y="3459"/>
                  </a:lnTo>
                  <a:cubicBezTo>
                    <a:pt x="919" y="3459"/>
                    <a:pt x="927" y="3450"/>
                    <a:pt x="944" y="3441"/>
                  </a:cubicBezTo>
                  <a:lnTo>
                    <a:pt x="944" y="3407"/>
                  </a:lnTo>
                  <a:lnTo>
                    <a:pt x="944" y="3381"/>
                  </a:lnTo>
                  <a:lnTo>
                    <a:pt x="944" y="3373"/>
                  </a:lnTo>
                  <a:lnTo>
                    <a:pt x="944" y="3364"/>
                  </a:lnTo>
                  <a:cubicBezTo>
                    <a:pt x="979" y="3356"/>
                    <a:pt x="979" y="3338"/>
                    <a:pt x="979" y="3330"/>
                  </a:cubicBezTo>
                  <a:lnTo>
                    <a:pt x="979" y="2858"/>
                  </a:lnTo>
                  <a:lnTo>
                    <a:pt x="3896" y="4136"/>
                  </a:lnTo>
                  <a:lnTo>
                    <a:pt x="3896" y="4368"/>
                  </a:lnTo>
                  <a:lnTo>
                    <a:pt x="4239" y="4368"/>
                  </a:lnTo>
                  <a:lnTo>
                    <a:pt x="4239" y="4625"/>
                  </a:lnTo>
                  <a:lnTo>
                    <a:pt x="3758" y="4625"/>
                  </a:lnTo>
                  <a:lnTo>
                    <a:pt x="3758" y="4746"/>
                  </a:lnTo>
                  <a:lnTo>
                    <a:pt x="3844" y="4746"/>
                  </a:lnTo>
                  <a:lnTo>
                    <a:pt x="3844" y="5209"/>
                  </a:lnTo>
                  <a:lnTo>
                    <a:pt x="3750" y="5209"/>
                  </a:lnTo>
                  <a:lnTo>
                    <a:pt x="3750" y="5380"/>
                  </a:lnTo>
                  <a:lnTo>
                    <a:pt x="3638" y="5380"/>
                  </a:lnTo>
                  <a:lnTo>
                    <a:pt x="3638" y="5552"/>
                  </a:lnTo>
                  <a:lnTo>
                    <a:pt x="3750" y="5552"/>
                  </a:lnTo>
                  <a:lnTo>
                    <a:pt x="3750" y="6419"/>
                  </a:lnTo>
                  <a:lnTo>
                    <a:pt x="3381" y="6419"/>
                  </a:lnTo>
                  <a:cubicBezTo>
                    <a:pt x="3244" y="6419"/>
                    <a:pt x="3124" y="6624"/>
                    <a:pt x="3124" y="6882"/>
                  </a:cubicBezTo>
                  <a:cubicBezTo>
                    <a:pt x="3124" y="7139"/>
                    <a:pt x="3244" y="7337"/>
                    <a:pt x="3381" y="7337"/>
                  </a:cubicBezTo>
                  <a:lnTo>
                    <a:pt x="3535" y="7337"/>
                  </a:lnTo>
                  <a:lnTo>
                    <a:pt x="3535" y="7500"/>
                  </a:lnTo>
                  <a:lnTo>
                    <a:pt x="3003" y="7500"/>
                  </a:lnTo>
                  <a:lnTo>
                    <a:pt x="3003" y="7637"/>
                  </a:lnTo>
                  <a:lnTo>
                    <a:pt x="3184" y="7637"/>
                  </a:lnTo>
                  <a:lnTo>
                    <a:pt x="3304" y="7783"/>
                  </a:lnTo>
                  <a:lnTo>
                    <a:pt x="3630" y="8169"/>
                  </a:lnTo>
                  <a:lnTo>
                    <a:pt x="3630" y="8881"/>
                  </a:lnTo>
                  <a:lnTo>
                    <a:pt x="3003" y="8881"/>
                  </a:lnTo>
                  <a:lnTo>
                    <a:pt x="3003" y="8984"/>
                  </a:lnTo>
                  <a:lnTo>
                    <a:pt x="3003" y="9293"/>
                  </a:lnTo>
                  <a:lnTo>
                    <a:pt x="2686" y="9293"/>
                  </a:lnTo>
                  <a:lnTo>
                    <a:pt x="2686" y="9593"/>
                  </a:lnTo>
                  <a:lnTo>
                    <a:pt x="3003" y="9593"/>
                  </a:lnTo>
                  <a:lnTo>
                    <a:pt x="3003" y="11215"/>
                  </a:lnTo>
                  <a:lnTo>
                    <a:pt x="4076" y="11215"/>
                  </a:lnTo>
                  <a:lnTo>
                    <a:pt x="4076" y="12244"/>
                  </a:lnTo>
                  <a:lnTo>
                    <a:pt x="4076" y="14586"/>
                  </a:lnTo>
                  <a:lnTo>
                    <a:pt x="5963" y="14586"/>
                  </a:lnTo>
                  <a:lnTo>
                    <a:pt x="5963" y="12244"/>
                  </a:lnTo>
                  <a:lnTo>
                    <a:pt x="5963" y="11215"/>
                  </a:lnTo>
                  <a:lnTo>
                    <a:pt x="9919" y="11215"/>
                  </a:lnTo>
                  <a:lnTo>
                    <a:pt x="9919" y="12244"/>
                  </a:lnTo>
                  <a:lnTo>
                    <a:pt x="9919" y="14586"/>
                  </a:lnTo>
                  <a:lnTo>
                    <a:pt x="11806" y="14586"/>
                  </a:lnTo>
                  <a:lnTo>
                    <a:pt x="11806" y="12244"/>
                  </a:lnTo>
                  <a:lnTo>
                    <a:pt x="11806" y="11215"/>
                  </a:lnTo>
                  <a:lnTo>
                    <a:pt x="12879" y="11215"/>
                  </a:lnTo>
                  <a:lnTo>
                    <a:pt x="12879" y="9593"/>
                  </a:lnTo>
                  <a:lnTo>
                    <a:pt x="13205" y="9593"/>
                  </a:lnTo>
                  <a:lnTo>
                    <a:pt x="13205" y="9293"/>
                  </a:lnTo>
                  <a:lnTo>
                    <a:pt x="12879" y="9293"/>
                  </a:lnTo>
                  <a:lnTo>
                    <a:pt x="12879" y="8984"/>
                  </a:lnTo>
                  <a:lnTo>
                    <a:pt x="12879" y="8881"/>
                  </a:lnTo>
                  <a:lnTo>
                    <a:pt x="12424" y="8881"/>
                  </a:lnTo>
                  <a:lnTo>
                    <a:pt x="12424" y="7637"/>
                  </a:lnTo>
                  <a:lnTo>
                    <a:pt x="12750" y="7637"/>
                  </a:lnTo>
                  <a:lnTo>
                    <a:pt x="12750" y="7500"/>
                  </a:lnTo>
                  <a:lnTo>
                    <a:pt x="12450" y="7500"/>
                  </a:lnTo>
                  <a:lnTo>
                    <a:pt x="12450" y="6762"/>
                  </a:lnTo>
                  <a:lnTo>
                    <a:pt x="11394" y="6762"/>
                  </a:lnTo>
                  <a:lnTo>
                    <a:pt x="11394" y="5260"/>
                  </a:lnTo>
                  <a:cubicBezTo>
                    <a:pt x="11394" y="5080"/>
                    <a:pt x="11240" y="4969"/>
                    <a:pt x="11060" y="4969"/>
                  </a:cubicBezTo>
                  <a:lnTo>
                    <a:pt x="11051" y="4969"/>
                  </a:lnTo>
                  <a:cubicBezTo>
                    <a:pt x="10862" y="4969"/>
                    <a:pt x="10717" y="5080"/>
                    <a:pt x="10717" y="5260"/>
                  </a:cubicBezTo>
                  <a:lnTo>
                    <a:pt x="10717" y="6762"/>
                  </a:lnTo>
                  <a:lnTo>
                    <a:pt x="10210" y="6762"/>
                  </a:lnTo>
                  <a:lnTo>
                    <a:pt x="10210" y="5183"/>
                  </a:lnTo>
                  <a:lnTo>
                    <a:pt x="10528" y="5183"/>
                  </a:lnTo>
                  <a:lnTo>
                    <a:pt x="10554" y="5149"/>
                  </a:lnTo>
                  <a:lnTo>
                    <a:pt x="10554" y="5011"/>
                  </a:lnTo>
                  <a:lnTo>
                    <a:pt x="10528" y="4977"/>
                  </a:lnTo>
                  <a:lnTo>
                    <a:pt x="10210" y="4977"/>
                  </a:lnTo>
                  <a:lnTo>
                    <a:pt x="10210" y="4334"/>
                  </a:lnTo>
                  <a:lnTo>
                    <a:pt x="10554" y="4334"/>
                  </a:lnTo>
                  <a:lnTo>
                    <a:pt x="10554" y="3536"/>
                  </a:lnTo>
                  <a:lnTo>
                    <a:pt x="10554" y="3476"/>
                  </a:lnTo>
                  <a:lnTo>
                    <a:pt x="10493" y="3476"/>
                  </a:lnTo>
                  <a:lnTo>
                    <a:pt x="122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Google Shape;88;p11"/>
          <p:cNvSpPr txBox="1">
            <a:spLocks noGrp="1"/>
          </p:cNvSpPr>
          <p:nvPr>
            <p:ph type="title" hasCustomPrompt="1"/>
          </p:nvPr>
        </p:nvSpPr>
        <p:spPr>
          <a:xfrm>
            <a:off x="1284000" y="1019175"/>
            <a:ext cx="6576000" cy="11007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6000">
                <a:solidFill>
                  <a:schemeClr val="accent3"/>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89" name="Google Shape;89;p11"/>
          <p:cNvSpPr txBox="1">
            <a:spLocks noGrp="1"/>
          </p:cNvSpPr>
          <p:nvPr>
            <p:ph type="subTitle" idx="1"/>
          </p:nvPr>
        </p:nvSpPr>
        <p:spPr>
          <a:xfrm>
            <a:off x="1284000" y="2116075"/>
            <a:ext cx="65760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90" name="Google Shape;90;p11"/>
          <p:cNvSpPr/>
          <p:nvPr/>
        </p:nvSpPr>
        <p:spPr>
          <a:xfrm>
            <a:off x="-50" y="5064750"/>
            <a:ext cx="9144000" cy="7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1"/>
          <p:cNvSpPr/>
          <p:nvPr/>
        </p:nvSpPr>
        <p:spPr>
          <a:xfrm>
            <a:off x="-50" y="5064750"/>
            <a:ext cx="9144000" cy="7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9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Archivo"/>
              <a:buNone/>
              <a:defRPr sz="3000">
                <a:solidFill>
                  <a:schemeClr val="dk1"/>
                </a:solidFill>
                <a:latin typeface="Archivo"/>
                <a:ea typeface="Archivo"/>
                <a:cs typeface="Archivo"/>
                <a:sym typeface="Archivo"/>
              </a:defRPr>
            </a:lvl1pPr>
            <a:lvl2pPr lvl="1" rtl="0">
              <a:spcBef>
                <a:spcPts val="0"/>
              </a:spcBef>
              <a:spcAft>
                <a:spcPts val="0"/>
              </a:spcAft>
              <a:buClr>
                <a:schemeClr val="dk1"/>
              </a:buClr>
              <a:buSzPts val="3000"/>
              <a:buFont typeface="Archivo"/>
              <a:buNone/>
              <a:defRPr sz="3000" b="1">
                <a:solidFill>
                  <a:schemeClr val="dk1"/>
                </a:solidFill>
                <a:latin typeface="Archivo"/>
                <a:ea typeface="Archivo"/>
                <a:cs typeface="Archivo"/>
                <a:sym typeface="Archivo"/>
              </a:defRPr>
            </a:lvl2pPr>
            <a:lvl3pPr lvl="2" rtl="0">
              <a:spcBef>
                <a:spcPts val="0"/>
              </a:spcBef>
              <a:spcAft>
                <a:spcPts val="0"/>
              </a:spcAft>
              <a:buClr>
                <a:schemeClr val="dk1"/>
              </a:buClr>
              <a:buSzPts val="3000"/>
              <a:buFont typeface="Archivo"/>
              <a:buNone/>
              <a:defRPr sz="3000" b="1">
                <a:solidFill>
                  <a:schemeClr val="dk1"/>
                </a:solidFill>
                <a:latin typeface="Archivo"/>
                <a:ea typeface="Archivo"/>
                <a:cs typeface="Archivo"/>
                <a:sym typeface="Archivo"/>
              </a:defRPr>
            </a:lvl3pPr>
            <a:lvl4pPr lvl="3" rtl="0">
              <a:spcBef>
                <a:spcPts val="0"/>
              </a:spcBef>
              <a:spcAft>
                <a:spcPts val="0"/>
              </a:spcAft>
              <a:buClr>
                <a:schemeClr val="dk1"/>
              </a:buClr>
              <a:buSzPts val="3000"/>
              <a:buFont typeface="Archivo"/>
              <a:buNone/>
              <a:defRPr sz="3000" b="1">
                <a:solidFill>
                  <a:schemeClr val="dk1"/>
                </a:solidFill>
                <a:latin typeface="Archivo"/>
                <a:ea typeface="Archivo"/>
                <a:cs typeface="Archivo"/>
                <a:sym typeface="Archivo"/>
              </a:defRPr>
            </a:lvl4pPr>
            <a:lvl5pPr lvl="4" rtl="0">
              <a:spcBef>
                <a:spcPts val="0"/>
              </a:spcBef>
              <a:spcAft>
                <a:spcPts val="0"/>
              </a:spcAft>
              <a:buClr>
                <a:schemeClr val="dk1"/>
              </a:buClr>
              <a:buSzPts val="3000"/>
              <a:buFont typeface="Archivo"/>
              <a:buNone/>
              <a:defRPr sz="3000" b="1">
                <a:solidFill>
                  <a:schemeClr val="dk1"/>
                </a:solidFill>
                <a:latin typeface="Archivo"/>
                <a:ea typeface="Archivo"/>
                <a:cs typeface="Archivo"/>
                <a:sym typeface="Archivo"/>
              </a:defRPr>
            </a:lvl5pPr>
            <a:lvl6pPr lvl="5" rtl="0">
              <a:spcBef>
                <a:spcPts val="0"/>
              </a:spcBef>
              <a:spcAft>
                <a:spcPts val="0"/>
              </a:spcAft>
              <a:buClr>
                <a:schemeClr val="dk1"/>
              </a:buClr>
              <a:buSzPts val="3000"/>
              <a:buFont typeface="Archivo"/>
              <a:buNone/>
              <a:defRPr sz="3000" b="1">
                <a:solidFill>
                  <a:schemeClr val="dk1"/>
                </a:solidFill>
                <a:latin typeface="Archivo"/>
                <a:ea typeface="Archivo"/>
                <a:cs typeface="Archivo"/>
                <a:sym typeface="Archivo"/>
              </a:defRPr>
            </a:lvl6pPr>
            <a:lvl7pPr lvl="6" rtl="0">
              <a:spcBef>
                <a:spcPts val="0"/>
              </a:spcBef>
              <a:spcAft>
                <a:spcPts val="0"/>
              </a:spcAft>
              <a:buClr>
                <a:schemeClr val="dk1"/>
              </a:buClr>
              <a:buSzPts val="3000"/>
              <a:buFont typeface="Archivo"/>
              <a:buNone/>
              <a:defRPr sz="3000" b="1">
                <a:solidFill>
                  <a:schemeClr val="dk1"/>
                </a:solidFill>
                <a:latin typeface="Archivo"/>
                <a:ea typeface="Archivo"/>
                <a:cs typeface="Archivo"/>
                <a:sym typeface="Archivo"/>
              </a:defRPr>
            </a:lvl7pPr>
            <a:lvl8pPr lvl="7" rtl="0">
              <a:spcBef>
                <a:spcPts val="0"/>
              </a:spcBef>
              <a:spcAft>
                <a:spcPts val="0"/>
              </a:spcAft>
              <a:buClr>
                <a:schemeClr val="dk1"/>
              </a:buClr>
              <a:buSzPts val="3000"/>
              <a:buFont typeface="Archivo"/>
              <a:buNone/>
              <a:defRPr sz="3000" b="1">
                <a:solidFill>
                  <a:schemeClr val="dk1"/>
                </a:solidFill>
                <a:latin typeface="Archivo"/>
                <a:ea typeface="Archivo"/>
                <a:cs typeface="Archivo"/>
                <a:sym typeface="Archivo"/>
              </a:defRPr>
            </a:lvl8pPr>
            <a:lvl9pPr lvl="8" rtl="0">
              <a:spcBef>
                <a:spcPts val="0"/>
              </a:spcBef>
              <a:spcAft>
                <a:spcPts val="0"/>
              </a:spcAft>
              <a:buClr>
                <a:schemeClr val="dk1"/>
              </a:buClr>
              <a:buSzPts val="3000"/>
              <a:buFont typeface="Archivo"/>
              <a:buNone/>
              <a:defRPr sz="3000" b="1">
                <a:solidFill>
                  <a:schemeClr val="dk1"/>
                </a:solidFill>
                <a:latin typeface="Archivo"/>
                <a:ea typeface="Archivo"/>
                <a:cs typeface="Archivo"/>
                <a:sym typeface="Archivo"/>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Cabin"/>
              <a:buChar char="●"/>
              <a:defRPr sz="1200">
                <a:solidFill>
                  <a:schemeClr val="dk1"/>
                </a:solidFill>
                <a:latin typeface="Cabin"/>
                <a:ea typeface="Cabin"/>
                <a:cs typeface="Cabin"/>
                <a:sym typeface="Cabin"/>
              </a:defRPr>
            </a:lvl1pPr>
            <a:lvl2pPr marL="914400" lvl="1" indent="-304800">
              <a:lnSpc>
                <a:spcPct val="100000"/>
              </a:lnSpc>
              <a:spcBef>
                <a:spcPts val="0"/>
              </a:spcBef>
              <a:spcAft>
                <a:spcPts val="0"/>
              </a:spcAft>
              <a:buClr>
                <a:schemeClr val="dk1"/>
              </a:buClr>
              <a:buSzPts val="1200"/>
              <a:buFont typeface="Cabin"/>
              <a:buChar char="○"/>
              <a:defRPr sz="1200">
                <a:solidFill>
                  <a:schemeClr val="dk1"/>
                </a:solidFill>
                <a:latin typeface="Cabin"/>
                <a:ea typeface="Cabin"/>
                <a:cs typeface="Cabin"/>
                <a:sym typeface="Cabin"/>
              </a:defRPr>
            </a:lvl2pPr>
            <a:lvl3pPr marL="1371600" lvl="2" indent="-304800">
              <a:lnSpc>
                <a:spcPct val="100000"/>
              </a:lnSpc>
              <a:spcBef>
                <a:spcPts val="0"/>
              </a:spcBef>
              <a:spcAft>
                <a:spcPts val="0"/>
              </a:spcAft>
              <a:buClr>
                <a:schemeClr val="dk1"/>
              </a:buClr>
              <a:buSzPts val="1200"/>
              <a:buFont typeface="Cabin"/>
              <a:buChar char="■"/>
              <a:defRPr sz="1200">
                <a:solidFill>
                  <a:schemeClr val="dk1"/>
                </a:solidFill>
                <a:latin typeface="Cabin"/>
                <a:ea typeface="Cabin"/>
                <a:cs typeface="Cabin"/>
                <a:sym typeface="Cabin"/>
              </a:defRPr>
            </a:lvl3pPr>
            <a:lvl4pPr marL="1828800" lvl="3" indent="-304800">
              <a:lnSpc>
                <a:spcPct val="100000"/>
              </a:lnSpc>
              <a:spcBef>
                <a:spcPts val="0"/>
              </a:spcBef>
              <a:spcAft>
                <a:spcPts val="0"/>
              </a:spcAft>
              <a:buClr>
                <a:schemeClr val="dk1"/>
              </a:buClr>
              <a:buSzPts val="1200"/>
              <a:buFont typeface="Cabin"/>
              <a:buChar char="●"/>
              <a:defRPr sz="1200">
                <a:solidFill>
                  <a:schemeClr val="dk1"/>
                </a:solidFill>
                <a:latin typeface="Cabin"/>
                <a:ea typeface="Cabin"/>
                <a:cs typeface="Cabin"/>
                <a:sym typeface="Cabin"/>
              </a:defRPr>
            </a:lvl4pPr>
            <a:lvl5pPr marL="2286000" lvl="4" indent="-304800">
              <a:lnSpc>
                <a:spcPct val="100000"/>
              </a:lnSpc>
              <a:spcBef>
                <a:spcPts val="0"/>
              </a:spcBef>
              <a:spcAft>
                <a:spcPts val="0"/>
              </a:spcAft>
              <a:buClr>
                <a:schemeClr val="dk1"/>
              </a:buClr>
              <a:buSzPts val="1200"/>
              <a:buFont typeface="Cabin"/>
              <a:buChar char="○"/>
              <a:defRPr sz="1200">
                <a:solidFill>
                  <a:schemeClr val="dk1"/>
                </a:solidFill>
                <a:latin typeface="Cabin"/>
                <a:ea typeface="Cabin"/>
                <a:cs typeface="Cabin"/>
                <a:sym typeface="Cabin"/>
              </a:defRPr>
            </a:lvl5pPr>
            <a:lvl6pPr marL="2743200" lvl="5" indent="-304800">
              <a:lnSpc>
                <a:spcPct val="100000"/>
              </a:lnSpc>
              <a:spcBef>
                <a:spcPts val="0"/>
              </a:spcBef>
              <a:spcAft>
                <a:spcPts val="0"/>
              </a:spcAft>
              <a:buClr>
                <a:schemeClr val="dk1"/>
              </a:buClr>
              <a:buSzPts val="1200"/>
              <a:buFont typeface="Cabin"/>
              <a:buChar char="■"/>
              <a:defRPr sz="1200">
                <a:solidFill>
                  <a:schemeClr val="dk1"/>
                </a:solidFill>
                <a:latin typeface="Cabin"/>
                <a:ea typeface="Cabin"/>
                <a:cs typeface="Cabin"/>
                <a:sym typeface="Cabin"/>
              </a:defRPr>
            </a:lvl6pPr>
            <a:lvl7pPr marL="3200400" lvl="6" indent="-304800">
              <a:lnSpc>
                <a:spcPct val="100000"/>
              </a:lnSpc>
              <a:spcBef>
                <a:spcPts val="0"/>
              </a:spcBef>
              <a:spcAft>
                <a:spcPts val="0"/>
              </a:spcAft>
              <a:buClr>
                <a:schemeClr val="dk1"/>
              </a:buClr>
              <a:buSzPts val="1200"/>
              <a:buFont typeface="Cabin"/>
              <a:buChar char="●"/>
              <a:defRPr sz="1200">
                <a:solidFill>
                  <a:schemeClr val="dk1"/>
                </a:solidFill>
                <a:latin typeface="Cabin"/>
                <a:ea typeface="Cabin"/>
                <a:cs typeface="Cabin"/>
                <a:sym typeface="Cabin"/>
              </a:defRPr>
            </a:lvl7pPr>
            <a:lvl8pPr marL="3657600" lvl="7" indent="-304800">
              <a:lnSpc>
                <a:spcPct val="100000"/>
              </a:lnSpc>
              <a:spcBef>
                <a:spcPts val="0"/>
              </a:spcBef>
              <a:spcAft>
                <a:spcPts val="0"/>
              </a:spcAft>
              <a:buClr>
                <a:schemeClr val="dk1"/>
              </a:buClr>
              <a:buSzPts val="1200"/>
              <a:buFont typeface="Cabin"/>
              <a:buChar char="○"/>
              <a:defRPr sz="1200">
                <a:solidFill>
                  <a:schemeClr val="dk1"/>
                </a:solidFill>
                <a:latin typeface="Cabin"/>
                <a:ea typeface="Cabin"/>
                <a:cs typeface="Cabin"/>
                <a:sym typeface="Cabin"/>
              </a:defRPr>
            </a:lvl8pPr>
            <a:lvl9pPr marL="4114800" lvl="8" indent="-304800">
              <a:lnSpc>
                <a:spcPct val="100000"/>
              </a:lnSpc>
              <a:spcBef>
                <a:spcPts val="0"/>
              </a:spcBef>
              <a:spcAft>
                <a:spcPts val="0"/>
              </a:spcAft>
              <a:buClr>
                <a:schemeClr val="dk1"/>
              </a:buClr>
              <a:buSzPts val="1200"/>
              <a:buFont typeface="Cabin"/>
              <a:buChar char="■"/>
              <a:defRPr sz="1200">
                <a:solidFill>
                  <a:schemeClr val="dk1"/>
                </a:solidFill>
                <a:latin typeface="Cabin"/>
                <a:ea typeface="Cabin"/>
                <a:cs typeface="Cabin"/>
                <a:sym typeface="Cabi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8" r:id="rId11"/>
    <p:sldLayoutId id="214748366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https://www.flickr.com/photos/25535162@N02/7210825082/"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s://en.vikidia.org/wiki/Slovenia"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3"/>
        <p:cNvGrpSpPr/>
        <p:nvPr/>
      </p:nvGrpSpPr>
      <p:grpSpPr>
        <a:xfrm>
          <a:off x="0" y="0"/>
          <a:ext cx="0" cy="0"/>
          <a:chOff x="0" y="0"/>
          <a:chExt cx="0" cy="0"/>
        </a:xfrm>
      </p:grpSpPr>
      <p:pic>
        <p:nvPicPr>
          <p:cNvPr id="1026" name="Picture 2">
            <a:extLst>
              <a:ext uri="{FF2B5EF4-FFF2-40B4-BE49-F238E27FC236}">
                <a16:creationId xmlns:a16="http://schemas.microsoft.com/office/drawing/2014/main" id="{0DD9DEB8-7210-8855-D61D-3E865CFF5F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3110" y="11810"/>
            <a:ext cx="3736251" cy="24460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34" name="Google Shape;234;p27"/>
          <p:cNvSpPr txBox="1">
            <a:spLocks noGrp="1"/>
          </p:cNvSpPr>
          <p:nvPr>
            <p:ph type="ctrTitle"/>
          </p:nvPr>
        </p:nvSpPr>
        <p:spPr>
          <a:xfrm>
            <a:off x="212280" y="524189"/>
            <a:ext cx="5789700" cy="139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500" dirty="0"/>
              <a:t>Energy Security in the  Western Balkans</a:t>
            </a:r>
            <a:endParaRPr sz="3500" dirty="0"/>
          </a:p>
        </p:txBody>
      </p:sp>
      <p:sp>
        <p:nvSpPr>
          <p:cNvPr id="235" name="Google Shape;235;p27"/>
          <p:cNvSpPr txBox="1">
            <a:spLocks noGrp="1"/>
          </p:cNvSpPr>
          <p:nvPr>
            <p:ph type="subTitle" idx="1"/>
          </p:nvPr>
        </p:nvSpPr>
        <p:spPr>
          <a:xfrm>
            <a:off x="141992" y="2150274"/>
            <a:ext cx="4526400" cy="42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Dr. Sebastian von Munchow</a:t>
            </a:r>
          </a:p>
          <a:p>
            <a:pPr marL="0" lvl="0" indent="0" algn="l" rtl="0">
              <a:spcBef>
                <a:spcPts val="0"/>
              </a:spcBef>
              <a:spcAft>
                <a:spcPts val="0"/>
              </a:spcAft>
              <a:buNone/>
            </a:pPr>
            <a:r>
              <a:rPr lang="en" dirty="0"/>
              <a:t>George C. Marshall Center for Security Studies</a:t>
            </a:r>
            <a:endParaRPr dirty="0"/>
          </a:p>
        </p:txBody>
      </p:sp>
      <p:grpSp>
        <p:nvGrpSpPr>
          <p:cNvPr id="236" name="Google Shape;236;p27"/>
          <p:cNvGrpSpPr/>
          <p:nvPr/>
        </p:nvGrpSpPr>
        <p:grpSpPr>
          <a:xfrm>
            <a:off x="713229" y="3099205"/>
            <a:ext cx="1885200" cy="1971472"/>
            <a:chOff x="2590175" y="1255650"/>
            <a:chExt cx="309750" cy="323925"/>
          </a:xfrm>
        </p:grpSpPr>
        <p:sp>
          <p:nvSpPr>
            <p:cNvPr id="237" name="Google Shape;237;p27"/>
            <p:cNvSpPr/>
            <p:nvPr/>
          </p:nvSpPr>
          <p:spPr>
            <a:xfrm>
              <a:off x="2867300" y="1363125"/>
              <a:ext cx="21475" cy="216225"/>
            </a:xfrm>
            <a:custGeom>
              <a:avLst/>
              <a:gdLst/>
              <a:ahLst/>
              <a:cxnLst/>
              <a:rect l="l" t="t" r="r" b="b"/>
              <a:pathLst>
                <a:path w="859" h="8649" extrusionOk="0">
                  <a:moveTo>
                    <a:pt x="0" y="0"/>
                  </a:moveTo>
                  <a:lnTo>
                    <a:pt x="0" y="8649"/>
                  </a:lnTo>
                  <a:lnTo>
                    <a:pt x="858" y="8649"/>
                  </a:lnTo>
                  <a:lnTo>
                    <a:pt x="858" y="0"/>
                  </a:ln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7"/>
            <p:cNvSpPr/>
            <p:nvPr/>
          </p:nvSpPr>
          <p:spPr>
            <a:xfrm>
              <a:off x="2867300" y="1363125"/>
              <a:ext cx="21475" cy="18250"/>
            </a:xfrm>
            <a:custGeom>
              <a:avLst/>
              <a:gdLst/>
              <a:ahLst/>
              <a:cxnLst/>
              <a:rect l="l" t="t" r="r" b="b"/>
              <a:pathLst>
                <a:path w="859" h="730" extrusionOk="0">
                  <a:moveTo>
                    <a:pt x="0" y="0"/>
                  </a:moveTo>
                  <a:lnTo>
                    <a:pt x="0" y="730"/>
                  </a:lnTo>
                  <a:lnTo>
                    <a:pt x="858" y="730"/>
                  </a:lnTo>
                  <a:lnTo>
                    <a:pt x="858" y="0"/>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7"/>
            <p:cNvSpPr/>
            <p:nvPr/>
          </p:nvSpPr>
          <p:spPr>
            <a:xfrm>
              <a:off x="2867300" y="1560875"/>
              <a:ext cx="21475" cy="18275"/>
            </a:xfrm>
            <a:custGeom>
              <a:avLst/>
              <a:gdLst/>
              <a:ahLst/>
              <a:cxnLst/>
              <a:rect l="l" t="t" r="r" b="b"/>
              <a:pathLst>
                <a:path w="859" h="731" extrusionOk="0">
                  <a:moveTo>
                    <a:pt x="0" y="1"/>
                  </a:moveTo>
                  <a:lnTo>
                    <a:pt x="0" y="730"/>
                  </a:lnTo>
                  <a:lnTo>
                    <a:pt x="858" y="730"/>
                  </a:lnTo>
                  <a:lnTo>
                    <a:pt x="858"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7"/>
            <p:cNvSpPr/>
            <p:nvPr/>
          </p:nvSpPr>
          <p:spPr>
            <a:xfrm>
              <a:off x="2867300" y="1495025"/>
              <a:ext cx="21475" cy="18275"/>
            </a:xfrm>
            <a:custGeom>
              <a:avLst/>
              <a:gdLst/>
              <a:ahLst/>
              <a:cxnLst/>
              <a:rect l="l" t="t" r="r" b="b"/>
              <a:pathLst>
                <a:path w="859" h="731" extrusionOk="0">
                  <a:moveTo>
                    <a:pt x="0" y="1"/>
                  </a:moveTo>
                  <a:lnTo>
                    <a:pt x="0" y="730"/>
                  </a:lnTo>
                  <a:lnTo>
                    <a:pt x="858" y="730"/>
                  </a:lnTo>
                  <a:lnTo>
                    <a:pt x="858"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7"/>
            <p:cNvSpPr/>
            <p:nvPr/>
          </p:nvSpPr>
          <p:spPr>
            <a:xfrm>
              <a:off x="2867300" y="1429175"/>
              <a:ext cx="21475" cy="18275"/>
            </a:xfrm>
            <a:custGeom>
              <a:avLst/>
              <a:gdLst/>
              <a:ahLst/>
              <a:cxnLst/>
              <a:rect l="l" t="t" r="r" b="b"/>
              <a:pathLst>
                <a:path w="859" h="731" extrusionOk="0">
                  <a:moveTo>
                    <a:pt x="0" y="1"/>
                  </a:moveTo>
                  <a:lnTo>
                    <a:pt x="0" y="730"/>
                  </a:lnTo>
                  <a:lnTo>
                    <a:pt x="858" y="730"/>
                  </a:lnTo>
                  <a:lnTo>
                    <a:pt x="858"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7"/>
            <p:cNvSpPr/>
            <p:nvPr/>
          </p:nvSpPr>
          <p:spPr>
            <a:xfrm>
              <a:off x="2869875" y="1363125"/>
              <a:ext cx="3875" cy="18250"/>
            </a:xfrm>
            <a:custGeom>
              <a:avLst/>
              <a:gdLst/>
              <a:ahLst/>
              <a:cxnLst/>
              <a:rect l="l" t="t" r="r" b="b"/>
              <a:pathLst>
                <a:path w="155" h="730" extrusionOk="0">
                  <a:moveTo>
                    <a:pt x="0" y="0"/>
                  </a:moveTo>
                  <a:lnTo>
                    <a:pt x="0" y="730"/>
                  </a:lnTo>
                  <a:lnTo>
                    <a:pt x="155" y="730"/>
                  </a:lnTo>
                  <a:lnTo>
                    <a:pt x="155" y="0"/>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7"/>
            <p:cNvSpPr/>
            <p:nvPr/>
          </p:nvSpPr>
          <p:spPr>
            <a:xfrm>
              <a:off x="2869875" y="1560875"/>
              <a:ext cx="3875" cy="18275"/>
            </a:xfrm>
            <a:custGeom>
              <a:avLst/>
              <a:gdLst/>
              <a:ahLst/>
              <a:cxnLst/>
              <a:rect l="l" t="t" r="r" b="b"/>
              <a:pathLst>
                <a:path w="155" h="731" extrusionOk="0">
                  <a:moveTo>
                    <a:pt x="0" y="1"/>
                  </a:moveTo>
                  <a:lnTo>
                    <a:pt x="0" y="730"/>
                  </a:lnTo>
                  <a:lnTo>
                    <a:pt x="155" y="730"/>
                  </a:lnTo>
                  <a:lnTo>
                    <a:pt x="155"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7"/>
            <p:cNvSpPr/>
            <p:nvPr/>
          </p:nvSpPr>
          <p:spPr>
            <a:xfrm>
              <a:off x="2869875" y="1495025"/>
              <a:ext cx="3875" cy="18275"/>
            </a:xfrm>
            <a:custGeom>
              <a:avLst/>
              <a:gdLst/>
              <a:ahLst/>
              <a:cxnLst/>
              <a:rect l="l" t="t" r="r" b="b"/>
              <a:pathLst>
                <a:path w="155" h="731" extrusionOk="0">
                  <a:moveTo>
                    <a:pt x="0" y="1"/>
                  </a:moveTo>
                  <a:lnTo>
                    <a:pt x="0" y="730"/>
                  </a:lnTo>
                  <a:lnTo>
                    <a:pt x="155" y="730"/>
                  </a:lnTo>
                  <a:lnTo>
                    <a:pt x="155"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7"/>
            <p:cNvSpPr/>
            <p:nvPr/>
          </p:nvSpPr>
          <p:spPr>
            <a:xfrm>
              <a:off x="2869875" y="1429175"/>
              <a:ext cx="3875" cy="18275"/>
            </a:xfrm>
            <a:custGeom>
              <a:avLst/>
              <a:gdLst/>
              <a:ahLst/>
              <a:cxnLst/>
              <a:rect l="l" t="t" r="r" b="b"/>
              <a:pathLst>
                <a:path w="155" h="731" extrusionOk="0">
                  <a:moveTo>
                    <a:pt x="0" y="1"/>
                  </a:moveTo>
                  <a:lnTo>
                    <a:pt x="0" y="730"/>
                  </a:lnTo>
                  <a:lnTo>
                    <a:pt x="155" y="730"/>
                  </a:lnTo>
                  <a:lnTo>
                    <a:pt x="155"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7"/>
            <p:cNvSpPr/>
            <p:nvPr/>
          </p:nvSpPr>
          <p:spPr>
            <a:xfrm>
              <a:off x="2878025" y="1363125"/>
              <a:ext cx="10750" cy="18250"/>
            </a:xfrm>
            <a:custGeom>
              <a:avLst/>
              <a:gdLst/>
              <a:ahLst/>
              <a:cxnLst/>
              <a:rect l="l" t="t" r="r" b="b"/>
              <a:pathLst>
                <a:path w="430" h="730" extrusionOk="0">
                  <a:moveTo>
                    <a:pt x="0" y="0"/>
                  </a:moveTo>
                  <a:lnTo>
                    <a:pt x="0" y="730"/>
                  </a:lnTo>
                  <a:lnTo>
                    <a:pt x="429" y="730"/>
                  </a:lnTo>
                  <a:lnTo>
                    <a:pt x="429" y="0"/>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7"/>
            <p:cNvSpPr/>
            <p:nvPr/>
          </p:nvSpPr>
          <p:spPr>
            <a:xfrm>
              <a:off x="2878025" y="1560875"/>
              <a:ext cx="10750" cy="18275"/>
            </a:xfrm>
            <a:custGeom>
              <a:avLst/>
              <a:gdLst/>
              <a:ahLst/>
              <a:cxnLst/>
              <a:rect l="l" t="t" r="r" b="b"/>
              <a:pathLst>
                <a:path w="430" h="731" extrusionOk="0">
                  <a:moveTo>
                    <a:pt x="0" y="1"/>
                  </a:moveTo>
                  <a:lnTo>
                    <a:pt x="0" y="730"/>
                  </a:lnTo>
                  <a:lnTo>
                    <a:pt x="429" y="730"/>
                  </a:lnTo>
                  <a:lnTo>
                    <a:pt x="429"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7"/>
            <p:cNvSpPr/>
            <p:nvPr/>
          </p:nvSpPr>
          <p:spPr>
            <a:xfrm>
              <a:off x="2878025" y="1495025"/>
              <a:ext cx="10750" cy="18275"/>
            </a:xfrm>
            <a:custGeom>
              <a:avLst/>
              <a:gdLst/>
              <a:ahLst/>
              <a:cxnLst/>
              <a:rect l="l" t="t" r="r" b="b"/>
              <a:pathLst>
                <a:path w="430" h="731" extrusionOk="0">
                  <a:moveTo>
                    <a:pt x="0" y="1"/>
                  </a:moveTo>
                  <a:lnTo>
                    <a:pt x="0" y="730"/>
                  </a:lnTo>
                  <a:lnTo>
                    <a:pt x="429" y="730"/>
                  </a:lnTo>
                  <a:lnTo>
                    <a:pt x="429"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7"/>
            <p:cNvSpPr/>
            <p:nvPr/>
          </p:nvSpPr>
          <p:spPr>
            <a:xfrm>
              <a:off x="2878025" y="1429175"/>
              <a:ext cx="10750" cy="18275"/>
            </a:xfrm>
            <a:custGeom>
              <a:avLst/>
              <a:gdLst/>
              <a:ahLst/>
              <a:cxnLst/>
              <a:rect l="l" t="t" r="r" b="b"/>
              <a:pathLst>
                <a:path w="430" h="731" extrusionOk="0">
                  <a:moveTo>
                    <a:pt x="0" y="1"/>
                  </a:moveTo>
                  <a:lnTo>
                    <a:pt x="0" y="730"/>
                  </a:lnTo>
                  <a:lnTo>
                    <a:pt x="429" y="730"/>
                  </a:lnTo>
                  <a:lnTo>
                    <a:pt x="429"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7"/>
            <p:cNvSpPr/>
            <p:nvPr/>
          </p:nvSpPr>
          <p:spPr>
            <a:xfrm>
              <a:off x="2882525" y="1363125"/>
              <a:ext cx="4525" cy="18250"/>
            </a:xfrm>
            <a:custGeom>
              <a:avLst/>
              <a:gdLst/>
              <a:ahLst/>
              <a:cxnLst/>
              <a:rect l="l" t="t" r="r" b="b"/>
              <a:pathLst>
                <a:path w="181" h="730" extrusionOk="0">
                  <a:moveTo>
                    <a:pt x="1" y="0"/>
                  </a:moveTo>
                  <a:lnTo>
                    <a:pt x="1" y="730"/>
                  </a:lnTo>
                  <a:lnTo>
                    <a:pt x="181" y="730"/>
                  </a:lnTo>
                  <a:lnTo>
                    <a:pt x="181" y="0"/>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7"/>
            <p:cNvSpPr/>
            <p:nvPr/>
          </p:nvSpPr>
          <p:spPr>
            <a:xfrm>
              <a:off x="2882525" y="1560875"/>
              <a:ext cx="4525" cy="18275"/>
            </a:xfrm>
            <a:custGeom>
              <a:avLst/>
              <a:gdLst/>
              <a:ahLst/>
              <a:cxnLst/>
              <a:rect l="l" t="t" r="r" b="b"/>
              <a:pathLst>
                <a:path w="181" h="731" extrusionOk="0">
                  <a:moveTo>
                    <a:pt x="1" y="1"/>
                  </a:moveTo>
                  <a:lnTo>
                    <a:pt x="1" y="730"/>
                  </a:lnTo>
                  <a:lnTo>
                    <a:pt x="181" y="730"/>
                  </a:lnTo>
                  <a:lnTo>
                    <a:pt x="181"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7"/>
            <p:cNvSpPr/>
            <p:nvPr/>
          </p:nvSpPr>
          <p:spPr>
            <a:xfrm>
              <a:off x="2882525" y="1495025"/>
              <a:ext cx="4525" cy="18275"/>
            </a:xfrm>
            <a:custGeom>
              <a:avLst/>
              <a:gdLst/>
              <a:ahLst/>
              <a:cxnLst/>
              <a:rect l="l" t="t" r="r" b="b"/>
              <a:pathLst>
                <a:path w="181" h="731" extrusionOk="0">
                  <a:moveTo>
                    <a:pt x="1" y="1"/>
                  </a:moveTo>
                  <a:lnTo>
                    <a:pt x="1" y="730"/>
                  </a:lnTo>
                  <a:lnTo>
                    <a:pt x="181" y="730"/>
                  </a:lnTo>
                  <a:lnTo>
                    <a:pt x="181"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7"/>
            <p:cNvSpPr/>
            <p:nvPr/>
          </p:nvSpPr>
          <p:spPr>
            <a:xfrm>
              <a:off x="2882525" y="1429175"/>
              <a:ext cx="4525" cy="18275"/>
            </a:xfrm>
            <a:custGeom>
              <a:avLst/>
              <a:gdLst/>
              <a:ahLst/>
              <a:cxnLst/>
              <a:rect l="l" t="t" r="r" b="b"/>
              <a:pathLst>
                <a:path w="181" h="731" extrusionOk="0">
                  <a:moveTo>
                    <a:pt x="1" y="1"/>
                  </a:moveTo>
                  <a:lnTo>
                    <a:pt x="1" y="730"/>
                  </a:lnTo>
                  <a:lnTo>
                    <a:pt x="181" y="730"/>
                  </a:lnTo>
                  <a:lnTo>
                    <a:pt x="181"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7"/>
            <p:cNvSpPr/>
            <p:nvPr/>
          </p:nvSpPr>
          <p:spPr>
            <a:xfrm>
              <a:off x="2826550" y="1453425"/>
              <a:ext cx="73375" cy="125925"/>
            </a:xfrm>
            <a:custGeom>
              <a:avLst/>
              <a:gdLst/>
              <a:ahLst/>
              <a:cxnLst/>
              <a:rect l="l" t="t" r="r" b="b"/>
              <a:pathLst>
                <a:path w="2935" h="5037" extrusionOk="0">
                  <a:moveTo>
                    <a:pt x="858" y="0"/>
                  </a:moveTo>
                  <a:cubicBezTo>
                    <a:pt x="386" y="0"/>
                    <a:pt x="0" y="387"/>
                    <a:pt x="0" y="858"/>
                  </a:cubicBezTo>
                  <a:lnTo>
                    <a:pt x="0" y="4754"/>
                  </a:lnTo>
                  <a:lnTo>
                    <a:pt x="163" y="4754"/>
                  </a:lnTo>
                  <a:lnTo>
                    <a:pt x="163" y="858"/>
                  </a:lnTo>
                  <a:cubicBezTo>
                    <a:pt x="163" y="472"/>
                    <a:pt x="472" y="163"/>
                    <a:pt x="858" y="163"/>
                  </a:cubicBezTo>
                  <a:lnTo>
                    <a:pt x="2077" y="163"/>
                  </a:lnTo>
                  <a:cubicBezTo>
                    <a:pt x="2471" y="163"/>
                    <a:pt x="2780" y="472"/>
                    <a:pt x="2780" y="858"/>
                  </a:cubicBezTo>
                  <a:lnTo>
                    <a:pt x="2780" y="5037"/>
                  </a:lnTo>
                  <a:lnTo>
                    <a:pt x="2935" y="5037"/>
                  </a:lnTo>
                  <a:lnTo>
                    <a:pt x="2935" y="858"/>
                  </a:lnTo>
                  <a:cubicBezTo>
                    <a:pt x="2935" y="387"/>
                    <a:pt x="2548" y="0"/>
                    <a:pt x="2077" y="0"/>
                  </a:cubicBez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7"/>
            <p:cNvSpPr/>
            <p:nvPr/>
          </p:nvSpPr>
          <p:spPr>
            <a:xfrm>
              <a:off x="2760475" y="1423825"/>
              <a:ext cx="66950" cy="155750"/>
            </a:xfrm>
            <a:custGeom>
              <a:avLst/>
              <a:gdLst/>
              <a:ahLst/>
              <a:cxnLst/>
              <a:rect l="l" t="t" r="r" b="b"/>
              <a:pathLst>
                <a:path w="2678" h="6230" extrusionOk="0">
                  <a:moveTo>
                    <a:pt x="1" y="0"/>
                  </a:moveTo>
                  <a:lnTo>
                    <a:pt x="1" y="6229"/>
                  </a:lnTo>
                  <a:lnTo>
                    <a:pt x="2678" y="6229"/>
                  </a:lnTo>
                  <a:lnTo>
                    <a:pt x="2678"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7"/>
            <p:cNvSpPr/>
            <p:nvPr/>
          </p:nvSpPr>
          <p:spPr>
            <a:xfrm>
              <a:off x="2752750" y="1413325"/>
              <a:ext cx="80900" cy="13300"/>
            </a:xfrm>
            <a:custGeom>
              <a:avLst/>
              <a:gdLst/>
              <a:ahLst/>
              <a:cxnLst/>
              <a:rect l="l" t="t" r="r" b="b"/>
              <a:pathLst>
                <a:path w="3236" h="532" extrusionOk="0">
                  <a:moveTo>
                    <a:pt x="215" y="0"/>
                  </a:moveTo>
                  <a:cubicBezTo>
                    <a:pt x="95" y="0"/>
                    <a:pt x="1" y="94"/>
                    <a:pt x="1" y="215"/>
                  </a:cubicBezTo>
                  <a:lnTo>
                    <a:pt x="1" y="317"/>
                  </a:lnTo>
                  <a:cubicBezTo>
                    <a:pt x="1" y="438"/>
                    <a:pt x="95" y="532"/>
                    <a:pt x="215" y="532"/>
                  </a:cubicBezTo>
                  <a:lnTo>
                    <a:pt x="3021" y="532"/>
                  </a:lnTo>
                  <a:cubicBezTo>
                    <a:pt x="3133" y="532"/>
                    <a:pt x="3235" y="438"/>
                    <a:pt x="3235" y="317"/>
                  </a:cubicBezTo>
                  <a:lnTo>
                    <a:pt x="3235" y="215"/>
                  </a:lnTo>
                  <a:cubicBezTo>
                    <a:pt x="3235" y="94"/>
                    <a:pt x="3133" y="0"/>
                    <a:pt x="3021" y="0"/>
                  </a:cubicBez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7"/>
            <p:cNvSpPr/>
            <p:nvPr/>
          </p:nvSpPr>
          <p:spPr>
            <a:xfrm>
              <a:off x="2752750" y="1413325"/>
              <a:ext cx="80900" cy="13100"/>
            </a:xfrm>
            <a:custGeom>
              <a:avLst/>
              <a:gdLst/>
              <a:ahLst/>
              <a:cxnLst/>
              <a:rect l="l" t="t" r="r" b="b"/>
              <a:pathLst>
                <a:path w="3236" h="524" extrusionOk="0">
                  <a:moveTo>
                    <a:pt x="3081" y="0"/>
                  </a:moveTo>
                  <a:cubicBezTo>
                    <a:pt x="2987" y="223"/>
                    <a:pt x="2601" y="352"/>
                    <a:pt x="2360" y="352"/>
                  </a:cubicBezTo>
                  <a:cubicBezTo>
                    <a:pt x="1580" y="352"/>
                    <a:pt x="773" y="343"/>
                    <a:pt x="1" y="215"/>
                  </a:cubicBezTo>
                  <a:lnTo>
                    <a:pt x="1" y="309"/>
                  </a:lnTo>
                  <a:cubicBezTo>
                    <a:pt x="1" y="429"/>
                    <a:pt x="95" y="523"/>
                    <a:pt x="215" y="523"/>
                  </a:cubicBezTo>
                  <a:lnTo>
                    <a:pt x="3021" y="523"/>
                  </a:lnTo>
                  <a:cubicBezTo>
                    <a:pt x="3133" y="523"/>
                    <a:pt x="3235" y="429"/>
                    <a:pt x="3235" y="309"/>
                  </a:cubicBezTo>
                  <a:lnTo>
                    <a:pt x="3235" y="206"/>
                  </a:lnTo>
                  <a:cubicBezTo>
                    <a:pt x="3235" y="120"/>
                    <a:pt x="3167" y="34"/>
                    <a:pt x="3081" y="0"/>
                  </a:cubicBez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7"/>
            <p:cNvSpPr/>
            <p:nvPr/>
          </p:nvSpPr>
          <p:spPr>
            <a:xfrm>
              <a:off x="2675975" y="1460500"/>
              <a:ext cx="66725" cy="118650"/>
            </a:xfrm>
            <a:custGeom>
              <a:avLst/>
              <a:gdLst/>
              <a:ahLst/>
              <a:cxnLst/>
              <a:rect l="l" t="t" r="r" b="b"/>
              <a:pathLst>
                <a:path w="2669" h="4746" extrusionOk="0">
                  <a:moveTo>
                    <a:pt x="0" y="1"/>
                  </a:moveTo>
                  <a:lnTo>
                    <a:pt x="0" y="4745"/>
                  </a:lnTo>
                  <a:lnTo>
                    <a:pt x="2669" y="4745"/>
                  </a:lnTo>
                  <a:lnTo>
                    <a:pt x="2669" y="1"/>
                  </a:ln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7"/>
            <p:cNvSpPr/>
            <p:nvPr/>
          </p:nvSpPr>
          <p:spPr>
            <a:xfrm>
              <a:off x="2668025" y="1450000"/>
              <a:ext cx="80900" cy="13525"/>
            </a:xfrm>
            <a:custGeom>
              <a:avLst/>
              <a:gdLst/>
              <a:ahLst/>
              <a:cxnLst/>
              <a:rect l="l" t="t" r="r" b="b"/>
              <a:pathLst>
                <a:path w="3236" h="541" extrusionOk="0">
                  <a:moveTo>
                    <a:pt x="215" y="0"/>
                  </a:moveTo>
                  <a:cubicBezTo>
                    <a:pt x="95" y="0"/>
                    <a:pt x="1" y="95"/>
                    <a:pt x="1" y="215"/>
                  </a:cubicBezTo>
                  <a:lnTo>
                    <a:pt x="1" y="326"/>
                  </a:lnTo>
                  <a:cubicBezTo>
                    <a:pt x="1" y="438"/>
                    <a:pt x="95" y="541"/>
                    <a:pt x="215" y="541"/>
                  </a:cubicBezTo>
                  <a:lnTo>
                    <a:pt x="3021" y="541"/>
                  </a:lnTo>
                  <a:cubicBezTo>
                    <a:pt x="3133" y="541"/>
                    <a:pt x="3236" y="438"/>
                    <a:pt x="3236" y="326"/>
                  </a:cubicBezTo>
                  <a:lnTo>
                    <a:pt x="3236" y="215"/>
                  </a:lnTo>
                  <a:cubicBezTo>
                    <a:pt x="3236" y="95"/>
                    <a:pt x="3133" y="0"/>
                    <a:pt x="3021" y="0"/>
                  </a:cubicBez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7"/>
            <p:cNvSpPr/>
            <p:nvPr/>
          </p:nvSpPr>
          <p:spPr>
            <a:xfrm>
              <a:off x="2732175" y="1469075"/>
              <a:ext cx="123150" cy="110275"/>
            </a:xfrm>
            <a:custGeom>
              <a:avLst/>
              <a:gdLst/>
              <a:ahLst/>
              <a:cxnLst/>
              <a:rect l="l" t="t" r="r" b="b"/>
              <a:pathLst>
                <a:path w="4926" h="4411" extrusionOk="0">
                  <a:moveTo>
                    <a:pt x="1622" y="1"/>
                  </a:moveTo>
                  <a:cubicBezTo>
                    <a:pt x="1064" y="9"/>
                    <a:pt x="0" y="387"/>
                    <a:pt x="0" y="1665"/>
                  </a:cubicBezTo>
                  <a:lnTo>
                    <a:pt x="0" y="4411"/>
                  </a:lnTo>
                  <a:lnTo>
                    <a:pt x="438" y="4411"/>
                  </a:lnTo>
                  <a:lnTo>
                    <a:pt x="438" y="1665"/>
                  </a:lnTo>
                  <a:cubicBezTo>
                    <a:pt x="438" y="516"/>
                    <a:pt x="1502" y="438"/>
                    <a:pt x="1622" y="438"/>
                  </a:cubicBezTo>
                  <a:lnTo>
                    <a:pt x="4925" y="438"/>
                  </a:lnTo>
                  <a:lnTo>
                    <a:pt x="4925"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7"/>
            <p:cNvSpPr/>
            <p:nvPr/>
          </p:nvSpPr>
          <p:spPr>
            <a:xfrm>
              <a:off x="2659675" y="1523775"/>
              <a:ext cx="138800" cy="55575"/>
            </a:xfrm>
            <a:custGeom>
              <a:avLst/>
              <a:gdLst/>
              <a:ahLst/>
              <a:cxnLst/>
              <a:rect l="l" t="t" r="r" b="b"/>
              <a:pathLst>
                <a:path w="5552" h="2223" extrusionOk="0">
                  <a:moveTo>
                    <a:pt x="0" y="1"/>
                  </a:moveTo>
                  <a:lnTo>
                    <a:pt x="0" y="438"/>
                  </a:lnTo>
                  <a:lnTo>
                    <a:pt x="3981" y="438"/>
                  </a:lnTo>
                  <a:cubicBezTo>
                    <a:pt x="3982" y="438"/>
                    <a:pt x="3984" y="438"/>
                    <a:pt x="3987" y="438"/>
                  </a:cubicBezTo>
                  <a:cubicBezTo>
                    <a:pt x="4036" y="438"/>
                    <a:pt x="4358" y="446"/>
                    <a:pt x="4642" y="721"/>
                  </a:cubicBezTo>
                  <a:cubicBezTo>
                    <a:pt x="4951" y="1022"/>
                    <a:pt x="5105" y="1519"/>
                    <a:pt x="5105" y="2223"/>
                  </a:cubicBezTo>
                  <a:lnTo>
                    <a:pt x="5551" y="2223"/>
                  </a:lnTo>
                  <a:cubicBezTo>
                    <a:pt x="5551" y="1408"/>
                    <a:pt x="5345" y="790"/>
                    <a:pt x="4934" y="404"/>
                  </a:cubicBezTo>
                  <a:cubicBezTo>
                    <a:pt x="4522" y="1"/>
                    <a:pt x="4033" y="1"/>
                    <a:pt x="3973" y="1"/>
                  </a:cubicBez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7"/>
            <p:cNvSpPr/>
            <p:nvPr/>
          </p:nvSpPr>
          <p:spPr>
            <a:xfrm>
              <a:off x="2653025" y="1260375"/>
              <a:ext cx="15025" cy="141600"/>
            </a:xfrm>
            <a:custGeom>
              <a:avLst/>
              <a:gdLst/>
              <a:ahLst/>
              <a:cxnLst/>
              <a:rect l="l" t="t" r="r" b="b"/>
              <a:pathLst>
                <a:path w="601" h="5664" extrusionOk="0">
                  <a:moveTo>
                    <a:pt x="0" y="1"/>
                  </a:moveTo>
                  <a:lnTo>
                    <a:pt x="0" y="5663"/>
                  </a:lnTo>
                  <a:lnTo>
                    <a:pt x="601" y="5663"/>
                  </a:lnTo>
                  <a:lnTo>
                    <a:pt x="601" y="1"/>
                  </a:ln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7"/>
            <p:cNvSpPr/>
            <p:nvPr/>
          </p:nvSpPr>
          <p:spPr>
            <a:xfrm>
              <a:off x="2653025" y="1255650"/>
              <a:ext cx="15025" cy="4750"/>
            </a:xfrm>
            <a:custGeom>
              <a:avLst/>
              <a:gdLst/>
              <a:ahLst/>
              <a:cxnLst/>
              <a:rect l="l" t="t" r="r" b="b"/>
              <a:pathLst>
                <a:path w="601" h="190" extrusionOk="0">
                  <a:moveTo>
                    <a:pt x="324" y="0"/>
                  </a:moveTo>
                  <a:cubicBezTo>
                    <a:pt x="316" y="0"/>
                    <a:pt x="309" y="1"/>
                    <a:pt x="301" y="1"/>
                  </a:cubicBezTo>
                  <a:cubicBezTo>
                    <a:pt x="129" y="1"/>
                    <a:pt x="0" y="87"/>
                    <a:pt x="0" y="190"/>
                  </a:cubicBezTo>
                  <a:lnTo>
                    <a:pt x="601" y="190"/>
                  </a:lnTo>
                  <a:cubicBezTo>
                    <a:pt x="601" y="83"/>
                    <a:pt x="484" y="0"/>
                    <a:pt x="324" y="0"/>
                  </a:cubicBez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7"/>
            <p:cNvSpPr/>
            <p:nvPr/>
          </p:nvSpPr>
          <p:spPr>
            <a:xfrm>
              <a:off x="2653025" y="1256525"/>
              <a:ext cx="15025" cy="3675"/>
            </a:xfrm>
            <a:custGeom>
              <a:avLst/>
              <a:gdLst/>
              <a:ahLst/>
              <a:cxnLst/>
              <a:rect l="l" t="t" r="r" b="b"/>
              <a:pathLst>
                <a:path w="601" h="147" extrusionOk="0">
                  <a:moveTo>
                    <a:pt x="472" y="0"/>
                  </a:moveTo>
                  <a:cubicBezTo>
                    <a:pt x="429" y="52"/>
                    <a:pt x="344" y="86"/>
                    <a:pt x="292" y="86"/>
                  </a:cubicBezTo>
                  <a:cubicBezTo>
                    <a:pt x="259" y="90"/>
                    <a:pt x="219" y="95"/>
                    <a:pt x="180" y="95"/>
                  </a:cubicBezTo>
                  <a:cubicBezTo>
                    <a:pt x="128" y="95"/>
                    <a:pt x="77" y="86"/>
                    <a:pt x="43" y="52"/>
                  </a:cubicBezTo>
                  <a:cubicBezTo>
                    <a:pt x="18" y="86"/>
                    <a:pt x="0" y="112"/>
                    <a:pt x="0" y="146"/>
                  </a:cubicBezTo>
                  <a:lnTo>
                    <a:pt x="601" y="146"/>
                  </a:lnTo>
                  <a:cubicBezTo>
                    <a:pt x="601" y="86"/>
                    <a:pt x="550" y="26"/>
                    <a:pt x="472" y="0"/>
                  </a:cubicBez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7"/>
            <p:cNvSpPr/>
            <p:nvPr/>
          </p:nvSpPr>
          <p:spPr>
            <a:xfrm>
              <a:off x="2653025" y="1257600"/>
              <a:ext cx="15025" cy="2800"/>
            </a:xfrm>
            <a:custGeom>
              <a:avLst/>
              <a:gdLst/>
              <a:ahLst/>
              <a:cxnLst/>
              <a:rect l="l" t="t" r="r" b="b"/>
              <a:pathLst>
                <a:path w="601" h="112" extrusionOk="0">
                  <a:moveTo>
                    <a:pt x="550" y="0"/>
                  </a:moveTo>
                  <a:cubicBezTo>
                    <a:pt x="468" y="65"/>
                    <a:pt x="338" y="89"/>
                    <a:pt x="212" y="89"/>
                  </a:cubicBezTo>
                  <a:cubicBezTo>
                    <a:pt x="140" y="89"/>
                    <a:pt x="69" y="81"/>
                    <a:pt x="9" y="69"/>
                  </a:cubicBezTo>
                  <a:cubicBezTo>
                    <a:pt x="9" y="86"/>
                    <a:pt x="0" y="103"/>
                    <a:pt x="0" y="112"/>
                  </a:cubicBezTo>
                  <a:lnTo>
                    <a:pt x="601" y="112"/>
                  </a:lnTo>
                  <a:cubicBezTo>
                    <a:pt x="601" y="60"/>
                    <a:pt x="584" y="26"/>
                    <a:pt x="550"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7"/>
            <p:cNvSpPr/>
            <p:nvPr/>
          </p:nvSpPr>
          <p:spPr>
            <a:xfrm>
              <a:off x="2627725" y="1401725"/>
              <a:ext cx="65850" cy="177625"/>
            </a:xfrm>
            <a:custGeom>
              <a:avLst/>
              <a:gdLst/>
              <a:ahLst/>
              <a:cxnLst/>
              <a:rect l="l" t="t" r="r" b="b"/>
              <a:pathLst>
                <a:path w="2634" h="7105" extrusionOk="0">
                  <a:moveTo>
                    <a:pt x="1012" y="1"/>
                  </a:moveTo>
                  <a:lnTo>
                    <a:pt x="0" y="7105"/>
                  </a:lnTo>
                  <a:lnTo>
                    <a:pt x="2634" y="7105"/>
                  </a:lnTo>
                  <a:lnTo>
                    <a:pt x="1613" y="1"/>
                  </a:ln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7"/>
            <p:cNvSpPr/>
            <p:nvPr/>
          </p:nvSpPr>
          <p:spPr>
            <a:xfrm>
              <a:off x="2644875" y="1273100"/>
              <a:ext cx="8825" cy="9175"/>
            </a:xfrm>
            <a:custGeom>
              <a:avLst/>
              <a:gdLst/>
              <a:ahLst/>
              <a:cxnLst/>
              <a:rect l="l" t="t" r="r" b="b"/>
              <a:pathLst>
                <a:path w="353" h="367" extrusionOk="0">
                  <a:moveTo>
                    <a:pt x="21" y="0"/>
                  </a:moveTo>
                  <a:cubicBezTo>
                    <a:pt x="18" y="0"/>
                    <a:pt x="13" y="2"/>
                    <a:pt x="9" y="7"/>
                  </a:cubicBezTo>
                  <a:cubicBezTo>
                    <a:pt x="0" y="7"/>
                    <a:pt x="0" y="15"/>
                    <a:pt x="9" y="32"/>
                  </a:cubicBezTo>
                  <a:lnTo>
                    <a:pt x="318" y="367"/>
                  </a:lnTo>
                  <a:lnTo>
                    <a:pt x="335" y="367"/>
                  </a:lnTo>
                  <a:cubicBezTo>
                    <a:pt x="352" y="367"/>
                    <a:pt x="352" y="350"/>
                    <a:pt x="335" y="341"/>
                  </a:cubicBezTo>
                  <a:lnTo>
                    <a:pt x="26" y="7"/>
                  </a:lnTo>
                  <a:cubicBezTo>
                    <a:pt x="26" y="2"/>
                    <a:pt x="24" y="0"/>
                    <a:pt x="21"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7"/>
            <p:cNvSpPr/>
            <p:nvPr/>
          </p:nvSpPr>
          <p:spPr>
            <a:xfrm>
              <a:off x="2648525" y="1272600"/>
              <a:ext cx="7100" cy="9675"/>
            </a:xfrm>
            <a:custGeom>
              <a:avLst/>
              <a:gdLst/>
              <a:ahLst/>
              <a:cxnLst/>
              <a:rect l="l" t="t" r="r" b="b"/>
              <a:pathLst>
                <a:path w="284" h="387" extrusionOk="0">
                  <a:moveTo>
                    <a:pt x="0" y="1"/>
                  </a:moveTo>
                  <a:lnTo>
                    <a:pt x="0" y="18"/>
                  </a:lnTo>
                  <a:lnTo>
                    <a:pt x="249" y="370"/>
                  </a:lnTo>
                  <a:cubicBezTo>
                    <a:pt x="249" y="387"/>
                    <a:pt x="258" y="387"/>
                    <a:pt x="258" y="387"/>
                  </a:cubicBezTo>
                  <a:cubicBezTo>
                    <a:pt x="266" y="370"/>
                    <a:pt x="283" y="361"/>
                    <a:pt x="266" y="353"/>
                  </a:cubicBezTo>
                  <a:lnTo>
                    <a:pt x="26"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7"/>
            <p:cNvSpPr/>
            <p:nvPr/>
          </p:nvSpPr>
          <p:spPr>
            <a:xfrm>
              <a:off x="2653025" y="1272400"/>
              <a:ext cx="4300" cy="9875"/>
            </a:xfrm>
            <a:custGeom>
              <a:avLst/>
              <a:gdLst/>
              <a:ahLst/>
              <a:cxnLst/>
              <a:rect l="l" t="t" r="r" b="b"/>
              <a:pathLst>
                <a:path w="172" h="395" extrusionOk="0">
                  <a:moveTo>
                    <a:pt x="18" y="0"/>
                  </a:moveTo>
                  <a:cubicBezTo>
                    <a:pt x="0" y="0"/>
                    <a:pt x="0" y="17"/>
                    <a:pt x="0" y="26"/>
                  </a:cubicBezTo>
                  <a:lnTo>
                    <a:pt x="146" y="378"/>
                  </a:lnTo>
                  <a:cubicBezTo>
                    <a:pt x="146" y="395"/>
                    <a:pt x="146" y="395"/>
                    <a:pt x="155" y="395"/>
                  </a:cubicBezTo>
                  <a:lnTo>
                    <a:pt x="172" y="369"/>
                  </a:lnTo>
                  <a:lnTo>
                    <a:pt x="35" y="17"/>
                  </a:lnTo>
                  <a:cubicBezTo>
                    <a:pt x="35" y="0"/>
                    <a:pt x="26" y="0"/>
                    <a:pt x="18"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7"/>
            <p:cNvSpPr/>
            <p:nvPr/>
          </p:nvSpPr>
          <p:spPr>
            <a:xfrm>
              <a:off x="2660100" y="1272825"/>
              <a:ext cx="875" cy="9450"/>
            </a:xfrm>
            <a:custGeom>
              <a:avLst/>
              <a:gdLst/>
              <a:ahLst/>
              <a:cxnLst/>
              <a:rect l="l" t="t" r="r" b="b"/>
              <a:pathLst>
                <a:path w="35" h="378" extrusionOk="0">
                  <a:moveTo>
                    <a:pt x="18" y="0"/>
                  </a:moveTo>
                  <a:cubicBezTo>
                    <a:pt x="9" y="0"/>
                    <a:pt x="1" y="0"/>
                    <a:pt x="1" y="9"/>
                  </a:cubicBezTo>
                  <a:lnTo>
                    <a:pt x="1" y="361"/>
                  </a:lnTo>
                  <a:cubicBezTo>
                    <a:pt x="1" y="361"/>
                    <a:pt x="9" y="378"/>
                    <a:pt x="18" y="378"/>
                  </a:cubicBezTo>
                  <a:cubicBezTo>
                    <a:pt x="35" y="378"/>
                    <a:pt x="35" y="361"/>
                    <a:pt x="35" y="361"/>
                  </a:cubicBezTo>
                  <a:lnTo>
                    <a:pt x="35" y="9"/>
                  </a:lnTo>
                  <a:cubicBezTo>
                    <a:pt x="35" y="9"/>
                    <a:pt x="35" y="0"/>
                    <a:pt x="18"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7"/>
            <p:cNvSpPr/>
            <p:nvPr/>
          </p:nvSpPr>
          <p:spPr>
            <a:xfrm>
              <a:off x="2656675" y="1272600"/>
              <a:ext cx="2175" cy="9675"/>
            </a:xfrm>
            <a:custGeom>
              <a:avLst/>
              <a:gdLst/>
              <a:ahLst/>
              <a:cxnLst/>
              <a:rect l="l" t="t" r="r" b="b"/>
              <a:pathLst>
                <a:path w="87" h="387" extrusionOk="0">
                  <a:moveTo>
                    <a:pt x="9" y="1"/>
                  </a:moveTo>
                  <a:cubicBezTo>
                    <a:pt x="0" y="1"/>
                    <a:pt x="0" y="9"/>
                    <a:pt x="0" y="18"/>
                  </a:cubicBezTo>
                  <a:lnTo>
                    <a:pt x="60" y="370"/>
                  </a:lnTo>
                  <a:cubicBezTo>
                    <a:pt x="60" y="370"/>
                    <a:pt x="60" y="387"/>
                    <a:pt x="69" y="387"/>
                  </a:cubicBezTo>
                  <a:cubicBezTo>
                    <a:pt x="86" y="387"/>
                    <a:pt x="86" y="370"/>
                    <a:pt x="86" y="361"/>
                  </a:cubicBezTo>
                  <a:lnTo>
                    <a:pt x="26" y="9"/>
                  </a:lnTo>
                  <a:cubicBezTo>
                    <a:pt x="26" y="1"/>
                    <a:pt x="17" y="1"/>
                    <a:pt x="9"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7"/>
            <p:cNvSpPr/>
            <p:nvPr/>
          </p:nvSpPr>
          <p:spPr>
            <a:xfrm>
              <a:off x="2667400" y="1273100"/>
              <a:ext cx="8825" cy="9175"/>
            </a:xfrm>
            <a:custGeom>
              <a:avLst/>
              <a:gdLst/>
              <a:ahLst/>
              <a:cxnLst/>
              <a:rect l="l" t="t" r="r" b="b"/>
              <a:pathLst>
                <a:path w="353" h="367" extrusionOk="0">
                  <a:moveTo>
                    <a:pt x="334" y="0"/>
                  </a:moveTo>
                  <a:cubicBezTo>
                    <a:pt x="328" y="0"/>
                    <a:pt x="322" y="2"/>
                    <a:pt x="318" y="7"/>
                  </a:cubicBezTo>
                  <a:lnTo>
                    <a:pt x="9" y="341"/>
                  </a:lnTo>
                  <a:cubicBezTo>
                    <a:pt x="0" y="350"/>
                    <a:pt x="0" y="350"/>
                    <a:pt x="9" y="367"/>
                  </a:cubicBezTo>
                  <a:lnTo>
                    <a:pt x="26" y="367"/>
                  </a:lnTo>
                  <a:lnTo>
                    <a:pt x="343" y="32"/>
                  </a:lnTo>
                  <a:cubicBezTo>
                    <a:pt x="352" y="24"/>
                    <a:pt x="352" y="24"/>
                    <a:pt x="343" y="7"/>
                  </a:cubicBezTo>
                  <a:cubicBezTo>
                    <a:pt x="343" y="2"/>
                    <a:pt x="339" y="0"/>
                    <a:pt x="334"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7"/>
            <p:cNvSpPr/>
            <p:nvPr/>
          </p:nvSpPr>
          <p:spPr>
            <a:xfrm>
              <a:off x="2665475" y="1272500"/>
              <a:ext cx="7300" cy="9775"/>
            </a:xfrm>
            <a:custGeom>
              <a:avLst/>
              <a:gdLst/>
              <a:ahLst/>
              <a:cxnLst/>
              <a:rect l="l" t="t" r="r" b="b"/>
              <a:pathLst>
                <a:path w="292" h="391" extrusionOk="0">
                  <a:moveTo>
                    <a:pt x="263" y="0"/>
                  </a:moveTo>
                  <a:cubicBezTo>
                    <a:pt x="260" y="0"/>
                    <a:pt x="257" y="5"/>
                    <a:pt x="257" y="13"/>
                  </a:cubicBezTo>
                  <a:lnTo>
                    <a:pt x="9" y="365"/>
                  </a:lnTo>
                  <a:cubicBezTo>
                    <a:pt x="0" y="365"/>
                    <a:pt x="0" y="374"/>
                    <a:pt x="17" y="391"/>
                  </a:cubicBezTo>
                  <a:lnTo>
                    <a:pt x="34" y="391"/>
                  </a:lnTo>
                  <a:lnTo>
                    <a:pt x="275" y="31"/>
                  </a:lnTo>
                  <a:cubicBezTo>
                    <a:pt x="292" y="22"/>
                    <a:pt x="292" y="13"/>
                    <a:pt x="275" y="13"/>
                  </a:cubicBezTo>
                  <a:cubicBezTo>
                    <a:pt x="270" y="5"/>
                    <a:pt x="266" y="0"/>
                    <a:pt x="263"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7"/>
            <p:cNvSpPr/>
            <p:nvPr/>
          </p:nvSpPr>
          <p:spPr>
            <a:xfrm>
              <a:off x="2663750" y="1272400"/>
              <a:ext cx="4750" cy="9875"/>
            </a:xfrm>
            <a:custGeom>
              <a:avLst/>
              <a:gdLst/>
              <a:ahLst/>
              <a:cxnLst/>
              <a:rect l="l" t="t" r="r" b="b"/>
              <a:pathLst>
                <a:path w="190" h="395" extrusionOk="0">
                  <a:moveTo>
                    <a:pt x="172" y="0"/>
                  </a:moveTo>
                  <a:cubicBezTo>
                    <a:pt x="163" y="0"/>
                    <a:pt x="155" y="0"/>
                    <a:pt x="155" y="17"/>
                  </a:cubicBezTo>
                  <a:lnTo>
                    <a:pt x="9" y="369"/>
                  </a:lnTo>
                  <a:cubicBezTo>
                    <a:pt x="0" y="378"/>
                    <a:pt x="9" y="395"/>
                    <a:pt x="26" y="395"/>
                  </a:cubicBezTo>
                  <a:cubicBezTo>
                    <a:pt x="26" y="395"/>
                    <a:pt x="35" y="395"/>
                    <a:pt x="43" y="378"/>
                  </a:cubicBezTo>
                  <a:lnTo>
                    <a:pt x="189" y="26"/>
                  </a:lnTo>
                  <a:cubicBezTo>
                    <a:pt x="189" y="17"/>
                    <a:pt x="189" y="0"/>
                    <a:pt x="172"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7"/>
            <p:cNvSpPr/>
            <p:nvPr/>
          </p:nvSpPr>
          <p:spPr>
            <a:xfrm>
              <a:off x="2662025" y="1272400"/>
              <a:ext cx="2400" cy="9875"/>
            </a:xfrm>
            <a:custGeom>
              <a:avLst/>
              <a:gdLst/>
              <a:ahLst/>
              <a:cxnLst/>
              <a:rect l="l" t="t" r="r" b="b"/>
              <a:pathLst>
                <a:path w="96" h="395" extrusionOk="0">
                  <a:moveTo>
                    <a:pt x="78" y="0"/>
                  </a:moveTo>
                  <a:cubicBezTo>
                    <a:pt x="69" y="0"/>
                    <a:pt x="61" y="0"/>
                    <a:pt x="61" y="17"/>
                  </a:cubicBezTo>
                  <a:lnTo>
                    <a:pt x="9" y="369"/>
                  </a:lnTo>
                  <a:cubicBezTo>
                    <a:pt x="1" y="378"/>
                    <a:pt x="9" y="395"/>
                    <a:pt x="18" y="395"/>
                  </a:cubicBezTo>
                  <a:cubicBezTo>
                    <a:pt x="26" y="395"/>
                    <a:pt x="44" y="378"/>
                    <a:pt x="44" y="378"/>
                  </a:cubicBezTo>
                  <a:lnTo>
                    <a:pt x="95" y="26"/>
                  </a:lnTo>
                  <a:cubicBezTo>
                    <a:pt x="95" y="17"/>
                    <a:pt x="95" y="0"/>
                    <a:pt x="78"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7"/>
            <p:cNvSpPr/>
            <p:nvPr/>
          </p:nvSpPr>
          <p:spPr>
            <a:xfrm>
              <a:off x="2642525" y="1260375"/>
              <a:ext cx="36250" cy="11175"/>
            </a:xfrm>
            <a:custGeom>
              <a:avLst/>
              <a:gdLst/>
              <a:ahLst/>
              <a:cxnLst/>
              <a:rect l="l" t="t" r="r" b="b"/>
              <a:pathLst>
                <a:path w="1450" h="447" extrusionOk="0">
                  <a:moveTo>
                    <a:pt x="34" y="1"/>
                  </a:moveTo>
                  <a:cubicBezTo>
                    <a:pt x="17" y="1"/>
                    <a:pt x="0" y="18"/>
                    <a:pt x="0" y="35"/>
                  </a:cubicBezTo>
                  <a:cubicBezTo>
                    <a:pt x="0" y="61"/>
                    <a:pt x="17" y="69"/>
                    <a:pt x="34" y="69"/>
                  </a:cubicBezTo>
                  <a:lnTo>
                    <a:pt x="69" y="69"/>
                  </a:lnTo>
                  <a:lnTo>
                    <a:pt x="69" y="421"/>
                  </a:lnTo>
                  <a:cubicBezTo>
                    <a:pt x="69" y="430"/>
                    <a:pt x="77" y="447"/>
                    <a:pt x="94" y="447"/>
                  </a:cubicBezTo>
                  <a:cubicBezTo>
                    <a:pt x="103" y="447"/>
                    <a:pt x="112" y="430"/>
                    <a:pt x="112" y="421"/>
                  </a:cubicBezTo>
                  <a:lnTo>
                    <a:pt x="112" y="69"/>
                  </a:lnTo>
                  <a:lnTo>
                    <a:pt x="232" y="69"/>
                  </a:lnTo>
                  <a:lnTo>
                    <a:pt x="232" y="421"/>
                  </a:lnTo>
                  <a:cubicBezTo>
                    <a:pt x="232" y="430"/>
                    <a:pt x="240" y="447"/>
                    <a:pt x="249" y="447"/>
                  </a:cubicBezTo>
                  <a:cubicBezTo>
                    <a:pt x="266" y="447"/>
                    <a:pt x="275" y="430"/>
                    <a:pt x="275" y="421"/>
                  </a:cubicBezTo>
                  <a:lnTo>
                    <a:pt x="275" y="69"/>
                  </a:lnTo>
                  <a:lnTo>
                    <a:pt x="395" y="69"/>
                  </a:lnTo>
                  <a:lnTo>
                    <a:pt x="395" y="421"/>
                  </a:lnTo>
                  <a:cubicBezTo>
                    <a:pt x="395" y="430"/>
                    <a:pt x="403" y="447"/>
                    <a:pt x="412" y="447"/>
                  </a:cubicBezTo>
                  <a:cubicBezTo>
                    <a:pt x="420" y="447"/>
                    <a:pt x="429" y="430"/>
                    <a:pt x="429" y="421"/>
                  </a:cubicBezTo>
                  <a:lnTo>
                    <a:pt x="429" y="69"/>
                  </a:lnTo>
                  <a:lnTo>
                    <a:pt x="549" y="69"/>
                  </a:lnTo>
                  <a:lnTo>
                    <a:pt x="549" y="421"/>
                  </a:lnTo>
                  <a:cubicBezTo>
                    <a:pt x="549" y="430"/>
                    <a:pt x="566" y="447"/>
                    <a:pt x="575" y="447"/>
                  </a:cubicBezTo>
                  <a:cubicBezTo>
                    <a:pt x="583" y="447"/>
                    <a:pt x="592" y="430"/>
                    <a:pt x="592" y="421"/>
                  </a:cubicBezTo>
                  <a:lnTo>
                    <a:pt x="592" y="69"/>
                  </a:lnTo>
                  <a:lnTo>
                    <a:pt x="712" y="69"/>
                  </a:lnTo>
                  <a:lnTo>
                    <a:pt x="712" y="421"/>
                  </a:lnTo>
                  <a:cubicBezTo>
                    <a:pt x="712" y="430"/>
                    <a:pt x="721" y="447"/>
                    <a:pt x="738" y="447"/>
                  </a:cubicBezTo>
                  <a:cubicBezTo>
                    <a:pt x="746" y="447"/>
                    <a:pt x="755" y="430"/>
                    <a:pt x="755" y="421"/>
                  </a:cubicBezTo>
                  <a:lnTo>
                    <a:pt x="755" y="69"/>
                  </a:lnTo>
                  <a:lnTo>
                    <a:pt x="875" y="69"/>
                  </a:lnTo>
                  <a:lnTo>
                    <a:pt x="875" y="421"/>
                  </a:lnTo>
                  <a:cubicBezTo>
                    <a:pt x="875" y="430"/>
                    <a:pt x="884" y="447"/>
                    <a:pt x="892" y="447"/>
                  </a:cubicBezTo>
                  <a:cubicBezTo>
                    <a:pt x="909" y="447"/>
                    <a:pt x="918" y="430"/>
                    <a:pt x="918" y="421"/>
                  </a:cubicBezTo>
                  <a:lnTo>
                    <a:pt x="918" y="69"/>
                  </a:lnTo>
                  <a:lnTo>
                    <a:pt x="1038" y="69"/>
                  </a:lnTo>
                  <a:lnTo>
                    <a:pt x="1038" y="421"/>
                  </a:lnTo>
                  <a:cubicBezTo>
                    <a:pt x="1038" y="430"/>
                    <a:pt x="1047" y="447"/>
                    <a:pt x="1055" y="447"/>
                  </a:cubicBezTo>
                  <a:cubicBezTo>
                    <a:pt x="1064" y="447"/>
                    <a:pt x="1081" y="430"/>
                    <a:pt x="1081" y="421"/>
                  </a:cubicBezTo>
                  <a:lnTo>
                    <a:pt x="1081" y="69"/>
                  </a:lnTo>
                  <a:lnTo>
                    <a:pt x="1193" y="69"/>
                  </a:lnTo>
                  <a:lnTo>
                    <a:pt x="1193" y="421"/>
                  </a:lnTo>
                  <a:cubicBezTo>
                    <a:pt x="1193" y="430"/>
                    <a:pt x="1210" y="447"/>
                    <a:pt x="1218" y="447"/>
                  </a:cubicBezTo>
                  <a:cubicBezTo>
                    <a:pt x="1227" y="447"/>
                    <a:pt x="1235" y="430"/>
                    <a:pt x="1235" y="421"/>
                  </a:cubicBezTo>
                  <a:lnTo>
                    <a:pt x="1235" y="69"/>
                  </a:lnTo>
                  <a:lnTo>
                    <a:pt x="1356" y="69"/>
                  </a:lnTo>
                  <a:lnTo>
                    <a:pt x="1356" y="421"/>
                  </a:lnTo>
                  <a:cubicBezTo>
                    <a:pt x="1356" y="430"/>
                    <a:pt x="1364" y="447"/>
                    <a:pt x="1381" y="447"/>
                  </a:cubicBezTo>
                  <a:cubicBezTo>
                    <a:pt x="1390" y="447"/>
                    <a:pt x="1398" y="430"/>
                    <a:pt x="1398" y="421"/>
                  </a:cubicBezTo>
                  <a:lnTo>
                    <a:pt x="1398" y="69"/>
                  </a:lnTo>
                  <a:lnTo>
                    <a:pt x="1424" y="69"/>
                  </a:lnTo>
                  <a:cubicBezTo>
                    <a:pt x="1441" y="69"/>
                    <a:pt x="1450" y="44"/>
                    <a:pt x="1450" y="35"/>
                  </a:cubicBezTo>
                  <a:cubicBezTo>
                    <a:pt x="1441" y="18"/>
                    <a:pt x="1433" y="1"/>
                    <a:pt x="1407"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7"/>
            <p:cNvSpPr/>
            <p:nvPr/>
          </p:nvSpPr>
          <p:spPr>
            <a:xfrm>
              <a:off x="2642725" y="1269800"/>
              <a:ext cx="35850" cy="3900"/>
            </a:xfrm>
            <a:custGeom>
              <a:avLst/>
              <a:gdLst/>
              <a:ahLst/>
              <a:cxnLst/>
              <a:rect l="l" t="t" r="r" b="b"/>
              <a:pathLst>
                <a:path w="1434" h="156" extrusionOk="0">
                  <a:moveTo>
                    <a:pt x="1367" y="0"/>
                  </a:moveTo>
                  <a:cubicBezTo>
                    <a:pt x="1364" y="0"/>
                    <a:pt x="1360" y="0"/>
                    <a:pt x="1356" y="1"/>
                  </a:cubicBezTo>
                  <a:lnTo>
                    <a:pt x="69" y="1"/>
                  </a:lnTo>
                  <a:cubicBezTo>
                    <a:pt x="26" y="1"/>
                    <a:pt x="1" y="36"/>
                    <a:pt x="1" y="78"/>
                  </a:cubicBezTo>
                  <a:cubicBezTo>
                    <a:pt x="1" y="121"/>
                    <a:pt x="26" y="156"/>
                    <a:pt x="69" y="156"/>
                  </a:cubicBezTo>
                  <a:lnTo>
                    <a:pt x="1356" y="156"/>
                  </a:lnTo>
                  <a:cubicBezTo>
                    <a:pt x="1399" y="156"/>
                    <a:pt x="1433" y="121"/>
                    <a:pt x="1433" y="78"/>
                  </a:cubicBezTo>
                  <a:cubicBezTo>
                    <a:pt x="1433" y="39"/>
                    <a:pt x="1405" y="0"/>
                    <a:pt x="1367"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7"/>
            <p:cNvSpPr/>
            <p:nvPr/>
          </p:nvSpPr>
          <p:spPr>
            <a:xfrm>
              <a:off x="2642525" y="1270025"/>
              <a:ext cx="36050" cy="3475"/>
            </a:xfrm>
            <a:custGeom>
              <a:avLst/>
              <a:gdLst/>
              <a:ahLst/>
              <a:cxnLst/>
              <a:rect l="l" t="t" r="r" b="b"/>
              <a:pathLst>
                <a:path w="1442" h="139" extrusionOk="0">
                  <a:moveTo>
                    <a:pt x="1407" y="1"/>
                  </a:moveTo>
                  <a:cubicBezTo>
                    <a:pt x="1313" y="87"/>
                    <a:pt x="927" y="87"/>
                    <a:pt x="721" y="87"/>
                  </a:cubicBezTo>
                  <a:cubicBezTo>
                    <a:pt x="549" y="87"/>
                    <a:pt x="378" y="87"/>
                    <a:pt x="206" y="78"/>
                  </a:cubicBezTo>
                  <a:cubicBezTo>
                    <a:pt x="146" y="78"/>
                    <a:pt x="60" y="69"/>
                    <a:pt x="17" y="27"/>
                  </a:cubicBezTo>
                  <a:cubicBezTo>
                    <a:pt x="0" y="35"/>
                    <a:pt x="0" y="44"/>
                    <a:pt x="0" y="69"/>
                  </a:cubicBezTo>
                  <a:cubicBezTo>
                    <a:pt x="0" y="112"/>
                    <a:pt x="34" y="138"/>
                    <a:pt x="77" y="138"/>
                  </a:cubicBezTo>
                  <a:lnTo>
                    <a:pt x="1364" y="138"/>
                  </a:lnTo>
                  <a:cubicBezTo>
                    <a:pt x="1407" y="138"/>
                    <a:pt x="1441" y="112"/>
                    <a:pt x="1441" y="69"/>
                  </a:cubicBezTo>
                  <a:cubicBezTo>
                    <a:pt x="1441" y="35"/>
                    <a:pt x="1433" y="18"/>
                    <a:pt x="1407"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7"/>
            <p:cNvSpPr/>
            <p:nvPr/>
          </p:nvSpPr>
          <p:spPr>
            <a:xfrm>
              <a:off x="2644875" y="1334000"/>
              <a:ext cx="8825" cy="8975"/>
            </a:xfrm>
            <a:custGeom>
              <a:avLst/>
              <a:gdLst/>
              <a:ahLst/>
              <a:cxnLst/>
              <a:rect l="l" t="t" r="r" b="b"/>
              <a:pathLst>
                <a:path w="353" h="359" extrusionOk="0">
                  <a:moveTo>
                    <a:pt x="21" y="1"/>
                  </a:moveTo>
                  <a:cubicBezTo>
                    <a:pt x="18" y="1"/>
                    <a:pt x="13" y="3"/>
                    <a:pt x="9" y="7"/>
                  </a:cubicBezTo>
                  <a:cubicBezTo>
                    <a:pt x="0" y="7"/>
                    <a:pt x="0" y="16"/>
                    <a:pt x="9" y="33"/>
                  </a:cubicBezTo>
                  <a:lnTo>
                    <a:pt x="318" y="359"/>
                  </a:lnTo>
                  <a:lnTo>
                    <a:pt x="335" y="359"/>
                  </a:lnTo>
                  <a:cubicBezTo>
                    <a:pt x="352" y="359"/>
                    <a:pt x="352" y="350"/>
                    <a:pt x="335" y="342"/>
                  </a:cubicBezTo>
                  <a:lnTo>
                    <a:pt x="26" y="7"/>
                  </a:lnTo>
                  <a:cubicBezTo>
                    <a:pt x="26" y="3"/>
                    <a:pt x="24" y="1"/>
                    <a:pt x="21"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7"/>
            <p:cNvSpPr/>
            <p:nvPr/>
          </p:nvSpPr>
          <p:spPr>
            <a:xfrm>
              <a:off x="2648525" y="1333300"/>
              <a:ext cx="7100" cy="9675"/>
            </a:xfrm>
            <a:custGeom>
              <a:avLst/>
              <a:gdLst/>
              <a:ahLst/>
              <a:cxnLst/>
              <a:rect l="l" t="t" r="r" b="b"/>
              <a:pathLst>
                <a:path w="284" h="387" extrusionOk="0">
                  <a:moveTo>
                    <a:pt x="0" y="1"/>
                  </a:moveTo>
                  <a:lnTo>
                    <a:pt x="0" y="27"/>
                  </a:lnTo>
                  <a:lnTo>
                    <a:pt x="249" y="378"/>
                  </a:lnTo>
                  <a:cubicBezTo>
                    <a:pt x="249" y="387"/>
                    <a:pt x="258" y="387"/>
                    <a:pt x="258" y="387"/>
                  </a:cubicBezTo>
                  <a:cubicBezTo>
                    <a:pt x="266" y="387"/>
                    <a:pt x="283" y="378"/>
                    <a:pt x="266" y="361"/>
                  </a:cubicBezTo>
                  <a:lnTo>
                    <a:pt x="17"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7"/>
            <p:cNvSpPr/>
            <p:nvPr/>
          </p:nvSpPr>
          <p:spPr>
            <a:xfrm>
              <a:off x="2653025" y="1333300"/>
              <a:ext cx="4300" cy="9675"/>
            </a:xfrm>
            <a:custGeom>
              <a:avLst/>
              <a:gdLst/>
              <a:ahLst/>
              <a:cxnLst/>
              <a:rect l="l" t="t" r="r" b="b"/>
              <a:pathLst>
                <a:path w="172" h="387" extrusionOk="0">
                  <a:moveTo>
                    <a:pt x="18" y="1"/>
                  </a:moveTo>
                  <a:cubicBezTo>
                    <a:pt x="0" y="1"/>
                    <a:pt x="0" y="18"/>
                    <a:pt x="0" y="27"/>
                  </a:cubicBezTo>
                  <a:lnTo>
                    <a:pt x="146" y="378"/>
                  </a:lnTo>
                  <a:cubicBezTo>
                    <a:pt x="146" y="387"/>
                    <a:pt x="146" y="387"/>
                    <a:pt x="155" y="387"/>
                  </a:cubicBezTo>
                  <a:cubicBezTo>
                    <a:pt x="163" y="387"/>
                    <a:pt x="163" y="378"/>
                    <a:pt x="172" y="370"/>
                  </a:cubicBezTo>
                  <a:lnTo>
                    <a:pt x="35" y="18"/>
                  </a:lnTo>
                  <a:cubicBezTo>
                    <a:pt x="35" y="1"/>
                    <a:pt x="26" y="1"/>
                    <a:pt x="18"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7"/>
            <p:cNvSpPr/>
            <p:nvPr/>
          </p:nvSpPr>
          <p:spPr>
            <a:xfrm>
              <a:off x="2660100" y="1333725"/>
              <a:ext cx="875" cy="9250"/>
            </a:xfrm>
            <a:custGeom>
              <a:avLst/>
              <a:gdLst/>
              <a:ahLst/>
              <a:cxnLst/>
              <a:rect l="l" t="t" r="r" b="b"/>
              <a:pathLst>
                <a:path w="35" h="370" extrusionOk="0">
                  <a:moveTo>
                    <a:pt x="18" y="1"/>
                  </a:moveTo>
                  <a:cubicBezTo>
                    <a:pt x="9" y="1"/>
                    <a:pt x="1" y="1"/>
                    <a:pt x="1" y="10"/>
                  </a:cubicBezTo>
                  <a:lnTo>
                    <a:pt x="1" y="361"/>
                  </a:lnTo>
                  <a:cubicBezTo>
                    <a:pt x="1" y="361"/>
                    <a:pt x="9" y="370"/>
                    <a:pt x="18" y="370"/>
                  </a:cubicBezTo>
                  <a:cubicBezTo>
                    <a:pt x="35" y="370"/>
                    <a:pt x="35" y="370"/>
                    <a:pt x="35" y="361"/>
                  </a:cubicBezTo>
                  <a:lnTo>
                    <a:pt x="35" y="10"/>
                  </a:lnTo>
                  <a:cubicBezTo>
                    <a:pt x="35" y="10"/>
                    <a:pt x="35" y="1"/>
                    <a:pt x="18"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7"/>
            <p:cNvSpPr/>
            <p:nvPr/>
          </p:nvSpPr>
          <p:spPr>
            <a:xfrm>
              <a:off x="2656875" y="1333300"/>
              <a:ext cx="2175" cy="9675"/>
            </a:xfrm>
            <a:custGeom>
              <a:avLst/>
              <a:gdLst/>
              <a:ahLst/>
              <a:cxnLst/>
              <a:rect l="l" t="t" r="r" b="b"/>
              <a:pathLst>
                <a:path w="87" h="387" extrusionOk="0">
                  <a:moveTo>
                    <a:pt x="9" y="1"/>
                  </a:moveTo>
                  <a:cubicBezTo>
                    <a:pt x="1" y="1"/>
                    <a:pt x="1" y="18"/>
                    <a:pt x="1" y="27"/>
                  </a:cubicBezTo>
                  <a:lnTo>
                    <a:pt x="52" y="378"/>
                  </a:lnTo>
                  <a:cubicBezTo>
                    <a:pt x="52" y="378"/>
                    <a:pt x="52" y="387"/>
                    <a:pt x="61" y="387"/>
                  </a:cubicBezTo>
                  <a:cubicBezTo>
                    <a:pt x="78" y="387"/>
                    <a:pt x="78" y="387"/>
                    <a:pt x="87" y="370"/>
                  </a:cubicBezTo>
                  <a:lnTo>
                    <a:pt x="35" y="18"/>
                  </a:lnTo>
                  <a:cubicBezTo>
                    <a:pt x="35" y="1"/>
                    <a:pt x="18" y="1"/>
                    <a:pt x="9"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7"/>
            <p:cNvSpPr/>
            <p:nvPr/>
          </p:nvSpPr>
          <p:spPr>
            <a:xfrm>
              <a:off x="2667400" y="1334000"/>
              <a:ext cx="8825" cy="8975"/>
            </a:xfrm>
            <a:custGeom>
              <a:avLst/>
              <a:gdLst/>
              <a:ahLst/>
              <a:cxnLst/>
              <a:rect l="l" t="t" r="r" b="b"/>
              <a:pathLst>
                <a:path w="353" h="359" extrusionOk="0">
                  <a:moveTo>
                    <a:pt x="334" y="1"/>
                  </a:moveTo>
                  <a:cubicBezTo>
                    <a:pt x="328" y="1"/>
                    <a:pt x="322" y="3"/>
                    <a:pt x="318" y="7"/>
                  </a:cubicBezTo>
                  <a:lnTo>
                    <a:pt x="9" y="342"/>
                  </a:lnTo>
                  <a:cubicBezTo>
                    <a:pt x="0" y="350"/>
                    <a:pt x="0" y="350"/>
                    <a:pt x="9" y="359"/>
                  </a:cubicBezTo>
                  <a:lnTo>
                    <a:pt x="26" y="359"/>
                  </a:lnTo>
                  <a:lnTo>
                    <a:pt x="343" y="33"/>
                  </a:lnTo>
                  <a:cubicBezTo>
                    <a:pt x="352" y="16"/>
                    <a:pt x="352" y="16"/>
                    <a:pt x="343" y="7"/>
                  </a:cubicBezTo>
                  <a:cubicBezTo>
                    <a:pt x="343" y="3"/>
                    <a:pt x="339" y="1"/>
                    <a:pt x="334"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7"/>
            <p:cNvSpPr/>
            <p:nvPr/>
          </p:nvSpPr>
          <p:spPr>
            <a:xfrm>
              <a:off x="2665475" y="1333425"/>
              <a:ext cx="7300" cy="9550"/>
            </a:xfrm>
            <a:custGeom>
              <a:avLst/>
              <a:gdLst/>
              <a:ahLst/>
              <a:cxnLst/>
              <a:rect l="l" t="t" r="r" b="b"/>
              <a:pathLst>
                <a:path w="292" h="382" extrusionOk="0">
                  <a:moveTo>
                    <a:pt x="263" y="0"/>
                  </a:moveTo>
                  <a:cubicBezTo>
                    <a:pt x="260" y="0"/>
                    <a:pt x="257" y="4"/>
                    <a:pt x="257" y="13"/>
                  </a:cubicBezTo>
                  <a:lnTo>
                    <a:pt x="9" y="365"/>
                  </a:lnTo>
                  <a:cubicBezTo>
                    <a:pt x="0" y="365"/>
                    <a:pt x="0" y="373"/>
                    <a:pt x="17" y="382"/>
                  </a:cubicBezTo>
                  <a:lnTo>
                    <a:pt x="34" y="382"/>
                  </a:lnTo>
                  <a:lnTo>
                    <a:pt x="275" y="30"/>
                  </a:lnTo>
                  <a:cubicBezTo>
                    <a:pt x="292" y="22"/>
                    <a:pt x="292" y="13"/>
                    <a:pt x="275" y="13"/>
                  </a:cubicBezTo>
                  <a:cubicBezTo>
                    <a:pt x="270" y="4"/>
                    <a:pt x="266" y="0"/>
                    <a:pt x="263"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7"/>
            <p:cNvSpPr/>
            <p:nvPr/>
          </p:nvSpPr>
          <p:spPr>
            <a:xfrm>
              <a:off x="2663750" y="1333300"/>
              <a:ext cx="4750" cy="9675"/>
            </a:xfrm>
            <a:custGeom>
              <a:avLst/>
              <a:gdLst/>
              <a:ahLst/>
              <a:cxnLst/>
              <a:rect l="l" t="t" r="r" b="b"/>
              <a:pathLst>
                <a:path w="190" h="387" extrusionOk="0">
                  <a:moveTo>
                    <a:pt x="172" y="1"/>
                  </a:moveTo>
                  <a:cubicBezTo>
                    <a:pt x="163" y="1"/>
                    <a:pt x="155" y="1"/>
                    <a:pt x="155" y="18"/>
                  </a:cubicBezTo>
                  <a:lnTo>
                    <a:pt x="9" y="370"/>
                  </a:lnTo>
                  <a:cubicBezTo>
                    <a:pt x="0" y="378"/>
                    <a:pt x="9" y="387"/>
                    <a:pt x="26" y="387"/>
                  </a:cubicBezTo>
                  <a:cubicBezTo>
                    <a:pt x="26" y="387"/>
                    <a:pt x="35" y="387"/>
                    <a:pt x="43" y="378"/>
                  </a:cubicBezTo>
                  <a:lnTo>
                    <a:pt x="189" y="27"/>
                  </a:lnTo>
                  <a:cubicBezTo>
                    <a:pt x="189" y="18"/>
                    <a:pt x="189" y="1"/>
                    <a:pt x="172"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7"/>
            <p:cNvSpPr/>
            <p:nvPr/>
          </p:nvSpPr>
          <p:spPr>
            <a:xfrm>
              <a:off x="2662025" y="1333300"/>
              <a:ext cx="2400" cy="9675"/>
            </a:xfrm>
            <a:custGeom>
              <a:avLst/>
              <a:gdLst/>
              <a:ahLst/>
              <a:cxnLst/>
              <a:rect l="l" t="t" r="r" b="b"/>
              <a:pathLst>
                <a:path w="96" h="387" extrusionOk="0">
                  <a:moveTo>
                    <a:pt x="78" y="1"/>
                  </a:moveTo>
                  <a:cubicBezTo>
                    <a:pt x="69" y="1"/>
                    <a:pt x="61" y="1"/>
                    <a:pt x="61" y="18"/>
                  </a:cubicBezTo>
                  <a:lnTo>
                    <a:pt x="9" y="370"/>
                  </a:lnTo>
                  <a:cubicBezTo>
                    <a:pt x="1" y="378"/>
                    <a:pt x="9" y="387"/>
                    <a:pt x="18" y="387"/>
                  </a:cubicBezTo>
                  <a:cubicBezTo>
                    <a:pt x="26" y="387"/>
                    <a:pt x="44" y="387"/>
                    <a:pt x="44" y="378"/>
                  </a:cubicBezTo>
                  <a:lnTo>
                    <a:pt x="95" y="27"/>
                  </a:lnTo>
                  <a:cubicBezTo>
                    <a:pt x="95" y="18"/>
                    <a:pt x="95" y="1"/>
                    <a:pt x="78"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7"/>
            <p:cNvSpPr/>
            <p:nvPr/>
          </p:nvSpPr>
          <p:spPr>
            <a:xfrm>
              <a:off x="2642525" y="1321300"/>
              <a:ext cx="36250" cy="10950"/>
            </a:xfrm>
            <a:custGeom>
              <a:avLst/>
              <a:gdLst/>
              <a:ahLst/>
              <a:cxnLst/>
              <a:rect l="l" t="t" r="r" b="b"/>
              <a:pathLst>
                <a:path w="1450" h="438" extrusionOk="0">
                  <a:moveTo>
                    <a:pt x="34" y="0"/>
                  </a:moveTo>
                  <a:cubicBezTo>
                    <a:pt x="17" y="0"/>
                    <a:pt x="0" y="9"/>
                    <a:pt x="0" y="35"/>
                  </a:cubicBezTo>
                  <a:cubicBezTo>
                    <a:pt x="0" y="52"/>
                    <a:pt x="17" y="69"/>
                    <a:pt x="34" y="69"/>
                  </a:cubicBezTo>
                  <a:lnTo>
                    <a:pt x="69" y="69"/>
                  </a:lnTo>
                  <a:lnTo>
                    <a:pt x="69" y="421"/>
                  </a:lnTo>
                  <a:cubicBezTo>
                    <a:pt x="69" y="429"/>
                    <a:pt x="77" y="438"/>
                    <a:pt x="94" y="438"/>
                  </a:cubicBezTo>
                  <a:cubicBezTo>
                    <a:pt x="103" y="438"/>
                    <a:pt x="112" y="429"/>
                    <a:pt x="112" y="421"/>
                  </a:cubicBezTo>
                  <a:lnTo>
                    <a:pt x="112" y="69"/>
                  </a:lnTo>
                  <a:lnTo>
                    <a:pt x="232" y="69"/>
                  </a:lnTo>
                  <a:lnTo>
                    <a:pt x="232" y="421"/>
                  </a:lnTo>
                  <a:cubicBezTo>
                    <a:pt x="232" y="429"/>
                    <a:pt x="240" y="438"/>
                    <a:pt x="249" y="438"/>
                  </a:cubicBezTo>
                  <a:cubicBezTo>
                    <a:pt x="266" y="438"/>
                    <a:pt x="275" y="429"/>
                    <a:pt x="275" y="421"/>
                  </a:cubicBezTo>
                  <a:lnTo>
                    <a:pt x="275" y="69"/>
                  </a:lnTo>
                  <a:lnTo>
                    <a:pt x="395" y="69"/>
                  </a:lnTo>
                  <a:lnTo>
                    <a:pt x="395" y="421"/>
                  </a:lnTo>
                  <a:cubicBezTo>
                    <a:pt x="395" y="429"/>
                    <a:pt x="403" y="438"/>
                    <a:pt x="412" y="438"/>
                  </a:cubicBezTo>
                  <a:cubicBezTo>
                    <a:pt x="420" y="438"/>
                    <a:pt x="429" y="429"/>
                    <a:pt x="429" y="421"/>
                  </a:cubicBezTo>
                  <a:lnTo>
                    <a:pt x="429" y="69"/>
                  </a:lnTo>
                  <a:lnTo>
                    <a:pt x="549" y="69"/>
                  </a:lnTo>
                  <a:lnTo>
                    <a:pt x="549" y="421"/>
                  </a:lnTo>
                  <a:cubicBezTo>
                    <a:pt x="549" y="429"/>
                    <a:pt x="566" y="438"/>
                    <a:pt x="575" y="438"/>
                  </a:cubicBezTo>
                  <a:cubicBezTo>
                    <a:pt x="583" y="438"/>
                    <a:pt x="592" y="429"/>
                    <a:pt x="592" y="421"/>
                  </a:cubicBezTo>
                  <a:lnTo>
                    <a:pt x="592" y="69"/>
                  </a:lnTo>
                  <a:lnTo>
                    <a:pt x="712" y="69"/>
                  </a:lnTo>
                  <a:lnTo>
                    <a:pt x="712" y="421"/>
                  </a:lnTo>
                  <a:cubicBezTo>
                    <a:pt x="712" y="429"/>
                    <a:pt x="721" y="438"/>
                    <a:pt x="738" y="438"/>
                  </a:cubicBezTo>
                  <a:cubicBezTo>
                    <a:pt x="746" y="438"/>
                    <a:pt x="755" y="429"/>
                    <a:pt x="755" y="421"/>
                  </a:cubicBezTo>
                  <a:lnTo>
                    <a:pt x="755" y="69"/>
                  </a:lnTo>
                  <a:lnTo>
                    <a:pt x="875" y="69"/>
                  </a:lnTo>
                  <a:lnTo>
                    <a:pt x="875" y="421"/>
                  </a:lnTo>
                  <a:cubicBezTo>
                    <a:pt x="875" y="429"/>
                    <a:pt x="884" y="438"/>
                    <a:pt x="892" y="438"/>
                  </a:cubicBezTo>
                  <a:cubicBezTo>
                    <a:pt x="909" y="438"/>
                    <a:pt x="918" y="429"/>
                    <a:pt x="918" y="421"/>
                  </a:cubicBezTo>
                  <a:lnTo>
                    <a:pt x="918" y="69"/>
                  </a:lnTo>
                  <a:lnTo>
                    <a:pt x="1038" y="69"/>
                  </a:lnTo>
                  <a:lnTo>
                    <a:pt x="1038" y="421"/>
                  </a:lnTo>
                  <a:cubicBezTo>
                    <a:pt x="1038" y="429"/>
                    <a:pt x="1047" y="438"/>
                    <a:pt x="1055" y="438"/>
                  </a:cubicBezTo>
                  <a:cubicBezTo>
                    <a:pt x="1064" y="438"/>
                    <a:pt x="1081" y="429"/>
                    <a:pt x="1081" y="421"/>
                  </a:cubicBezTo>
                  <a:lnTo>
                    <a:pt x="1081" y="69"/>
                  </a:lnTo>
                  <a:lnTo>
                    <a:pt x="1193" y="69"/>
                  </a:lnTo>
                  <a:lnTo>
                    <a:pt x="1193" y="421"/>
                  </a:lnTo>
                  <a:cubicBezTo>
                    <a:pt x="1193" y="429"/>
                    <a:pt x="1210" y="438"/>
                    <a:pt x="1218" y="438"/>
                  </a:cubicBezTo>
                  <a:cubicBezTo>
                    <a:pt x="1227" y="438"/>
                    <a:pt x="1235" y="429"/>
                    <a:pt x="1235" y="421"/>
                  </a:cubicBezTo>
                  <a:lnTo>
                    <a:pt x="1235" y="69"/>
                  </a:lnTo>
                  <a:lnTo>
                    <a:pt x="1356" y="69"/>
                  </a:lnTo>
                  <a:lnTo>
                    <a:pt x="1356" y="421"/>
                  </a:lnTo>
                  <a:cubicBezTo>
                    <a:pt x="1356" y="429"/>
                    <a:pt x="1364" y="438"/>
                    <a:pt x="1381" y="438"/>
                  </a:cubicBezTo>
                  <a:cubicBezTo>
                    <a:pt x="1390" y="438"/>
                    <a:pt x="1398" y="429"/>
                    <a:pt x="1398" y="421"/>
                  </a:cubicBezTo>
                  <a:lnTo>
                    <a:pt x="1398" y="69"/>
                  </a:lnTo>
                  <a:lnTo>
                    <a:pt x="1424" y="69"/>
                  </a:lnTo>
                  <a:cubicBezTo>
                    <a:pt x="1441" y="69"/>
                    <a:pt x="1450" y="52"/>
                    <a:pt x="1450" y="35"/>
                  </a:cubicBezTo>
                  <a:cubicBezTo>
                    <a:pt x="1441" y="26"/>
                    <a:pt x="1433" y="0"/>
                    <a:pt x="1407"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7"/>
            <p:cNvSpPr/>
            <p:nvPr/>
          </p:nvSpPr>
          <p:spPr>
            <a:xfrm>
              <a:off x="2642725" y="1330725"/>
              <a:ext cx="35850" cy="3675"/>
            </a:xfrm>
            <a:custGeom>
              <a:avLst/>
              <a:gdLst/>
              <a:ahLst/>
              <a:cxnLst/>
              <a:rect l="l" t="t" r="r" b="b"/>
              <a:pathLst>
                <a:path w="1434" h="147" extrusionOk="0">
                  <a:moveTo>
                    <a:pt x="69" y="1"/>
                  </a:moveTo>
                  <a:cubicBezTo>
                    <a:pt x="26" y="1"/>
                    <a:pt x="1" y="35"/>
                    <a:pt x="1" y="78"/>
                  </a:cubicBezTo>
                  <a:cubicBezTo>
                    <a:pt x="1" y="121"/>
                    <a:pt x="26" y="147"/>
                    <a:pt x="69" y="147"/>
                  </a:cubicBezTo>
                  <a:lnTo>
                    <a:pt x="1356" y="147"/>
                  </a:lnTo>
                  <a:cubicBezTo>
                    <a:pt x="1399" y="147"/>
                    <a:pt x="1433" y="121"/>
                    <a:pt x="1433" y="78"/>
                  </a:cubicBezTo>
                  <a:cubicBezTo>
                    <a:pt x="1433" y="35"/>
                    <a:pt x="1399" y="1"/>
                    <a:pt x="1356"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7"/>
            <p:cNvSpPr/>
            <p:nvPr/>
          </p:nvSpPr>
          <p:spPr>
            <a:xfrm>
              <a:off x="2642525" y="1330950"/>
              <a:ext cx="36050" cy="3450"/>
            </a:xfrm>
            <a:custGeom>
              <a:avLst/>
              <a:gdLst/>
              <a:ahLst/>
              <a:cxnLst/>
              <a:rect l="l" t="t" r="r" b="b"/>
              <a:pathLst>
                <a:path w="1442" h="138" extrusionOk="0">
                  <a:moveTo>
                    <a:pt x="1407" y="0"/>
                  </a:moveTo>
                  <a:cubicBezTo>
                    <a:pt x="1313" y="86"/>
                    <a:pt x="927" y="86"/>
                    <a:pt x="721" y="86"/>
                  </a:cubicBezTo>
                  <a:cubicBezTo>
                    <a:pt x="549" y="86"/>
                    <a:pt x="378" y="86"/>
                    <a:pt x="206" y="78"/>
                  </a:cubicBezTo>
                  <a:cubicBezTo>
                    <a:pt x="146" y="78"/>
                    <a:pt x="60" y="69"/>
                    <a:pt x="17" y="26"/>
                  </a:cubicBezTo>
                  <a:cubicBezTo>
                    <a:pt x="0" y="35"/>
                    <a:pt x="0" y="43"/>
                    <a:pt x="0" y="69"/>
                  </a:cubicBezTo>
                  <a:cubicBezTo>
                    <a:pt x="0" y="112"/>
                    <a:pt x="34" y="138"/>
                    <a:pt x="77" y="138"/>
                  </a:cubicBezTo>
                  <a:lnTo>
                    <a:pt x="1364" y="138"/>
                  </a:lnTo>
                  <a:cubicBezTo>
                    <a:pt x="1407" y="138"/>
                    <a:pt x="1441" y="112"/>
                    <a:pt x="1441" y="69"/>
                  </a:cubicBezTo>
                  <a:cubicBezTo>
                    <a:pt x="1441" y="43"/>
                    <a:pt x="1433" y="9"/>
                    <a:pt x="1407"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7"/>
            <p:cNvSpPr/>
            <p:nvPr/>
          </p:nvSpPr>
          <p:spPr>
            <a:xfrm>
              <a:off x="2644875" y="1395125"/>
              <a:ext cx="8825" cy="9000"/>
            </a:xfrm>
            <a:custGeom>
              <a:avLst/>
              <a:gdLst/>
              <a:ahLst/>
              <a:cxnLst/>
              <a:rect l="l" t="t" r="r" b="b"/>
              <a:pathLst>
                <a:path w="353" h="360" extrusionOk="0">
                  <a:moveTo>
                    <a:pt x="21" y="1"/>
                  </a:moveTo>
                  <a:cubicBezTo>
                    <a:pt x="18" y="1"/>
                    <a:pt x="13" y="3"/>
                    <a:pt x="9" y="7"/>
                  </a:cubicBezTo>
                  <a:cubicBezTo>
                    <a:pt x="0" y="7"/>
                    <a:pt x="0" y="16"/>
                    <a:pt x="9" y="25"/>
                  </a:cubicBezTo>
                  <a:lnTo>
                    <a:pt x="318" y="359"/>
                  </a:lnTo>
                  <a:lnTo>
                    <a:pt x="335" y="359"/>
                  </a:lnTo>
                  <a:cubicBezTo>
                    <a:pt x="352" y="359"/>
                    <a:pt x="352" y="351"/>
                    <a:pt x="335" y="342"/>
                  </a:cubicBezTo>
                  <a:lnTo>
                    <a:pt x="26" y="7"/>
                  </a:lnTo>
                  <a:cubicBezTo>
                    <a:pt x="26" y="3"/>
                    <a:pt x="24" y="1"/>
                    <a:pt x="21"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7"/>
            <p:cNvSpPr/>
            <p:nvPr/>
          </p:nvSpPr>
          <p:spPr>
            <a:xfrm>
              <a:off x="2648300" y="1394450"/>
              <a:ext cx="6900" cy="9675"/>
            </a:xfrm>
            <a:custGeom>
              <a:avLst/>
              <a:gdLst/>
              <a:ahLst/>
              <a:cxnLst/>
              <a:rect l="l" t="t" r="r" b="b"/>
              <a:pathLst>
                <a:path w="276" h="387" extrusionOk="0">
                  <a:moveTo>
                    <a:pt x="1" y="0"/>
                  </a:moveTo>
                  <a:lnTo>
                    <a:pt x="1" y="26"/>
                  </a:lnTo>
                  <a:lnTo>
                    <a:pt x="249" y="378"/>
                  </a:lnTo>
                  <a:cubicBezTo>
                    <a:pt x="249" y="386"/>
                    <a:pt x="249" y="386"/>
                    <a:pt x="258" y="386"/>
                  </a:cubicBezTo>
                  <a:cubicBezTo>
                    <a:pt x="275" y="386"/>
                    <a:pt x="275" y="378"/>
                    <a:pt x="267" y="360"/>
                  </a:cubicBezTo>
                  <a:lnTo>
                    <a:pt x="18"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7"/>
            <p:cNvSpPr/>
            <p:nvPr/>
          </p:nvSpPr>
          <p:spPr>
            <a:xfrm>
              <a:off x="2652800" y="1394450"/>
              <a:ext cx="4325" cy="9675"/>
            </a:xfrm>
            <a:custGeom>
              <a:avLst/>
              <a:gdLst/>
              <a:ahLst/>
              <a:cxnLst/>
              <a:rect l="l" t="t" r="r" b="b"/>
              <a:pathLst>
                <a:path w="173" h="387" extrusionOk="0">
                  <a:moveTo>
                    <a:pt x="9" y="0"/>
                  </a:moveTo>
                  <a:cubicBezTo>
                    <a:pt x="1" y="0"/>
                    <a:pt x="1" y="9"/>
                    <a:pt x="1" y="26"/>
                  </a:cubicBezTo>
                  <a:lnTo>
                    <a:pt x="138" y="378"/>
                  </a:lnTo>
                  <a:cubicBezTo>
                    <a:pt x="138" y="386"/>
                    <a:pt x="138" y="386"/>
                    <a:pt x="155" y="386"/>
                  </a:cubicBezTo>
                  <a:cubicBezTo>
                    <a:pt x="172" y="386"/>
                    <a:pt x="172" y="378"/>
                    <a:pt x="172" y="369"/>
                  </a:cubicBezTo>
                  <a:lnTo>
                    <a:pt x="35" y="17"/>
                  </a:lnTo>
                  <a:cubicBezTo>
                    <a:pt x="35" y="0"/>
                    <a:pt x="27" y="0"/>
                    <a:pt x="9"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7"/>
            <p:cNvSpPr/>
            <p:nvPr/>
          </p:nvSpPr>
          <p:spPr>
            <a:xfrm>
              <a:off x="2660325" y="1394450"/>
              <a:ext cx="875" cy="9675"/>
            </a:xfrm>
            <a:custGeom>
              <a:avLst/>
              <a:gdLst/>
              <a:ahLst/>
              <a:cxnLst/>
              <a:rect l="l" t="t" r="r" b="b"/>
              <a:pathLst>
                <a:path w="35" h="387" extrusionOk="0">
                  <a:moveTo>
                    <a:pt x="9" y="0"/>
                  </a:moveTo>
                  <a:cubicBezTo>
                    <a:pt x="9" y="0"/>
                    <a:pt x="0" y="0"/>
                    <a:pt x="0" y="17"/>
                  </a:cubicBezTo>
                  <a:lnTo>
                    <a:pt x="0" y="369"/>
                  </a:lnTo>
                  <a:cubicBezTo>
                    <a:pt x="0" y="378"/>
                    <a:pt x="0" y="386"/>
                    <a:pt x="9" y="386"/>
                  </a:cubicBezTo>
                  <a:cubicBezTo>
                    <a:pt x="9" y="386"/>
                    <a:pt x="26" y="386"/>
                    <a:pt x="34" y="369"/>
                  </a:cubicBezTo>
                  <a:lnTo>
                    <a:pt x="34" y="17"/>
                  </a:lnTo>
                  <a:lnTo>
                    <a:pt x="9"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7"/>
            <p:cNvSpPr/>
            <p:nvPr/>
          </p:nvSpPr>
          <p:spPr>
            <a:xfrm>
              <a:off x="2656875" y="1394450"/>
              <a:ext cx="2175" cy="9675"/>
            </a:xfrm>
            <a:custGeom>
              <a:avLst/>
              <a:gdLst/>
              <a:ahLst/>
              <a:cxnLst/>
              <a:rect l="l" t="t" r="r" b="b"/>
              <a:pathLst>
                <a:path w="87" h="387" extrusionOk="0">
                  <a:moveTo>
                    <a:pt x="9" y="0"/>
                  </a:moveTo>
                  <a:cubicBezTo>
                    <a:pt x="1" y="0"/>
                    <a:pt x="1" y="9"/>
                    <a:pt x="1" y="26"/>
                  </a:cubicBezTo>
                  <a:lnTo>
                    <a:pt x="52" y="378"/>
                  </a:lnTo>
                  <a:cubicBezTo>
                    <a:pt x="52" y="378"/>
                    <a:pt x="52" y="386"/>
                    <a:pt x="61" y="386"/>
                  </a:cubicBezTo>
                  <a:cubicBezTo>
                    <a:pt x="78" y="386"/>
                    <a:pt x="78" y="386"/>
                    <a:pt x="87" y="369"/>
                  </a:cubicBezTo>
                  <a:lnTo>
                    <a:pt x="35" y="17"/>
                  </a:lnTo>
                  <a:cubicBezTo>
                    <a:pt x="35" y="0"/>
                    <a:pt x="18" y="0"/>
                    <a:pt x="9"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7"/>
            <p:cNvSpPr/>
            <p:nvPr/>
          </p:nvSpPr>
          <p:spPr>
            <a:xfrm>
              <a:off x="2667400" y="1394750"/>
              <a:ext cx="8825" cy="9375"/>
            </a:xfrm>
            <a:custGeom>
              <a:avLst/>
              <a:gdLst/>
              <a:ahLst/>
              <a:cxnLst/>
              <a:rect l="l" t="t" r="r" b="b"/>
              <a:pathLst>
                <a:path w="353" h="375" extrusionOk="0">
                  <a:moveTo>
                    <a:pt x="334" y="1"/>
                  </a:moveTo>
                  <a:cubicBezTo>
                    <a:pt x="328" y="1"/>
                    <a:pt x="322" y="5"/>
                    <a:pt x="318" y="14"/>
                  </a:cubicBezTo>
                  <a:lnTo>
                    <a:pt x="9" y="348"/>
                  </a:lnTo>
                  <a:cubicBezTo>
                    <a:pt x="0" y="357"/>
                    <a:pt x="0" y="366"/>
                    <a:pt x="17" y="374"/>
                  </a:cubicBezTo>
                  <a:cubicBezTo>
                    <a:pt x="17" y="374"/>
                    <a:pt x="26" y="374"/>
                    <a:pt x="26" y="366"/>
                  </a:cubicBezTo>
                  <a:lnTo>
                    <a:pt x="343" y="31"/>
                  </a:lnTo>
                  <a:cubicBezTo>
                    <a:pt x="352" y="31"/>
                    <a:pt x="352" y="22"/>
                    <a:pt x="343" y="14"/>
                  </a:cubicBezTo>
                  <a:cubicBezTo>
                    <a:pt x="343" y="5"/>
                    <a:pt x="339" y="1"/>
                    <a:pt x="334"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7"/>
            <p:cNvSpPr/>
            <p:nvPr/>
          </p:nvSpPr>
          <p:spPr>
            <a:xfrm>
              <a:off x="2665475" y="1394550"/>
              <a:ext cx="7300" cy="9575"/>
            </a:xfrm>
            <a:custGeom>
              <a:avLst/>
              <a:gdLst/>
              <a:ahLst/>
              <a:cxnLst/>
              <a:rect l="l" t="t" r="r" b="b"/>
              <a:pathLst>
                <a:path w="292" h="383" extrusionOk="0">
                  <a:moveTo>
                    <a:pt x="263" y="0"/>
                  </a:moveTo>
                  <a:cubicBezTo>
                    <a:pt x="260" y="0"/>
                    <a:pt x="257" y="5"/>
                    <a:pt x="257" y="13"/>
                  </a:cubicBezTo>
                  <a:lnTo>
                    <a:pt x="9" y="365"/>
                  </a:lnTo>
                  <a:cubicBezTo>
                    <a:pt x="0" y="365"/>
                    <a:pt x="0" y="374"/>
                    <a:pt x="17" y="382"/>
                  </a:cubicBezTo>
                  <a:lnTo>
                    <a:pt x="34" y="382"/>
                  </a:lnTo>
                  <a:lnTo>
                    <a:pt x="275" y="30"/>
                  </a:lnTo>
                  <a:cubicBezTo>
                    <a:pt x="292" y="22"/>
                    <a:pt x="292" y="13"/>
                    <a:pt x="275" y="13"/>
                  </a:cubicBezTo>
                  <a:cubicBezTo>
                    <a:pt x="270" y="5"/>
                    <a:pt x="266" y="0"/>
                    <a:pt x="263"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7"/>
            <p:cNvSpPr/>
            <p:nvPr/>
          </p:nvSpPr>
          <p:spPr>
            <a:xfrm>
              <a:off x="2663525" y="1394450"/>
              <a:ext cx="4525" cy="9675"/>
            </a:xfrm>
            <a:custGeom>
              <a:avLst/>
              <a:gdLst/>
              <a:ahLst/>
              <a:cxnLst/>
              <a:rect l="l" t="t" r="r" b="b"/>
              <a:pathLst>
                <a:path w="181" h="387" extrusionOk="0">
                  <a:moveTo>
                    <a:pt x="172" y="0"/>
                  </a:moveTo>
                  <a:cubicBezTo>
                    <a:pt x="164" y="0"/>
                    <a:pt x="155" y="0"/>
                    <a:pt x="155" y="17"/>
                  </a:cubicBezTo>
                  <a:lnTo>
                    <a:pt x="9" y="369"/>
                  </a:lnTo>
                  <a:cubicBezTo>
                    <a:pt x="1" y="378"/>
                    <a:pt x="9" y="386"/>
                    <a:pt x="27" y="386"/>
                  </a:cubicBezTo>
                  <a:cubicBezTo>
                    <a:pt x="35" y="386"/>
                    <a:pt x="35" y="386"/>
                    <a:pt x="44" y="378"/>
                  </a:cubicBezTo>
                  <a:lnTo>
                    <a:pt x="181" y="26"/>
                  </a:lnTo>
                  <a:cubicBezTo>
                    <a:pt x="181" y="17"/>
                    <a:pt x="181" y="0"/>
                    <a:pt x="172"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7"/>
            <p:cNvSpPr/>
            <p:nvPr/>
          </p:nvSpPr>
          <p:spPr>
            <a:xfrm>
              <a:off x="2662025" y="1394450"/>
              <a:ext cx="2400" cy="9675"/>
            </a:xfrm>
            <a:custGeom>
              <a:avLst/>
              <a:gdLst/>
              <a:ahLst/>
              <a:cxnLst/>
              <a:rect l="l" t="t" r="r" b="b"/>
              <a:pathLst>
                <a:path w="96" h="387" extrusionOk="0">
                  <a:moveTo>
                    <a:pt x="78" y="0"/>
                  </a:moveTo>
                  <a:cubicBezTo>
                    <a:pt x="69" y="0"/>
                    <a:pt x="61" y="0"/>
                    <a:pt x="61" y="17"/>
                  </a:cubicBezTo>
                  <a:lnTo>
                    <a:pt x="9" y="369"/>
                  </a:lnTo>
                  <a:cubicBezTo>
                    <a:pt x="1" y="378"/>
                    <a:pt x="9" y="386"/>
                    <a:pt x="18" y="386"/>
                  </a:cubicBezTo>
                  <a:cubicBezTo>
                    <a:pt x="26" y="386"/>
                    <a:pt x="26" y="386"/>
                    <a:pt x="44" y="378"/>
                  </a:cubicBezTo>
                  <a:lnTo>
                    <a:pt x="95" y="26"/>
                  </a:lnTo>
                  <a:cubicBezTo>
                    <a:pt x="95" y="17"/>
                    <a:pt x="95" y="0"/>
                    <a:pt x="78"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7"/>
            <p:cNvSpPr/>
            <p:nvPr/>
          </p:nvSpPr>
          <p:spPr>
            <a:xfrm>
              <a:off x="2642525" y="1382425"/>
              <a:ext cx="36250" cy="10975"/>
            </a:xfrm>
            <a:custGeom>
              <a:avLst/>
              <a:gdLst/>
              <a:ahLst/>
              <a:cxnLst/>
              <a:rect l="l" t="t" r="r" b="b"/>
              <a:pathLst>
                <a:path w="1450" h="439" extrusionOk="0">
                  <a:moveTo>
                    <a:pt x="34" y="1"/>
                  </a:moveTo>
                  <a:cubicBezTo>
                    <a:pt x="17" y="1"/>
                    <a:pt x="0" y="9"/>
                    <a:pt x="0" y="35"/>
                  </a:cubicBezTo>
                  <a:cubicBezTo>
                    <a:pt x="0" y="52"/>
                    <a:pt x="26" y="69"/>
                    <a:pt x="34" y="69"/>
                  </a:cubicBezTo>
                  <a:lnTo>
                    <a:pt x="69" y="69"/>
                  </a:lnTo>
                  <a:lnTo>
                    <a:pt x="69" y="421"/>
                  </a:lnTo>
                  <a:cubicBezTo>
                    <a:pt x="69" y="430"/>
                    <a:pt x="77" y="438"/>
                    <a:pt x="94" y="438"/>
                  </a:cubicBezTo>
                  <a:cubicBezTo>
                    <a:pt x="103" y="438"/>
                    <a:pt x="112" y="430"/>
                    <a:pt x="112" y="421"/>
                  </a:cubicBezTo>
                  <a:lnTo>
                    <a:pt x="112" y="69"/>
                  </a:lnTo>
                  <a:lnTo>
                    <a:pt x="232" y="69"/>
                  </a:lnTo>
                  <a:lnTo>
                    <a:pt x="232" y="421"/>
                  </a:lnTo>
                  <a:cubicBezTo>
                    <a:pt x="232" y="430"/>
                    <a:pt x="240" y="438"/>
                    <a:pt x="249" y="438"/>
                  </a:cubicBezTo>
                  <a:cubicBezTo>
                    <a:pt x="266" y="438"/>
                    <a:pt x="275" y="430"/>
                    <a:pt x="275" y="421"/>
                  </a:cubicBezTo>
                  <a:lnTo>
                    <a:pt x="275" y="69"/>
                  </a:lnTo>
                  <a:lnTo>
                    <a:pt x="395" y="69"/>
                  </a:lnTo>
                  <a:lnTo>
                    <a:pt x="395" y="421"/>
                  </a:lnTo>
                  <a:cubicBezTo>
                    <a:pt x="395" y="430"/>
                    <a:pt x="403" y="438"/>
                    <a:pt x="412" y="438"/>
                  </a:cubicBezTo>
                  <a:cubicBezTo>
                    <a:pt x="420" y="438"/>
                    <a:pt x="429" y="430"/>
                    <a:pt x="429" y="421"/>
                  </a:cubicBezTo>
                  <a:lnTo>
                    <a:pt x="429" y="69"/>
                  </a:lnTo>
                  <a:lnTo>
                    <a:pt x="549" y="69"/>
                  </a:lnTo>
                  <a:lnTo>
                    <a:pt x="549" y="421"/>
                  </a:lnTo>
                  <a:cubicBezTo>
                    <a:pt x="549" y="430"/>
                    <a:pt x="566" y="438"/>
                    <a:pt x="575" y="438"/>
                  </a:cubicBezTo>
                  <a:cubicBezTo>
                    <a:pt x="583" y="438"/>
                    <a:pt x="592" y="430"/>
                    <a:pt x="592" y="421"/>
                  </a:cubicBezTo>
                  <a:lnTo>
                    <a:pt x="592" y="69"/>
                  </a:lnTo>
                  <a:lnTo>
                    <a:pt x="712" y="69"/>
                  </a:lnTo>
                  <a:lnTo>
                    <a:pt x="712" y="421"/>
                  </a:lnTo>
                  <a:cubicBezTo>
                    <a:pt x="712" y="430"/>
                    <a:pt x="721" y="438"/>
                    <a:pt x="738" y="438"/>
                  </a:cubicBezTo>
                  <a:cubicBezTo>
                    <a:pt x="746" y="438"/>
                    <a:pt x="755" y="430"/>
                    <a:pt x="755" y="421"/>
                  </a:cubicBezTo>
                  <a:lnTo>
                    <a:pt x="755" y="69"/>
                  </a:lnTo>
                  <a:lnTo>
                    <a:pt x="875" y="69"/>
                  </a:lnTo>
                  <a:lnTo>
                    <a:pt x="875" y="421"/>
                  </a:lnTo>
                  <a:cubicBezTo>
                    <a:pt x="875" y="430"/>
                    <a:pt x="884" y="438"/>
                    <a:pt x="892" y="438"/>
                  </a:cubicBezTo>
                  <a:cubicBezTo>
                    <a:pt x="909" y="438"/>
                    <a:pt x="918" y="430"/>
                    <a:pt x="918" y="421"/>
                  </a:cubicBezTo>
                  <a:lnTo>
                    <a:pt x="918" y="69"/>
                  </a:lnTo>
                  <a:lnTo>
                    <a:pt x="1038" y="69"/>
                  </a:lnTo>
                  <a:lnTo>
                    <a:pt x="1038" y="421"/>
                  </a:lnTo>
                  <a:cubicBezTo>
                    <a:pt x="1038" y="430"/>
                    <a:pt x="1047" y="438"/>
                    <a:pt x="1055" y="438"/>
                  </a:cubicBezTo>
                  <a:cubicBezTo>
                    <a:pt x="1064" y="438"/>
                    <a:pt x="1081" y="430"/>
                    <a:pt x="1081" y="421"/>
                  </a:cubicBezTo>
                  <a:lnTo>
                    <a:pt x="1081" y="69"/>
                  </a:lnTo>
                  <a:lnTo>
                    <a:pt x="1193" y="69"/>
                  </a:lnTo>
                  <a:lnTo>
                    <a:pt x="1193" y="421"/>
                  </a:lnTo>
                  <a:cubicBezTo>
                    <a:pt x="1193" y="430"/>
                    <a:pt x="1210" y="438"/>
                    <a:pt x="1218" y="438"/>
                  </a:cubicBezTo>
                  <a:cubicBezTo>
                    <a:pt x="1227" y="438"/>
                    <a:pt x="1235" y="430"/>
                    <a:pt x="1235" y="421"/>
                  </a:cubicBezTo>
                  <a:lnTo>
                    <a:pt x="1235" y="69"/>
                  </a:lnTo>
                  <a:lnTo>
                    <a:pt x="1356" y="69"/>
                  </a:lnTo>
                  <a:lnTo>
                    <a:pt x="1356" y="421"/>
                  </a:lnTo>
                  <a:cubicBezTo>
                    <a:pt x="1356" y="430"/>
                    <a:pt x="1364" y="438"/>
                    <a:pt x="1381" y="438"/>
                  </a:cubicBezTo>
                  <a:cubicBezTo>
                    <a:pt x="1390" y="438"/>
                    <a:pt x="1398" y="430"/>
                    <a:pt x="1398" y="421"/>
                  </a:cubicBezTo>
                  <a:lnTo>
                    <a:pt x="1398" y="69"/>
                  </a:lnTo>
                  <a:lnTo>
                    <a:pt x="1424" y="69"/>
                  </a:lnTo>
                  <a:cubicBezTo>
                    <a:pt x="1441" y="69"/>
                    <a:pt x="1450" y="52"/>
                    <a:pt x="1450" y="35"/>
                  </a:cubicBezTo>
                  <a:cubicBezTo>
                    <a:pt x="1441" y="26"/>
                    <a:pt x="1433" y="1"/>
                    <a:pt x="1407"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7"/>
            <p:cNvSpPr/>
            <p:nvPr/>
          </p:nvSpPr>
          <p:spPr>
            <a:xfrm>
              <a:off x="2642725" y="1391875"/>
              <a:ext cx="35850" cy="3650"/>
            </a:xfrm>
            <a:custGeom>
              <a:avLst/>
              <a:gdLst/>
              <a:ahLst/>
              <a:cxnLst/>
              <a:rect l="l" t="t" r="r" b="b"/>
              <a:pathLst>
                <a:path w="1434" h="146" extrusionOk="0">
                  <a:moveTo>
                    <a:pt x="69" y="0"/>
                  </a:moveTo>
                  <a:cubicBezTo>
                    <a:pt x="26" y="0"/>
                    <a:pt x="1" y="34"/>
                    <a:pt x="1" y="77"/>
                  </a:cubicBezTo>
                  <a:cubicBezTo>
                    <a:pt x="1" y="120"/>
                    <a:pt x="26" y="146"/>
                    <a:pt x="69" y="146"/>
                  </a:cubicBezTo>
                  <a:lnTo>
                    <a:pt x="1356" y="146"/>
                  </a:lnTo>
                  <a:cubicBezTo>
                    <a:pt x="1399" y="146"/>
                    <a:pt x="1433" y="120"/>
                    <a:pt x="1433" y="77"/>
                  </a:cubicBezTo>
                  <a:cubicBezTo>
                    <a:pt x="1433" y="34"/>
                    <a:pt x="1399" y="0"/>
                    <a:pt x="1356"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7"/>
            <p:cNvSpPr/>
            <p:nvPr/>
          </p:nvSpPr>
          <p:spPr>
            <a:xfrm>
              <a:off x="2642525" y="1392075"/>
              <a:ext cx="36050" cy="3450"/>
            </a:xfrm>
            <a:custGeom>
              <a:avLst/>
              <a:gdLst/>
              <a:ahLst/>
              <a:cxnLst/>
              <a:rect l="l" t="t" r="r" b="b"/>
              <a:pathLst>
                <a:path w="1442" h="138" extrusionOk="0">
                  <a:moveTo>
                    <a:pt x="1407" y="1"/>
                  </a:moveTo>
                  <a:cubicBezTo>
                    <a:pt x="1313" y="86"/>
                    <a:pt x="927" y="86"/>
                    <a:pt x="721" y="86"/>
                  </a:cubicBezTo>
                  <a:cubicBezTo>
                    <a:pt x="549" y="86"/>
                    <a:pt x="378" y="86"/>
                    <a:pt x="206" y="78"/>
                  </a:cubicBezTo>
                  <a:cubicBezTo>
                    <a:pt x="146" y="78"/>
                    <a:pt x="60" y="61"/>
                    <a:pt x="17" y="26"/>
                  </a:cubicBezTo>
                  <a:cubicBezTo>
                    <a:pt x="0" y="35"/>
                    <a:pt x="0" y="44"/>
                    <a:pt x="0" y="61"/>
                  </a:cubicBezTo>
                  <a:cubicBezTo>
                    <a:pt x="0" y="104"/>
                    <a:pt x="34" y="138"/>
                    <a:pt x="77" y="138"/>
                  </a:cubicBezTo>
                  <a:lnTo>
                    <a:pt x="1364" y="138"/>
                  </a:lnTo>
                  <a:cubicBezTo>
                    <a:pt x="1407" y="138"/>
                    <a:pt x="1441" y="104"/>
                    <a:pt x="1441" y="61"/>
                  </a:cubicBezTo>
                  <a:cubicBezTo>
                    <a:pt x="1441" y="44"/>
                    <a:pt x="1433" y="9"/>
                    <a:pt x="1407"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7"/>
            <p:cNvSpPr/>
            <p:nvPr/>
          </p:nvSpPr>
          <p:spPr>
            <a:xfrm>
              <a:off x="2660325" y="1475725"/>
              <a:ext cx="875" cy="9475"/>
            </a:xfrm>
            <a:custGeom>
              <a:avLst/>
              <a:gdLst/>
              <a:ahLst/>
              <a:cxnLst/>
              <a:rect l="l" t="t" r="r" b="b"/>
              <a:pathLst>
                <a:path w="35" h="379" extrusionOk="0">
                  <a:moveTo>
                    <a:pt x="9" y="1"/>
                  </a:moveTo>
                  <a:cubicBezTo>
                    <a:pt x="9" y="1"/>
                    <a:pt x="0" y="1"/>
                    <a:pt x="0" y="9"/>
                  </a:cubicBezTo>
                  <a:lnTo>
                    <a:pt x="0" y="370"/>
                  </a:lnTo>
                  <a:cubicBezTo>
                    <a:pt x="0" y="370"/>
                    <a:pt x="0" y="378"/>
                    <a:pt x="9" y="378"/>
                  </a:cubicBezTo>
                  <a:cubicBezTo>
                    <a:pt x="26" y="378"/>
                    <a:pt x="34" y="370"/>
                    <a:pt x="26" y="370"/>
                  </a:cubicBezTo>
                  <a:lnTo>
                    <a:pt x="26" y="9"/>
                  </a:lnTo>
                  <a:cubicBezTo>
                    <a:pt x="26" y="9"/>
                    <a:pt x="26" y="1"/>
                    <a:pt x="9"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7"/>
            <p:cNvSpPr/>
            <p:nvPr/>
          </p:nvSpPr>
          <p:spPr>
            <a:xfrm>
              <a:off x="2671050" y="1475525"/>
              <a:ext cx="4525" cy="9675"/>
            </a:xfrm>
            <a:custGeom>
              <a:avLst/>
              <a:gdLst/>
              <a:ahLst/>
              <a:cxnLst/>
              <a:rect l="l" t="t" r="r" b="b"/>
              <a:pathLst>
                <a:path w="181" h="387" extrusionOk="0">
                  <a:moveTo>
                    <a:pt x="172" y="0"/>
                  </a:moveTo>
                  <a:cubicBezTo>
                    <a:pt x="163" y="0"/>
                    <a:pt x="146" y="0"/>
                    <a:pt x="146" y="9"/>
                  </a:cubicBezTo>
                  <a:lnTo>
                    <a:pt x="9" y="360"/>
                  </a:lnTo>
                  <a:cubicBezTo>
                    <a:pt x="0" y="378"/>
                    <a:pt x="9" y="386"/>
                    <a:pt x="26" y="386"/>
                  </a:cubicBezTo>
                  <a:cubicBezTo>
                    <a:pt x="26" y="386"/>
                    <a:pt x="34" y="386"/>
                    <a:pt x="43" y="378"/>
                  </a:cubicBezTo>
                  <a:lnTo>
                    <a:pt x="180" y="17"/>
                  </a:lnTo>
                  <a:cubicBezTo>
                    <a:pt x="180" y="9"/>
                    <a:pt x="180" y="0"/>
                    <a:pt x="172"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7"/>
            <p:cNvSpPr/>
            <p:nvPr/>
          </p:nvSpPr>
          <p:spPr>
            <a:xfrm>
              <a:off x="2667825" y="1475525"/>
              <a:ext cx="4100" cy="9675"/>
            </a:xfrm>
            <a:custGeom>
              <a:avLst/>
              <a:gdLst/>
              <a:ahLst/>
              <a:cxnLst/>
              <a:rect l="l" t="t" r="r" b="b"/>
              <a:pathLst>
                <a:path w="164" h="387" extrusionOk="0">
                  <a:moveTo>
                    <a:pt x="155" y="0"/>
                  </a:moveTo>
                  <a:cubicBezTo>
                    <a:pt x="138" y="0"/>
                    <a:pt x="129" y="0"/>
                    <a:pt x="129" y="9"/>
                  </a:cubicBezTo>
                  <a:lnTo>
                    <a:pt x="9" y="360"/>
                  </a:lnTo>
                  <a:cubicBezTo>
                    <a:pt x="0" y="378"/>
                    <a:pt x="9" y="386"/>
                    <a:pt x="26" y="386"/>
                  </a:cubicBezTo>
                  <a:cubicBezTo>
                    <a:pt x="35" y="386"/>
                    <a:pt x="43" y="386"/>
                    <a:pt x="43" y="378"/>
                  </a:cubicBezTo>
                  <a:lnTo>
                    <a:pt x="163" y="17"/>
                  </a:lnTo>
                  <a:cubicBezTo>
                    <a:pt x="163" y="9"/>
                    <a:pt x="163" y="0"/>
                    <a:pt x="155"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7"/>
            <p:cNvSpPr/>
            <p:nvPr/>
          </p:nvSpPr>
          <p:spPr>
            <a:xfrm>
              <a:off x="2665475" y="1475525"/>
              <a:ext cx="2575" cy="9675"/>
            </a:xfrm>
            <a:custGeom>
              <a:avLst/>
              <a:gdLst/>
              <a:ahLst/>
              <a:cxnLst/>
              <a:rect l="l" t="t" r="r" b="b"/>
              <a:pathLst>
                <a:path w="103" h="387" extrusionOk="0">
                  <a:moveTo>
                    <a:pt x="94" y="0"/>
                  </a:moveTo>
                  <a:cubicBezTo>
                    <a:pt x="86" y="0"/>
                    <a:pt x="77" y="0"/>
                    <a:pt x="77" y="9"/>
                  </a:cubicBezTo>
                  <a:lnTo>
                    <a:pt x="9" y="360"/>
                  </a:lnTo>
                  <a:cubicBezTo>
                    <a:pt x="0" y="378"/>
                    <a:pt x="9" y="386"/>
                    <a:pt x="17" y="386"/>
                  </a:cubicBezTo>
                  <a:cubicBezTo>
                    <a:pt x="34" y="386"/>
                    <a:pt x="34" y="386"/>
                    <a:pt x="43" y="378"/>
                  </a:cubicBezTo>
                  <a:lnTo>
                    <a:pt x="103" y="17"/>
                  </a:lnTo>
                  <a:cubicBezTo>
                    <a:pt x="103" y="9"/>
                    <a:pt x="103" y="0"/>
                    <a:pt x="94"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7"/>
            <p:cNvSpPr/>
            <p:nvPr/>
          </p:nvSpPr>
          <p:spPr>
            <a:xfrm>
              <a:off x="2679400" y="1475575"/>
              <a:ext cx="6475" cy="9625"/>
            </a:xfrm>
            <a:custGeom>
              <a:avLst/>
              <a:gdLst/>
              <a:ahLst/>
              <a:cxnLst/>
              <a:rect l="l" t="t" r="r" b="b"/>
              <a:pathLst>
                <a:path w="259" h="385" extrusionOk="0">
                  <a:moveTo>
                    <a:pt x="230" y="0"/>
                  </a:moveTo>
                  <a:cubicBezTo>
                    <a:pt x="226" y="0"/>
                    <a:pt x="224" y="2"/>
                    <a:pt x="224" y="7"/>
                  </a:cubicBezTo>
                  <a:lnTo>
                    <a:pt x="9" y="358"/>
                  </a:lnTo>
                  <a:cubicBezTo>
                    <a:pt x="1" y="358"/>
                    <a:pt x="9" y="376"/>
                    <a:pt x="18" y="384"/>
                  </a:cubicBezTo>
                  <a:lnTo>
                    <a:pt x="35" y="384"/>
                  </a:lnTo>
                  <a:lnTo>
                    <a:pt x="250" y="32"/>
                  </a:lnTo>
                  <a:cubicBezTo>
                    <a:pt x="258" y="15"/>
                    <a:pt x="258" y="7"/>
                    <a:pt x="250" y="7"/>
                  </a:cubicBezTo>
                  <a:cubicBezTo>
                    <a:pt x="241" y="2"/>
                    <a:pt x="235" y="0"/>
                    <a:pt x="230"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7"/>
            <p:cNvSpPr/>
            <p:nvPr/>
          </p:nvSpPr>
          <p:spPr>
            <a:xfrm>
              <a:off x="2676625" y="1475525"/>
              <a:ext cx="6225" cy="9675"/>
            </a:xfrm>
            <a:custGeom>
              <a:avLst/>
              <a:gdLst/>
              <a:ahLst/>
              <a:cxnLst/>
              <a:rect l="l" t="t" r="r" b="b"/>
              <a:pathLst>
                <a:path w="249" h="387" extrusionOk="0">
                  <a:moveTo>
                    <a:pt x="240" y="0"/>
                  </a:moveTo>
                  <a:cubicBezTo>
                    <a:pt x="232" y="0"/>
                    <a:pt x="215" y="0"/>
                    <a:pt x="215" y="9"/>
                  </a:cubicBezTo>
                  <a:lnTo>
                    <a:pt x="17" y="360"/>
                  </a:lnTo>
                  <a:cubicBezTo>
                    <a:pt x="0" y="360"/>
                    <a:pt x="17" y="378"/>
                    <a:pt x="26" y="386"/>
                  </a:cubicBezTo>
                  <a:cubicBezTo>
                    <a:pt x="34" y="386"/>
                    <a:pt x="34" y="386"/>
                    <a:pt x="43" y="378"/>
                  </a:cubicBezTo>
                  <a:lnTo>
                    <a:pt x="249" y="17"/>
                  </a:lnTo>
                  <a:cubicBezTo>
                    <a:pt x="249" y="9"/>
                    <a:pt x="249" y="0"/>
                    <a:pt x="240"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7"/>
            <p:cNvSpPr/>
            <p:nvPr/>
          </p:nvSpPr>
          <p:spPr>
            <a:xfrm>
              <a:off x="2674050" y="1475525"/>
              <a:ext cx="5375" cy="9675"/>
            </a:xfrm>
            <a:custGeom>
              <a:avLst/>
              <a:gdLst/>
              <a:ahLst/>
              <a:cxnLst/>
              <a:rect l="l" t="t" r="r" b="b"/>
              <a:pathLst>
                <a:path w="215" h="387" extrusionOk="0">
                  <a:moveTo>
                    <a:pt x="206" y="0"/>
                  </a:moveTo>
                  <a:cubicBezTo>
                    <a:pt x="189" y="0"/>
                    <a:pt x="180" y="0"/>
                    <a:pt x="180" y="9"/>
                  </a:cubicBezTo>
                  <a:lnTo>
                    <a:pt x="9" y="360"/>
                  </a:lnTo>
                  <a:cubicBezTo>
                    <a:pt x="0" y="378"/>
                    <a:pt x="9" y="378"/>
                    <a:pt x="17" y="386"/>
                  </a:cubicBezTo>
                  <a:cubicBezTo>
                    <a:pt x="17" y="386"/>
                    <a:pt x="26" y="386"/>
                    <a:pt x="43" y="378"/>
                  </a:cubicBezTo>
                  <a:lnTo>
                    <a:pt x="215" y="17"/>
                  </a:lnTo>
                  <a:cubicBezTo>
                    <a:pt x="215" y="9"/>
                    <a:pt x="215" y="0"/>
                    <a:pt x="206"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7"/>
            <p:cNvSpPr/>
            <p:nvPr/>
          </p:nvSpPr>
          <p:spPr>
            <a:xfrm>
              <a:off x="2663100" y="1475525"/>
              <a:ext cx="1750" cy="9675"/>
            </a:xfrm>
            <a:custGeom>
              <a:avLst/>
              <a:gdLst/>
              <a:ahLst/>
              <a:cxnLst/>
              <a:rect l="l" t="t" r="r" b="b"/>
              <a:pathLst>
                <a:path w="70" h="387" extrusionOk="0">
                  <a:moveTo>
                    <a:pt x="61" y="0"/>
                  </a:moveTo>
                  <a:cubicBezTo>
                    <a:pt x="52" y="0"/>
                    <a:pt x="44" y="0"/>
                    <a:pt x="44" y="9"/>
                  </a:cubicBezTo>
                  <a:lnTo>
                    <a:pt x="9" y="360"/>
                  </a:lnTo>
                  <a:cubicBezTo>
                    <a:pt x="1" y="378"/>
                    <a:pt x="9" y="386"/>
                    <a:pt x="18" y="386"/>
                  </a:cubicBezTo>
                  <a:cubicBezTo>
                    <a:pt x="18" y="386"/>
                    <a:pt x="26" y="378"/>
                    <a:pt x="44" y="378"/>
                  </a:cubicBezTo>
                  <a:lnTo>
                    <a:pt x="69" y="17"/>
                  </a:lnTo>
                  <a:cubicBezTo>
                    <a:pt x="69" y="9"/>
                    <a:pt x="69" y="0"/>
                    <a:pt x="61"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7"/>
            <p:cNvSpPr/>
            <p:nvPr/>
          </p:nvSpPr>
          <p:spPr>
            <a:xfrm>
              <a:off x="2646375" y="1475525"/>
              <a:ext cx="4325" cy="9675"/>
            </a:xfrm>
            <a:custGeom>
              <a:avLst/>
              <a:gdLst/>
              <a:ahLst/>
              <a:cxnLst/>
              <a:rect l="l" t="t" r="r" b="b"/>
              <a:pathLst>
                <a:path w="173" h="387" extrusionOk="0">
                  <a:moveTo>
                    <a:pt x="9" y="0"/>
                  </a:moveTo>
                  <a:cubicBezTo>
                    <a:pt x="0" y="0"/>
                    <a:pt x="0" y="9"/>
                    <a:pt x="0" y="17"/>
                  </a:cubicBezTo>
                  <a:lnTo>
                    <a:pt x="138" y="378"/>
                  </a:lnTo>
                  <a:cubicBezTo>
                    <a:pt x="138" y="386"/>
                    <a:pt x="138" y="386"/>
                    <a:pt x="155" y="386"/>
                  </a:cubicBezTo>
                  <a:cubicBezTo>
                    <a:pt x="163" y="386"/>
                    <a:pt x="163" y="378"/>
                    <a:pt x="172" y="360"/>
                  </a:cubicBezTo>
                  <a:lnTo>
                    <a:pt x="35" y="9"/>
                  </a:lnTo>
                  <a:cubicBezTo>
                    <a:pt x="35" y="0"/>
                    <a:pt x="26" y="0"/>
                    <a:pt x="9"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7"/>
            <p:cNvSpPr/>
            <p:nvPr/>
          </p:nvSpPr>
          <p:spPr>
            <a:xfrm>
              <a:off x="2649800" y="1475525"/>
              <a:ext cx="3900" cy="9675"/>
            </a:xfrm>
            <a:custGeom>
              <a:avLst/>
              <a:gdLst/>
              <a:ahLst/>
              <a:cxnLst/>
              <a:rect l="l" t="t" r="r" b="b"/>
              <a:pathLst>
                <a:path w="156" h="387" extrusionOk="0">
                  <a:moveTo>
                    <a:pt x="18" y="0"/>
                  </a:moveTo>
                  <a:cubicBezTo>
                    <a:pt x="1" y="0"/>
                    <a:pt x="1" y="9"/>
                    <a:pt x="1" y="17"/>
                  </a:cubicBezTo>
                  <a:lnTo>
                    <a:pt x="121" y="378"/>
                  </a:lnTo>
                  <a:cubicBezTo>
                    <a:pt x="121" y="386"/>
                    <a:pt x="121" y="386"/>
                    <a:pt x="129" y="386"/>
                  </a:cubicBezTo>
                  <a:cubicBezTo>
                    <a:pt x="147" y="386"/>
                    <a:pt x="147" y="378"/>
                    <a:pt x="155" y="360"/>
                  </a:cubicBezTo>
                  <a:lnTo>
                    <a:pt x="35" y="9"/>
                  </a:lnTo>
                  <a:cubicBezTo>
                    <a:pt x="35" y="0"/>
                    <a:pt x="26" y="0"/>
                    <a:pt x="18"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7"/>
            <p:cNvSpPr/>
            <p:nvPr/>
          </p:nvSpPr>
          <p:spPr>
            <a:xfrm>
              <a:off x="2653675" y="1475525"/>
              <a:ext cx="2375" cy="9675"/>
            </a:xfrm>
            <a:custGeom>
              <a:avLst/>
              <a:gdLst/>
              <a:ahLst/>
              <a:cxnLst/>
              <a:rect l="l" t="t" r="r" b="b"/>
              <a:pathLst>
                <a:path w="95" h="387" extrusionOk="0">
                  <a:moveTo>
                    <a:pt x="9" y="0"/>
                  </a:moveTo>
                  <a:cubicBezTo>
                    <a:pt x="0" y="0"/>
                    <a:pt x="0" y="9"/>
                    <a:pt x="0" y="17"/>
                  </a:cubicBezTo>
                  <a:lnTo>
                    <a:pt x="60" y="378"/>
                  </a:lnTo>
                  <a:cubicBezTo>
                    <a:pt x="60" y="378"/>
                    <a:pt x="60" y="386"/>
                    <a:pt x="77" y="386"/>
                  </a:cubicBezTo>
                  <a:cubicBezTo>
                    <a:pt x="86" y="386"/>
                    <a:pt x="95" y="378"/>
                    <a:pt x="95" y="360"/>
                  </a:cubicBezTo>
                  <a:lnTo>
                    <a:pt x="34" y="9"/>
                  </a:lnTo>
                  <a:cubicBezTo>
                    <a:pt x="34" y="0"/>
                    <a:pt x="17" y="0"/>
                    <a:pt x="9"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7"/>
            <p:cNvSpPr/>
            <p:nvPr/>
          </p:nvSpPr>
          <p:spPr>
            <a:xfrm>
              <a:off x="2635875" y="1475525"/>
              <a:ext cx="6225" cy="9675"/>
            </a:xfrm>
            <a:custGeom>
              <a:avLst/>
              <a:gdLst/>
              <a:ahLst/>
              <a:cxnLst/>
              <a:rect l="l" t="t" r="r" b="b"/>
              <a:pathLst>
                <a:path w="249" h="387" extrusionOk="0">
                  <a:moveTo>
                    <a:pt x="0" y="0"/>
                  </a:moveTo>
                  <a:lnTo>
                    <a:pt x="0" y="17"/>
                  </a:lnTo>
                  <a:lnTo>
                    <a:pt x="215" y="378"/>
                  </a:lnTo>
                  <a:cubicBezTo>
                    <a:pt x="215" y="386"/>
                    <a:pt x="232" y="386"/>
                    <a:pt x="232" y="386"/>
                  </a:cubicBezTo>
                  <a:cubicBezTo>
                    <a:pt x="249" y="378"/>
                    <a:pt x="249" y="360"/>
                    <a:pt x="240" y="352"/>
                  </a:cubicBezTo>
                  <a:lnTo>
                    <a:pt x="26"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7"/>
            <p:cNvSpPr/>
            <p:nvPr/>
          </p:nvSpPr>
          <p:spPr>
            <a:xfrm>
              <a:off x="2638875" y="1475525"/>
              <a:ext cx="6025" cy="9675"/>
            </a:xfrm>
            <a:custGeom>
              <a:avLst/>
              <a:gdLst/>
              <a:ahLst/>
              <a:cxnLst/>
              <a:rect l="l" t="t" r="r" b="b"/>
              <a:pathLst>
                <a:path w="241" h="387" extrusionOk="0">
                  <a:moveTo>
                    <a:pt x="9" y="0"/>
                  </a:moveTo>
                  <a:cubicBezTo>
                    <a:pt x="0" y="0"/>
                    <a:pt x="0" y="9"/>
                    <a:pt x="0" y="17"/>
                  </a:cubicBezTo>
                  <a:lnTo>
                    <a:pt x="206" y="378"/>
                  </a:lnTo>
                  <a:cubicBezTo>
                    <a:pt x="206" y="386"/>
                    <a:pt x="206" y="386"/>
                    <a:pt x="215" y="386"/>
                  </a:cubicBezTo>
                  <a:lnTo>
                    <a:pt x="240" y="360"/>
                  </a:lnTo>
                  <a:lnTo>
                    <a:pt x="34" y="9"/>
                  </a:lnTo>
                  <a:cubicBezTo>
                    <a:pt x="34" y="0"/>
                    <a:pt x="26" y="0"/>
                    <a:pt x="9"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7"/>
            <p:cNvSpPr/>
            <p:nvPr/>
          </p:nvSpPr>
          <p:spPr>
            <a:xfrm>
              <a:off x="2642300" y="1475525"/>
              <a:ext cx="5175" cy="9675"/>
            </a:xfrm>
            <a:custGeom>
              <a:avLst/>
              <a:gdLst/>
              <a:ahLst/>
              <a:cxnLst/>
              <a:rect l="l" t="t" r="r" b="b"/>
              <a:pathLst>
                <a:path w="207" h="387" extrusionOk="0">
                  <a:moveTo>
                    <a:pt x="9" y="0"/>
                  </a:moveTo>
                  <a:cubicBezTo>
                    <a:pt x="0" y="0"/>
                    <a:pt x="0" y="9"/>
                    <a:pt x="0" y="17"/>
                  </a:cubicBezTo>
                  <a:lnTo>
                    <a:pt x="172" y="378"/>
                  </a:lnTo>
                  <a:cubicBezTo>
                    <a:pt x="172" y="386"/>
                    <a:pt x="172" y="386"/>
                    <a:pt x="189" y="386"/>
                  </a:cubicBezTo>
                  <a:cubicBezTo>
                    <a:pt x="206" y="386"/>
                    <a:pt x="206" y="378"/>
                    <a:pt x="206" y="360"/>
                  </a:cubicBezTo>
                  <a:lnTo>
                    <a:pt x="35" y="9"/>
                  </a:lnTo>
                  <a:cubicBezTo>
                    <a:pt x="35" y="0"/>
                    <a:pt x="26" y="0"/>
                    <a:pt x="9"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7"/>
            <p:cNvSpPr/>
            <p:nvPr/>
          </p:nvSpPr>
          <p:spPr>
            <a:xfrm>
              <a:off x="2656875" y="1475525"/>
              <a:ext cx="1525" cy="9675"/>
            </a:xfrm>
            <a:custGeom>
              <a:avLst/>
              <a:gdLst/>
              <a:ahLst/>
              <a:cxnLst/>
              <a:rect l="l" t="t" r="r" b="b"/>
              <a:pathLst>
                <a:path w="61" h="387" extrusionOk="0">
                  <a:moveTo>
                    <a:pt x="9" y="0"/>
                  </a:moveTo>
                  <a:cubicBezTo>
                    <a:pt x="9" y="0"/>
                    <a:pt x="1" y="9"/>
                    <a:pt x="1" y="17"/>
                  </a:cubicBezTo>
                  <a:lnTo>
                    <a:pt x="35" y="378"/>
                  </a:lnTo>
                  <a:cubicBezTo>
                    <a:pt x="35" y="378"/>
                    <a:pt x="35" y="386"/>
                    <a:pt x="44" y="386"/>
                  </a:cubicBezTo>
                  <a:cubicBezTo>
                    <a:pt x="52" y="386"/>
                    <a:pt x="61" y="378"/>
                    <a:pt x="61" y="360"/>
                  </a:cubicBezTo>
                  <a:lnTo>
                    <a:pt x="35" y="9"/>
                  </a:lnTo>
                  <a:cubicBezTo>
                    <a:pt x="35" y="9"/>
                    <a:pt x="18" y="0"/>
                    <a:pt x="9"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7"/>
            <p:cNvSpPr/>
            <p:nvPr/>
          </p:nvSpPr>
          <p:spPr>
            <a:xfrm>
              <a:off x="2634350" y="1463500"/>
              <a:ext cx="52800" cy="1525"/>
            </a:xfrm>
            <a:custGeom>
              <a:avLst/>
              <a:gdLst/>
              <a:ahLst/>
              <a:cxnLst/>
              <a:rect l="l" t="t" r="r" b="b"/>
              <a:pathLst>
                <a:path w="2112" h="61" extrusionOk="0">
                  <a:moveTo>
                    <a:pt x="35" y="1"/>
                  </a:moveTo>
                  <a:cubicBezTo>
                    <a:pt x="10" y="1"/>
                    <a:pt x="1" y="9"/>
                    <a:pt x="1" y="26"/>
                  </a:cubicBezTo>
                  <a:cubicBezTo>
                    <a:pt x="1" y="52"/>
                    <a:pt x="10" y="61"/>
                    <a:pt x="35" y="61"/>
                  </a:cubicBezTo>
                  <a:lnTo>
                    <a:pt x="2077" y="61"/>
                  </a:lnTo>
                  <a:cubicBezTo>
                    <a:pt x="2103" y="61"/>
                    <a:pt x="2112" y="52"/>
                    <a:pt x="2112" y="26"/>
                  </a:cubicBezTo>
                  <a:cubicBezTo>
                    <a:pt x="2112" y="9"/>
                    <a:pt x="2103" y="1"/>
                    <a:pt x="2077"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7"/>
            <p:cNvSpPr/>
            <p:nvPr/>
          </p:nvSpPr>
          <p:spPr>
            <a:xfrm>
              <a:off x="2652375" y="1464150"/>
              <a:ext cx="1100" cy="10325"/>
            </a:xfrm>
            <a:custGeom>
              <a:avLst/>
              <a:gdLst/>
              <a:ahLst/>
              <a:cxnLst/>
              <a:rect l="l" t="t" r="r" b="b"/>
              <a:pathLst>
                <a:path w="44" h="413" extrusionOk="0">
                  <a:moveTo>
                    <a:pt x="18" y="0"/>
                  </a:moveTo>
                  <a:cubicBezTo>
                    <a:pt x="9" y="0"/>
                    <a:pt x="1" y="18"/>
                    <a:pt x="1" y="26"/>
                  </a:cubicBezTo>
                  <a:lnTo>
                    <a:pt x="1" y="387"/>
                  </a:lnTo>
                  <a:cubicBezTo>
                    <a:pt x="1" y="395"/>
                    <a:pt x="9" y="412"/>
                    <a:pt x="18" y="412"/>
                  </a:cubicBezTo>
                  <a:cubicBezTo>
                    <a:pt x="26" y="412"/>
                    <a:pt x="44" y="404"/>
                    <a:pt x="44" y="387"/>
                  </a:cubicBezTo>
                  <a:lnTo>
                    <a:pt x="44" y="26"/>
                  </a:lnTo>
                  <a:cubicBezTo>
                    <a:pt x="44" y="18"/>
                    <a:pt x="26" y="0"/>
                    <a:pt x="18"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7"/>
            <p:cNvSpPr/>
            <p:nvPr/>
          </p:nvSpPr>
          <p:spPr>
            <a:xfrm>
              <a:off x="2683900" y="1464150"/>
              <a:ext cx="1100" cy="10325"/>
            </a:xfrm>
            <a:custGeom>
              <a:avLst/>
              <a:gdLst/>
              <a:ahLst/>
              <a:cxnLst/>
              <a:rect l="l" t="t" r="r" b="b"/>
              <a:pathLst>
                <a:path w="44" h="413" extrusionOk="0">
                  <a:moveTo>
                    <a:pt x="27" y="0"/>
                  </a:moveTo>
                  <a:cubicBezTo>
                    <a:pt x="9" y="0"/>
                    <a:pt x="1" y="18"/>
                    <a:pt x="1" y="26"/>
                  </a:cubicBezTo>
                  <a:lnTo>
                    <a:pt x="1" y="387"/>
                  </a:lnTo>
                  <a:cubicBezTo>
                    <a:pt x="1" y="395"/>
                    <a:pt x="9" y="412"/>
                    <a:pt x="27" y="412"/>
                  </a:cubicBezTo>
                  <a:cubicBezTo>
                    <a:pt x="35" y="412"/>
                    <a:pt x="44" y="404"/>
                    <a:pt x="44" y="387"/>
                  </a:cubicBezTo>
                  <a:lnTo>
                    <a:pt x="44" y="26"/>
                  </a:lnTo>
                  <a:cubicBezTo>
                    <a:pt x="44" y="18"/>
                    <a:pt x="35" y="0"/>
                    <a:pt x="27"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7"/>
            <p:cNvSpPr/>
            <p:nvPr/>
          </p:nvSpPr>
          <p:spPr>
            <a:xfrm>
              <a:off x="2668025" y="1464150"/>
              <a:ext cx="1100" cy="10325"/>
            </a:xfrm>
            <a:custGeom>
              <a:avLst/>
              <a:gdLst/>
              <a:ahLst/>
              <a:cxnLst/>
              <a:rect l="l" t="t" r="r" b="b"/>
              <a:pathLst>
                <a:path w="44" h="413" extrusionOk="0">
                  <a:moveTo>
                    <a:pt x="27" y="0"/>
                  </a:moveTo>
                  <a:cubicBezTo>
                    <a:pt x="18" y="0"/>
                    <a:pt x="1" y="18"/>
                    <a:pt x="1" y="26"/>
                  </a:cubicBezTo>
                  <a:lnTo>
                    <a:pt x="1" y="387"/>
                  </a:lnTo>
                  <a:cubicBezTo>
                    <a:pt x="1" y="395"/>
                    <a:pt x="18" y="412"/>
                    <a:pt x="27" y="412"/>
                  </a:cubicBezTo>
                  <a:cubicBezTo>
                    <a:pt x="35" y="412"/>
                    <a:pt x="44" y="404"/>
                    <a:pt x="44" y="387"/>
                  </a:cubicBezTo>
                  <a:lnTo>
                    <a:pt x="44" y="26"/>
                  </a:lnTo>
                  <a:cubicBezTo>
                    <a:pt x="44" y="18"/>
                    <a:pt x="35" y="0"/>
                    <a:pt x="27"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7"/>
            <p:cNvSpPr/>
            <p:nvPr/>
          </p:nvSpPr>
          <p:spPr>
            <a:xfrm>
              <a:off x="2660100" y="1464150"/>
              <a:ext cx="1100" cy="10325"/>
            </a:xfrm>
            <a:custGeom>
              <a:avLst/>
              <a:gdLst/>
              <a:ahLst/>
              <a:cxnLst/>
              <a:rect l="l" t="t" r="r" b="b"/>
              <a:pathLst>
                <a:path w="44" h="413" extrusionOk="0">
                  <a:moveTo>
                    <a:pt x="18" y="0"/>
                  </a:moveTo>
                  <a:cubicBezTo>
                    <a:pt x="9" y="0"/>
                    <a:pt x="1" y="18"/>
                    <a:pt x="1" y="26"/>
                  </a:cubicBezTo>
                  <a:lnTo>
                    <a:pt x="1" y="387"/>
                  </a:lnTo>
                  <a:cubicBezTo>
                    <a:pt x="1" y="395"/>
                    <a:pt x="9" y="412"/>
                    <a:pt x="18" y="412"/>
                  </a:cubicBezTo>
                  <a:cubicBezTo>
                    <a:pt x="35" y="412"/>
                    <a:pt x="43" y="404"/>
                    <a:pt x="43" y="387"/>
                  </a:cubicBezTo>
                  <a:lnTo>
                    <a:pt x="43" y="26"/>
                  </a:lnTo>
                  <a:cubicBezTo>
                    <a:pt x="43" y="18"/>
                    <a:pt x="35" y="0"/>
                    <a:pt x="18"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7"/>
            <p:cNvSpPr/>
            <p:nvPr/>
          </p:nvSpPr>
          <p:spPr>
            <a:xfrm>
              <a:off x="2675750" y="1464150"/>
              <a:ext cx="1325" cy="10325"/>
            </a:xfrm>
            <a:custGeom>
              <a:avLst/>
              <a:gdLst/>
              <a:ahLst/>
              <a:cxnLst/>
              <a:rect l="l" t="t" r="r" b="b"/>
              <a:pathLst>
                <a:path w="53" h="413" extrusionOk="0">
                  <a:moveTo>
                    <a:pt x="27" y="0"/>
                  </a:moveTo>
                  <a:cubicBezTo>
                    <a:pt x="18" y="0"/>
                    <a:pt x="1" y="18"/>
                    <a:pt x="1" y="26"/>
                  </a:cubicBezTo>
                  <a:lnTo>
                    <a:pt x="1" y="387"/>
                  </a:lnTo>
                  <a:cubicBezTo>
                    <a:pt x="1" y="395"/>
                    <a:pt x="18" y="412"/>
                    <a:pt x="27" y="412"/>
                  </a:cubicBezTo>
                  <a:cubicBezTo>
                    <a:pt x="35" y="412"/>
                    <a:pt x="52" y="404"/>
                    <a:pt x="52" y="387"/>
                  </a:cubicBezTo>
                  <a:lnTo>
                    <a:pt x="52" y="26"/>
                  </a:lnTo>
                  <a:cubicBezTo>
                    <a:pt x="52" y="18"/>
                    <a:pt x="35" y="0"/>
                    <a:pt x="27"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7"/>
            <p:cNvSpPr/>
            <p:nvPr/>
          </p:nvSpPr>
          <p:spPr>
            <a:xfrm>
              <a:off x="2671900" y="1464150"/>
              <a:ext cx="1100" cy="10325"/>
            </a:xfrm>
            <a:custGeom>
              <a:avLst/>
              <a:gdLst/>
              <a:ahLst/>
              <a:cxnLst/>
              <a:rect l="l" t="t" r="r" b="b"/>
              <a:pathLst>
                <a:path w="44" h="413" extrusionOk="0">
                  <a:moveTo>
                    <a:pt x="18" y="0"/>
                  </a:moveTo>
                  <a:cubicBezTo>
                    <a:pt x="9" y="0"/>
                    <a:pt x="0" y="18"/>
                    <a:pt x="0" y="26"/>
                  </a:cubicBezTo>
                  <a:lnTo>
                    <a:pt x="0" y="387"/>
                  </a:lnTo>
                  <a:cubicBezTo>
                    <a:pt x="0" y="395"/>
                    <a:pt x="9" y="412"/>
                    <a:pt x="18" y="412"/>
                  </a:cubicBezTo>
                  <a:cubicBezTo>
                    <a:pt x="35" y="412"/>
                    <a:pt x="43" y="404"/>
                    <a:pt x="43" y="387"/>
                  </a:cubicBezTo>
                  <a:lnTo>
                    <a:pt x="43" y="26"/>
                  </a:lnTo>
                  <a:cubicBezTo>
                    <a:pt x="43" y="18"/>
                    <a:pt x="35" y="0"/>
                    <a:pt x="18"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7"/>
            <p:cNvSpPr/>
            <p:nvPr/>
          </p:nvSpPr>
          <p:spPr>
            <a:xfrm>
              <a:off x="2679825" y="1464150"/>
              <a:ext cx="1100" cy="10325"/>
            </a:xfrm>
            <a:custGeom>
              <a:avLst/>
              <a:gdLst/>
              <a:ahLst/>
              <a:cxnLst/>
              <a:rect l="l" t="t" r="r" b="b"/>
              <a:pathLst>
                <a:path w="44" h="413" extrusionOk="0">
                  <a:moveTo>
                    <a:pt x="27" y="0"/>
                  </a:moveTo>
                  <a:cubicBezTo>
                    <a:pt x="9" y="0"/>
                    <a:pt x="1" y="18"/>
                    <a:pt x="1" y="26"/>
                  </a:cubicBezTo>
                  <a:lnTo>
                    <a:pt x="1" y="387"/>
                  </a:lnTo>
                  <a:cubicBezTo>
                    <a:pt x="1" y="395"/>
                    <a:pt x="9" y="412"/>
                    <a:pt x="27" y="412"/>
                  </a:cubicBezTo>
                  <a:cubicBezTo>
                    <a:pt x="35" y="412"/>
                    <a:pt x="44" y="404"/>
                    <a:pt x="44" y="387"/>
                  </a:cubicBezTo>
                  <a:lnTo>
                    <a:pt x="44" y="26"/>
                  </a:lnTo>
                  <a:cubicBezTo>
                    <a:pt x="44" y="18"/>
                    <a:pt x="35" y="0"/>
                    <a:pt x="27"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7"/>
            <p:cNvSpPr/>
            <p:nvPr/>
          </p:nvSpPr>
          <p:spPr>
            <a:xfrm>
              <a:off x="2664175" y="1464150"/>
              <a:ext cx="1100" cy="10325"/>
            </a:xfrm>
            <a:custGeom>
              <a:avLst/>
              <a:gdLst/>
              <a:ahLst/>
              <a:cxnLst/>
              <a:rect l="l" t="t" r="r" b="b"/>
              <a:pathLst>
                <a:path w="44" h="413" extrusionOk="0">
                  <a:moveTo>
                    <a:pt x="18" y="0"/>
                  </a:moveTo>
                  <a:cubicBezTo>
                    <a:pt x="9" y="0"/>
                    <a:pt x="1" y="18"/>
                    <a:pt x="1" y="26"/>
                  </a:cubicBezTo>
                  <a:lnTo>
                    <a:pt x="1" y="387"/>
                  </a:lnTo>
                  <a:cubicBezTo>
                    <a:pt x="1" y="395"/>
                    <a:pt x="9" y="412"/>
                    <a:pt x="18" y="412"/>
                  </a:cubicBezTo>
                  <a:cubicBezTo>
                    <a:pt x="26" y="412"/>
                    <a:pt x="43" y="404"/>
                    <a:pt x="43" y="387"/>
                  </a:cubicBezTo>
                  <a:lnTo>
                    <a:pt x="43" y="26"/>
                  </a:lnTo>
                  <a:cubicBezTo>
                    <a:pt x="43" y="18"/>
                    <a:pt x="26" y="0"/>
                    <a:pt x="18"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7"/>
            <p:cNvSpPr/>
            <p:nvPr/>
          </p:nvSpPr>
          <p:spPr>
            <a:xfrm>
              <a:off x="2656025" y="1464150"/>
              <a:ext cx="1100" cy="10325"/>
            </a:xfrm>
            <a:custGeom>
              <a:avLst/>
              <a:gdLst/>
              <a:ahLst/>
              <a:cxnLst/>
              <a:rect l="l" t="t" r="r" b="b"/>
              <a:pathLst>
                <a:path w="44" h="413" extrusionOk="0">
                  <a:moveTo>
                    <a:pt x="26" y="0"/>
                  </a:moveTo>
                  <a:cubicBezTo>
                    <a:pt x="9" y="0"/>
                    <a:pt x="1" y="18"/>
                    <a:pt x="1" y="26"/>
                  </a:cubicBezTo>
                  <a:lnTo>
                    <a:pt x="1" y="387"/>
                  </a:lnTo>
                  <a:cubicBezTo>
                    <a:pt x="1" y="395"/>
                    <a:pt x="9" y="412"/>
                    <a:pt x="26" y="412"/>
                  </a:cubicBezTo>
                  <a:cubicBezTo>
                    <a:pt x="35" y="412"/>
                    <a:pt x="43" y="404"/>
                    <a:pt x="43" y="387"/>
                  </a:cubicBezTo>
                  <a:lnTo>
                    <a:pt x="43" y="26"/>
                  </a:lnTo>
                  <a:cubicBezTo>
                    <a:pt x="43" y="18"/>
                    <a:pt x="35" y="0"/>
                    <a:pt x="26"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7"/>
            <p:cNvSpPr/>
            <p:nvPr/>
          </p:nvSpPr>
          <p:spPr>
            <a:xfrm>
              <a:off x="2636500" y="1464150"/>
              <a:ext cx="1100" cy="10325"/>
            </a:xfrm>
            <a:custGeom>
              <a:avLst/>
              <a:gdLst/>
              <a:ahLst/>
              <a:cxnLst/>
              <a:rect l="l" t="t" r="r" b="b"/>
              <a:pathLst>
                <a:path w="44" h="413" extrusionOk="0">
                  <a:moveTo>
                    <a:pt x="18" y="0"/>
                  </a:moveTo>
                  <a:cubicBezTo>
                    <a:pt x="9" y="0"/>
                    <a:pt x="1" y="18"/>
                    <a:pt x="1" y="26"/>
                  </a:cubicBezTo>
                  <a:lnTo>
                    <a:pt x="1" y="387"/>
                  </a:lnTo>
                  <a:cubicBezTo>
                    <a:pt x="1" y="395"/>
                    <a:pt x="9" y="412"/>
                    <a:pt x="18" y="412"/>
                  </a:cubicBezTo>
                  <a:cubicBezTo>
                    <a:pt x="27" y="412"/>
                    <a:pt x="44" y="404"/>
                    <a:pt x="44" y="387"/>
                  </a:cubicBezTo>
                  <a:lnTo>
                    <a:pt x="44" y="26"/>
                  </a:lnTo>
                  <a:cubicBezTo>
                    <a:pt x="44" y="18"/>
                    <a:pt x="35" y="0"/>
                    <a:pt x="18"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7"/>
            <p:cNvSpPr/>
            <p:nvPr/>
          </p:nvSpPr>
          <p:spPr>
            <a:xfrm>
              <a:off x="2644225" y="1464150"/>
              <a:ext cx="1100" cy="10325"/>
            </a:xfrm>
            <a:custGeom>
              <a:avLst/>
              <a:gdLst/>
              <a:ahLst/>
              <a:cxnLst/>
              <a:rect l="l" t="t" r="r" b="b"/>
              <a:pathLst>
                <a:path w="44" h="413" extrusionOk="0">
                  <a:moveTo>
                    <a:pt x="26" y="0"/>
                  </a:moveTo>
                  <a:cubicBezTo>
                    <a:pt x="9" y="0"/>
                    <a:pt x="1" y="18"/>
                    <a:pt x="1" y="26"/>
                  </a:cubicBezTo>
                  <a:lnTo>
                    <a:pt x="1" y="387"/>
                  </a:lnTo>
                  <a:cubicBezTo>
                    <a:pt x="1" y="395"/>
                    <a:pt x="9" y="412"/>
                    <a:pt x="26" y="412"/>
                  </a:cubicBezTo>
                  <a:cubicBezTo>
                    <a:pt x="35" y="412"/>
                    <a:pt x="44" y="404"/>
                    <a:pt x="44" y="387"/>
                  </a:cubicBezTo>
                  <a:lnTo>
                    <a:pt x="44" y="26"/>
                  </a:lnTo>
                  <a:cubicBezTo>
                    <a:pt x="44" y="18"/>
                    <a:pt x="35" y="0"/>
                    <a:pt x="26"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7"/>
            <p:cNvSpPr/>
            <p:nvPr/>
          </p:nvSpPr>
          <p:spPr>
            <a:xfrm>
              <a:off x="2648300" y="1464150"/>
              <a:ext cx="1100" cy="10325"/>
            </a:xfrm>
            <a:custGeom>
              <a:avLst/>
              <a:gdLst/>
              <a:ahLst/>
              <a:cxnLst/>
              <a:rect l="l" t="t" r="r" b="b"/>
              <a:pathLst>
                <a:path w="44" h="413" extrusionOk="0">
                  <a:moveTo>
                    <a:pt x="18" y="0"/>
                  </a:moveTo>
                  <a:cubicBezTo>
                    <a:pt x="9" y="0"/>
                    <a:pt x="1" y="18"/>
                    <a:pt x="1" y="26"/>
                  </a:cubicBezTo>
                  <a:lnTo>
                    <a:pt x="1" y="387"/>
                  </a:lnTo>
                  <a:cubicBezTo>
                    <a:pt x="1" y="395"/>
                    <a:pt x="9" y="412"/>
                    <a:pt x="18" y="412"/>
                  </a:cubicBezTo>
                  <a:cubicBezTo>
                    <a:pt x="35" y="412"/>
                    <a:pt x="44" y="404"/>
                    <a:pt x="44" y="387"/>
                  </a:cubicBezTo>
                  <a:lnTo>
                    <a:pt x="44" y="26"/>
                  </a:lnTo>
                  <a:cubicBezTo>
                    <a:pt x="44" y="18"/>
                    <a:pt x="35" y="0"/>
                    <a:pt x="18"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7"/>
            <p:cNvSpPr/>
            <p:nvPr/>
          </p:nvSpPr>
          <p:spPr>
            <a:xfrm>
              <a:off x="2640150" y="1464150"/>
              <a:ext cx="1100" cy="10325"/>
            </a:xfrm>
            <a:custGeom>
              <a:avLst/>
              <a:gdLst/>
              <a:ahLst/>
              <a:cxnLst/>
              <a:rect l="l" t="t" r="r" b="b"/>
              <a:pathLst>
                <a:path w="44" h="413" extrusionOk="0">
                  <a:moveTo>
                    <a:pt x="26" y="0"/>
                  </a:moveTo>
                  <a:cubicBezTo>
                    <a:pt x="18" y="0"/>
                    <a:pt x="1" y="18"/>
                    <a:pt x="1" y="26"/>
                  </a:cubicBezTo>
                  <a:lnTo>
                    <a:pt x="1" y="387"/>
                  </a:lnTo>
                  <a:cubicBezTo>
                    <a:pt x="1" y="395"/>
                    <a:pt x="18" y="412"/>
                    <a:pt x="26" y="412"/>
                  </a:cubicBezTo>
                  <a:cubicBezTo>
                    <a:pt x="35" y="412"/>
                    <a:pt x="44" y="404"/>
                    <a:pt x="44" y="387"/>
                  </a:cubicBezTo>
                  <a:lnTo>
                    <a:pt x="44" y="26"/>
                  </a:lnTo>
                  <a:cubicBezTo>
                    <a:pt x="44" y="18"/>
                    <a:pt x="35" y="0"/>
                    <a:pt x="26"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7"/>
            <p:cNvSpPr/>
            <p:nvPr/>
          </p:nvSpPr>
          <p:spPr>
            <a:xfrm>
              <a:off x="2634350" y="1472725"/>
              <a:ext cx="52800" cy="3900"/>
            </a:xfrm>
            <a:custGeom>
              <a:avLst/>
              <a:gdLst/>
              <a:ahLst/>
              <a:cxnLst/>
              <a:rect l="l" t="t" r="r" b="b"/>
              <a:pathLst>
                <a:path w="2112" h="156" extrusionOk="0">
                  <a:moveTo>
                    <a:pt x="70" y="1"/>
                  </a:moveTo>
                  <a:cubicBezTo>
                    <a:pt x="27" y="1"/>
                    <a:pt x="1" y="35"/>
                    <a:pt x="1" y="78"/>
                  </a:cubicBezTo>
                  <a:cubicBezTo>
                    <a:pt x="1" y="121"/>
                    <a:pt x="27" y="155"/>
                    <a:pt x="70" y="155"/>
                  </a:cubicBezTo>
                  <a:lnTo>
                    <a:pt x="2034" y="155"/>
                  </a:lnTo>
                  <a:cubicBezTo>
                    <a:pt x="2077" y="155"/>
                    <a:pt x="2112" y="121"/>
                    <a:pt x="2112" y="78"/>
                  </a:cubicBezTo>
                  <a:cubicBezTo>
                    <a:pt x="2112" y="35"/>
                    <a:pt x="2077" y="1"/>
                    <a:pt x="2034"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7"/>
            <p:cNvSpPr/>
            <p:nvPr/>
          </p:nvSpPr>
          <p:spPr>
            <a:xfrm>
              <a:off x="2634150" y="1472725"/>
              <a:ext cx="53000" cy="4100"/>
            </a:xfrm>
            <a:custGeom>
              <a:avLst/>
              <a:gdLst/>
              <a:ahLst/>
              <a:cxnLst/>
              <a:rect l="l" t="t" r="r" b="b"/>
              <a:pathLst>
                <a:path w="2120" h="164" extrusionOk="0">
                  <a:moveTo>
                    <a:pt x="2025" y="1"/>
                  </a:moveTo>
                  <a:cubicBezTo>
                    <a:pt x="1982" y="44"/>
                    <a:pt x="1931" y="78"/>
                    <a:pt x="1871" y="86"/>
                  </a:cubicBezTo>
                  <a:cubicBezTo>
                    <a:pt x="1769" y="106"/>
                    <a:pt x="1663" y="111"/>
                    <a:pt x="1555" y="111"/>
                  </a:cubicBezTo>
                  <a:cubicBezTo>
                    <a:pt x="1427" y="111"/>
                    <a:pt x="1297" y="104"/>
                    <a:pt x="1176" y="104"/>
                  </a:cubicBezTo>
                  <a:cubicBezTo>
                    <a:pt x="1116" y="99"/>
                    <a:pt x="1057" y="98"/>
                    <a:pt x="999" y="98"/>
                  </a:cubicBezTo>
                  <a:cubicBezTo>
                    <a:pt x="815" y="98"/>
                    <a:pt x="636" y="114"/>
                    <a:pt x="447" y="121"/>
                  </a:cubicBezTo>
                  <a:cubicBezTo>
                    <a:pt x="422" y="121"/>
                    <a:pt x="397" y="121"/>
                    <a:pt x="372" y="121"/>
                  </a:cubicBezTo>
                  <a:cubicBezTo>
                    <a:pt x="247" y="121"/>
                    <a:pt x="116" y="115"/>
                    <a:pt x="9" y="44"/>
                  </a:cubicBezTo>
                  <a:cubicBezTo>
                    <a:pt x="0" y="61"/>
                    <a:pt x="0" y="69"/>
                    <a:pt x="0" y="86"/>
                  </a:cubicBezTo>
                  <a:cubicBezTo>
                    <a:pt x="0" y="129"/>
                    <a:pt x="26" y="164"/>
                    <a:pt x="69" y="164"/>
                  </a:cubicBezTo>
                  <a:lnTo>
                    <a:pt x="2034" y="164"/>
                  </a:lnTo>
                  <a:cubicBezTo>
                    <a:pt x="2077" y="164"/>
                    <a:pt x="2111" y="129"/>
                    <a:pt x="2111" y="86"/>
                  </a:cubicBezTo>
                  <a:cubicBezTo>
                    <a:pt x="2120" y="35"/>
                    <a:pt x="2085" y="1"/>
                    <a:pt x="2042"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7"/>
            <p:cNvSpPr/>
            <p:nvPr/>
          </p:nvSpPr>
          <p:spPr>
            <a:xfrm>
              <a:off x="2651950" y="1539875"/>
              <a:ext cx="675" cy="9675"/>
            </a:xfrm>
            <a:custGeom>
              <a:avLst/>
              <a:gdLst/>
              <a:ahLst/>
              <a:cxnLst/>
              <a:rect l="l" t="t" r="r" b="b"/>
              <a:pathLst>
                <a:path w="27" h="387" extrusionOk="0">
                  <a:moveTo>
                    <a:pt x="18" y="0"/>
                  </a:moveTo>
                  <a:cubicBezTo>
                    <a:pt x="18" y="0"/>
                    <a:pt x="1" y="9"/>
                    <a:pt x="1" y="17"/>
                  </a:cubicBezTo>
                  <a:lnTo>
                    <a:pt x="1" y="378"/>
                  </a:lnTo>
                  <a:cubicBezTo>
                    <a:pt x="1" y="378"/>
                    <a:pt x="1" y="386"/>
                    <a:pt x="18" y="386"/>
                  </a:cubicBezTo>
                  <a:cubicBezTo>
                    <a:pt x="26" y="386"/>
                    <a:pt x="26" y="386"/>
                    <a:pt x="26" y="378"/>
                  </a:cubicBezTo>
                  <a:lnTo>
                    <a:pt x="26" y="17"/>
                  </a:lnTo>
                  <a:cubicBezTo>
                    <a:pt x="26" y="9"/>
                    <a:pt x="26" y="0"/>
                    <a:pt x="18"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7"/>
            <p:cNvSpPr/>
            <p:nvPr/>
          </p:nvSpPr>
          <p:spPr>
            <a:xfrm>
              <a:off x="2668900" y="1539875"/>
              <a:ext cx="875" cy="9675"/>
            </a:xfrm>
            <a:custGeom>
              <a:avLst/>
              <a:gdLst/>
              <a:ahLst/>
              <a:cxnLst/>
              <a:rect l="l" t="t" r="r" b="b"/>
              <a:pathLst>
                <a:path w="35" h="387" extrusionOk="0">
                  <a:moveTo>
                    <a:pt x="9" y="0"/>
                  </a:moveTo>
                  <a:cubicBezTo>
                    <a:pt x="9" y="0"/>
                    <a:pt x="0" y="9"/>
                    <a:pt x="0" y="17"/>
                  </a:cubicBezTo>
                  <a:lnTo>
                    <a:pt x="0" y="378"/>
                  </a:lnTo>
                  <a:cubicBezTo>
                    <a:pt x="0" y="378"/>
                    <a:pt x="0" y="386"/>
                    <a:pt x="9" y="386"/>
                  </a:cubicBezTo>
                  <a:cubicBezTo>
                    <a:pt x="17" y="386"/>
                    <a:pt x="17" y="386"/>
                    <a:pt x="35" y="378"/>
                  </a:cubicBezTo>
                  <a:lnTo>
                    <a:pt x="35" y="17"/>
                  </a:lnTo>
                  <a:cubicBezTo>
                    <a:pt x="35" y="9"/>
                    <a:pt x="26" y="0"/>
                    <a:pt x="9"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7"/>
            <p:cNvSpPr/>
            <p:nvPr/>
          </p:nvSpPr>
          <p:spPr>
            <a:xfrm>
              <a:off x="2665475" y="1539875"/>
              <a:ext cx="875" cy="9675"/>
            </a:xfrm>
            <a:custGeom>
              <a:avLst/>
              <a:gdLst/>
              <a:ahLst/>
              <a:cxnLst/>
              <a:rect l="l" t="t" r="r" b="b"/>
              <a:pathLst>
                <a:path w="35" h="387" extrusionOk="0">
                  <a:moveTo>
                    <a:pt x="9" y="0"/>
                  </a:moveTo>
                  <a:cubicBezTo>
                    <a:pt x="9" y="0"/>
                    <a:pt x="0" y="9"/>
                    <a:pt x="0" y="17"/>
                  </a:cubicBezTo>
                  <a:lnTo>
                    <a:pt x="0" y="378"/>
                  </a:lnTo>
                  <a:cubicBezTo>
                    <a:pt x="0" y="378"/>
                    <a:pt x="0" y="386"/>
                    <a:pt x="9" y="386"/>
                  </a:cubicBezTo>
                  <a:cubicBezTo>
                    <a:pt x="17" y="386"/>
                    <a:pt x="34" y="386"/>
                    <a:pt x="34" y="378"/>
                  </a:cubicBezTo>
                  <a:lnTo>
                    <a:pt x="34" y="17"/>
                  </a:lnTo>
                  <a:cubicBezTo>
                    <a:pt x="34" y="9"/>
                    <a:pt x="17" y="0"/>
                    <a:pt x="9"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7"/>
            <p:cNvSpPr/>
            <p:nvPr/>
          </p:nvSpPr>
          <p:spPr>
            <a:xfrm>
              <a:off x="2662250" y="1539875"/>
              <a:ext cx="875" cy="9675"/>
            </a:xfrm>
            <a:custGeom>
              <a:avLst/>
              <a:gdLst/>
              <a:ahLst/>
              <a:cxnLst/>
              <a:rect l="l" t="t" r="r" b="b"/>
              <a:pathLst>
                <a:path w="35" h="387" extrusionOk="0">
                  <a:moveTo>
                    <a:pt x="9" y="0"/>
                  </a:moveTo>
                  <a:cubicBezTo>
                    <a:pt x="9" y="0"/>
                    <a:pt x="0" y="9"/>
                    <a:pt x="0" y="17"/>
                  </a:cubicBezTo>
                  <a:lnTo>
                    <a:pt x="0" y="378"/>
                  </a:lnTo>
                  <a:cubicBezTo>
                    <a:pt x="0" y="378"/>
                    <a:pt x="0" y="386"/>
                    <a:pt x="9" y="386"/>
                  </a:cubicBezTo>
                  <a:cubicBezTo>
                    <a:pt x="17" y="386"/>
                    <a:pt x="17" y="386"/>
                    <a:pt x="35" y="378"/>
                  </a:cubicBezTo>
                  <a:lnTo>
                    <a:pt x="35" y="17"/>
                  </a:lnTo>
                  <a:cubicBezTo>
                    <a:pt x="35" y="9"/>
                    <a:pt x="17" y="0"/>
                    <a:pt x="9"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7"/>
            <p:cNvSpPr/>
            <p:nvPr/>
          </p:nvSpPr>
          <p:spPr>
            <a:xfrm>
              <a:off x="2655600" y="1539875"/>
              <a:ext cx="450" cy="9675"/>
            </a:xfrm>
            <a:custGeom>
              <a:avLst/>
              <a:gdLst/>
              <a:ahLst/>
              <a:cxnLst/>
              <a:rect l="l" t="t" r="r" b="b"/>
              <a:pathLst>
                <a:path w="18" h="387" extrusionOk="0">
                  <a:moveTo>
                    <a:pt x="9" y="0"/>
                  </a:moveTo>
                  <a:cubicBezTo>
                    <a:pt x="9" y="0"/>
                    <a:pt x="0" y="9"/>
                    <a:pt x="0" y="17"/>
                  </a:cubicBezTo>
                  <a:lnTo>
                    <a:pt x="0" y="378"/>
                  </a:lnTo>
                  <a:cubicBezTo>
                    <a:pt x="0" y="378"/>
                    <a:pt x="0" y="386"/>
                    <a:pt x="9" y="386"/>
                  </a:cubicBezTo>
                  <a:cubicBezTo>
                    <a:pt x="9" y="386"/>
                    <a:pt x="18" y="386"/>
                    <a:pt x="18" y="378"/>
                  </a:cubicBezTo>
                  <a:lnTo>
                    <a:pt x="18" y="17"/>
                  </a:lnTo>
                  <a:cubicBezTo>
                    <a:pt x="18" y="9"/>
                    <a:pt x="18" y="0"/>
                    <a:pt x="9"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7"/>
            <p:cNvSpPr/>
            <p:nvPr/>
          </p:nvSpPr>
          <p:spPr>
            <a:xfrm>
              <a:off x="2658375" y="1539875"/>
              <a:ext cx="1100" cy="9675"/>
            </a:xfrm>
            <a:custGeom>
              <a:avLst/>
              <a:gdLst/>
              <a:ahLst/>
              <a:cxnLst/>
              <a:rect l="l" t="t" r="r" b="b"/>
              <a:pathLst>
                <a:path w="44" h="387" extrusionOk="0">
                  <a:moveTo>
                    <a:pt x="27" y="0"/>
                  </a:moveTo>
                  <a:cubicBezTo>
                    <a:pt x="18" y="0"/>
                    <a:pt x="1" y="9"/>
                    <a:pt x="1" y="17"/>
                  </a:cubicBezTo>
                  <a:lnTo>
                    <a:pt x="1" y="378"/>
                  </a:lnTo>
                  <a:cubicBezTo>
                    <a:pt x="1" y="378"/>
                    <a:pt x="9" y="386"/>
                    <a:pt x="27" y="386"/>
                  </a:cubicBezTo>
                  <a:cubicBezTo>
                    <a:pt x="35" y="386"/>
                    <a:pt x="44" y="386"/>
                    <a:pt x="35" y="378"/>
                  </a:cubicBezTo>
                  <a:lnTo>
                    <a:pt x="35" y="17"/>
                  </a:lnTo>
                  <a:cubicBezTo>
                    <a:pt x="35" y="9"/>
                    <a:pt x="35" y="0"/>
                    <a:pt x="27"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7"/>
            <p:cNvSpPr/>
            <p:nvPr/>
          </p:nvSpPr>
          <p:spPr>
            <a:xfrm>
              <a:off x="2679400" y="1539875"/>
              <a:ext cx="4525" cy="9675"/>
            </a:xfrm>
            <a:custGeom>
              <a:avLst/>
              <a:gdLst/>
              <a:ahLst/>
              <a:cxnLst/>
              <a:rect l="l" t="t" r="r" b="b"/>
              <a:pathLst>
                <a:path w="181" h="387" extrusionOk="0">
                  <a:moveTo>
                    <a:pt x="172" y="0"/>
                  </a:moveTo>
                  <a:cubicBezTo>
                    <a:pt x="164" y="0"/>
                    <a:pt x="147" y="0"/>
                    <a:pt x="147" y="9"/>
                  </a:cubicBezTo>
                  <a:lnTo>
                    <a:pt x="9" y="360"/>
                  </a:lnTo>
                  <a:cubicBezTo>
                    <a:pt x="1" y="378"/>
                    <a:pt x="9" y="386"/>
                    <a:pt x="18" y="386"/>
                  </a:cubicBezTo>
                  <a:cubicBezTo>
                    <a:pt x="26" y="386"/>
                    <a:pt x="26" y="386"/>
                    <a:pt x="44" y="378"/>
                  </a:cubicBezTo>
                  <a:lnTo>
                    <a:pt x="181" y="17"/>
                  </a:lnTo>
                  <a:cubicBezTo>
                    <a:pt x="181" y="9"/>
                    <a:pt x="181" y="0"/>
                    <a:pt x="172"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7"/>
            <p:cNvSpPr/>
            <p:nvPr/>
          </p:nvSpPr>
          <p:spPr>
            <a:xfrm>
              <a:off x="2676400" y="1539875"/>
              <a:ext cx="4100" cy="9675"/>
            </a:xfrm>
            <a:custGeom>
              <a:avLst/>
              <a:gdLst/>
              <a:ahLst/>
              <a:cxnLst/>
              <a:rect l="l" t="t" r="r" b="b"/>
              <a:pathLst>
                <a:path w="164" h="387" extrusionOk="0">
                  <a:moveTo>
                    <a:pt x="155" y="0"/>
                  </a:moveTo>
                  <a:cubicBezTo>
                    <a:pt x="138" y="0"/>
                    <a:pt x="129" y="0"/>
                    <a:pt x="129" y="9"/>
                  </a:cubicBezTo>
                  <a:lnTo>
                    <a:pt x="9" y="360"/>
                  </a:lnTo>
                  <a:cubicBezTo>
                    <a:pt x="1" y="378"/>
                    <a:pt x="9" y="386"/>
                    <a:pt x="26" y="386"/>
                  </a:cubicBezTo>
                  <a:cubicBezTo>
                    <a:pt x="35" y="386"/>
                    <a:pt x="35" y="386"/>
                    <a:pt x="43" y="378"/>
                  </a:cubicBezTo>
                  <a:lnTo>
                    <a:pt x="164" y="17"/>
                  </a:lnTo>
                  <a:cubicBezTo>
                    <a:pt x="164" y="9"/>
                    <a:pt x="164" y="0"/>
                    <a:pt x="155"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7"/>
            <p:cNvSpPr/>
            <p:nvPr/>
          </p:nvSpPr>
          <p:spPr>
            <a:xfrm>
              <a:off x="2674050" y="1539875"/>
              <a:ext cx="2600" cy="9675"/>
            </a:xfrm>
            <a:custGeom>
              <a:avLst/>
              <a:gdLst/>
              <a:ahLst/>
              <a:cxnLst/>
              <a:rect l="l" t="t" r="r" b="b"/>
              <a:pathLst>
                <a:path w="104" h="387" extrusionOk="0">
                  <a:moveTo>
                    <a:pt x="95" y="0"/>
                  </a:moveTo>
                  <a:cubicBezTo>
                    <a:pt x="86" y="0"/>
                    <a:pt x="77" y="0"/>
                    <a:pt x="77" y="9"/>
                  </a:cubicBezTo>
                  <a:lnTo>
                    <a:pt x="9" y="360"/>
                  </a:lnTo>
                  <a:cubicBezTo>
                    <a:pt x="0" y="378"/>
                    <a:pt x="9" y="386"/>
                    <a:pt x="17" y="386"/>
                  </a:cubicBezTo>
                  <a:cubicBezTo>
                    <a:pt x="17" y="386"/>
                    <a:pt x="26" y="386"/>
                    <a:pt x="43" y="378"/>
                  </a:cubicBezTo>
                  <a:lnTo>
                    <a:pt x="103" y="17"/>
                  </a:lnTo>
                  <a:cubicBezTo>
                    <a:pt x="103" y="9"/>
                    <a:pt x="103" y="0"/>
                    <a:pt x="95"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7"/>
            <p:cNvSpPr/>
            <p:nvPr/>
          </p:nvSpPr>
          <p:spPr>
            <a:xfrm>
              <a:off x="2687550" y="1539925"/>
              <a:ext cx="6675" cy="9625"/>
            </a:xfrm>
            <a:custGeom>
              <a:avLst/>
              <a:gdLst/>
              <a:ahLst/>
              <a:cxnLst/>
              <a:rect l="l" t="t" r="r" b="b"/>
              <a:pathLst>
                <a:path w="267" h="385" extrusionOk="0">
                  <a:moveTo>
                    <a:pt x="238" y="0"/>
                  </a:moveTo>
                  <a:cubicBezTo>
                    <a:pt x="235" y="0"/>
                    <a:pt x="232" y="2"/>
                    <a:pt x="232" y="7"/>
                  </a:cubicBezTo>
                  <a:lnTo>
                    <a:pt x="18" y="358"/>
                  </a:lnTo>
                  <a:cubicBezTo>
                    <a:pt x="1" y="358"/>
                    <a:pt x="18" y="376"/>
                    <a:pt x="26" y="384"/>
                  </a:cubicBezTo>
                  <a:lnTo>
                    <a:pt x="35" y="384"/>
                  </a:lnTo>
                  <a:lnTo>
                    <a:pt x="250" y="32"/>
                  </a:lnTo>
                  <a:cubicBezTo>
                    <a:pt x="267" y="15"/>
                    <a:pt x="267" y="7"/>
                    <a:pt x="250" y="7"/>
                  </a:cubicBezTo>
                  <a:cubicBezTo>
                    <a:pt x="245" y="2"/>
                    <a:pt x="241" y="0"/>
                    <a:pt x="238"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7"/>
            <p:cNvSpPr/>
            <p:nvPr/>
          </p:nvSpPr>
          <p:spPr>
            <a:xfrm>
              <a:off x="2685200" y="1539875"/>
              <a:ext cx="6250" cy="9675"/>
            </a:xfrm>
            <a:custGeom>
              <a:avLst/>
              <a:gdLst/>
              <a:ahLst/>
              <a:cxnLst/>
              <a:rect l="l" t="t" r="r" b="b"/>
              <a:pathLst>
                <a:path w="250" h="387" extrusionOk="0">
                  <a:moveTo>
                    <a:pt x="241" y="0"/>
                  </a:moveTo>
                  <a:cubicBezTo>
                    <a:pt x="223" y="0"/>
                    <a:pt x="215" y="0"/>
                    <a:pt x="215" y="9"/>
                  </a:cubicBezTo>
                  <a:lnTo>
                    <a:pt x="9" y="360"/>
                  </a:lnTo>
                  <a:cubicBezTo>
                    <a:pt x="0" y="378"/>
                    <a:pt x="9" y="378"/>
                    <a:pt x="26" y="386"/>
                  </a:cubicBezTo>
                  <a:cubicBezTo>
                    <a:pt x="26" y="386"/>
                    <a:pt x="35" y="386"/>
                    <a:pt x="43" y="378"/>
                  </a:cubicBezTo>
                  <a:lnTo>
                    <a:pt x="249" y="17"/>
                  </a:lnTo>
                  <a:cubicBezTo>
                    <a:pt x="249" y="9"/>
                    <a:pt x="249" y="0"/>
                    <a:pt x="241"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7"/>
            <p:cNvSpPr/>
            <p:nvPr/>
          </p:nvSpPr>
          <p:spPr>
            <a:xfrm>
              <a:off x="2682200" y="1539875"/>
              <a:ext cx="5600" cy="9675"/>
            </a:xfrm>
            <a:custGeom>
              <a:avLst/>
              <a:gdLst/>
              <a:ahLst/>
              <a:cxnLst/>
              <a:rect l="l" t="t" r="r" b="b"/>
              <a:pathLst>
                <a:path w="224" h="387" extrusionOk="0">
                  <a:moveTo>
                    <a:pt x="206" y="0"/>
                  </a:moveTo>
                  <a:cubicBezTo>
                    <a:pt x="198" y="0"/>
                    <a:pt x="189" y="0"/>
                    <a:pt x="189" y="9"/>
                  </a:cubicBezTo>
                  <a:lnTo>
                    <a:pt x="17" y="360"/>
                  </a:lnTo>
                  <a:cubicBezTo>
                    <a:pt x="0" y="378"/>
                    <a:pt x="17" y="386"/>
                    <a:pt x="26" y="386"/>
                  </a:cubicBezTo>
                  <a:cubicBezTo>
                    <a:pt x="35" y="386"/>
                    <a:pt x="35" y="386"/>
                    <a:pt x="52" y="378"/>
                  </a:cubicBezTo>
                  <a:lnTo>
                    <a:pt x="223" y="17"/>
                  </a:lnTo>
                  <a:cubicBezTo>
                    <a:pt x="223" y="9"/>
                    <a:pt x="223" y="0"/>
                    <a:pt x="206"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7"/>
            <p:cNvSpPr/>
            <p:nvPr/>
          </p:nvSpPr>
          <p:spPr>
            <a:xfrm>
              <a:off x="2671250" y="1539875"/>
              <a:ext cx="1950" cy="9675"/>
            </a:xfrm>
            <a:custGeom>
              <a:avLst/>
              <a:gdLst/>
              <a:ahLst/>
              <a:cxnLst/>
              <a:rect l="l" t="t" r="r" b="b"/>
              <a:pathLst>
                <a:path w="78" h="387" extrusionOk="0">
                  <a:moveTo>
                    <a:pt x="69" y="0"/>
                  </a:moveTo>
                  <a:cubicBezTo>
                    <a:pt x="61" y="0"/>
                    <a:pt x="44" y="0"/>
                    <a:pt x="44" y="9"/>
                  </a:cubicBezTo>
                  <a:lnTo>
                    <a:pt x="18" y="360"/>
                  </a:lnTo>
                  <a:cubicBezTo>
                    <a:pt x="1" y="378"/>
                    <a:pt x="18" y="386"/>
                    <a:pt x="26" y="386"/>
                  </a:cubicBezTo>
                  <a:cubicBezTo>
                    <a:pt x="35" y="386"/>
                    <a:pt x="44" y="386"/>
                    <a:pt x="44" y="378"/>
                  </a:cubicBezTo>
                  <a:lnTo>
                    <a:pt x="78" y="17"/>
                  </a:lnTo>
                  <a:cubicBezTo>
                    <a:pt x="78" y="9"/>
                    <a:pt x="78" y="0"/>
                    <a:pt x="69"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7"/>
            <p:cNvSpPr/>
            <p:nvPr/>
          </p:nvSpPr>
          <p:spPr>
            <a:xfrm>
              <a:off x="2637800" y="1539875"/>
              <a:ext cx="4300" cy="9675"/>
            </a:xfrm>
            <a:custGeom>
              <a:avLst/>
              <a:gdLst/>
              <a:ahLst/>
              <a:cxnLst/>
              <a:rect l="l" t="t" r="r" b="b"/>
              <a:pathLst>
                <a:path w="172" h="387" extrusionOk="0">
                  <a:moveTo>
                    <a:pt x="9" y="0"/>
                  </a:moveTo>
                  <a:cubicBezTo>
                    <a:pt x="0" y="0"/>
                    <a:pt x="0" y="9"/>
                    <a:pt x="0" y="17"/>
                  </a:cubicBezTo>
                  <a:lnTo>
                    <a:pt x="138" y="378"/>
                  </a:lnTo>
                  <a:cubicBezTo>
                    <a:pt x="138" y="386"/>
                    <a:pt x="138" y="386"/>
                    <a:pt x="155" y="386"/>
                  </a:cubicBezTo>
                  <a:cubicBezTo>
                    <a:pt x="163" y="386"/>
                    <a:pt x="172" y="378"/>
                    <a:pt x="172" y="360"/>
                  </a:cubicBezTo>
                  <a:lnTo>
                    <a:pt x="35" y="9"/>
                  </a:lnTo>
                  <a:cubicBezTo>
                    <a:pt x="35" y="0"/>
                    <a:pt x="26" y="0"/>
                    <a:pt x="9"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7"/>
            <p:cNvSpPr/>
            <p:nvPr/>
          </p:nvSpPr>
          <p:spPr>
            <a:xfrm>
              <a:off x="2641225" y="1539875"/>
              <a:ext cx="3875" cy="9675"/>
            </a:xfrm>
            <a:custGeom>
              <a:avLst/>
              <a:gdLst/>
              <a:ahLst/>
              <a:cxnLst/>
              <a:rect l="l" t="t" r="r" b="b"/>
              <a:pathLst>
                <a:path w="155" h="387" extrusionOk="0">
                  <a:moveTo>
                    <a:pt x="18" y="0"/>
                  </a:moveTo>
                  <a:cubicBezTo>
                    <a:pt x="1" y="0"/>
                    <a:pt x="1" y="9"/>
                    <a:pt x="1" y="17"/>
                  </a:cubicBezTo>
                  <a:lnTo>
                    <a:pt x="121" y="378"/>
                  </a:lnTo>
                  <a:cubicBezTo>
                    <a:pt x="121" y="386"/>
                    <a:pt x="121" y="386"/>
                    <a:pt x="129" y="386"/>
                  </a:cubicBezTo>
                  <a:cubicBezTo>
                    <a:pt x="146" y="386"/>
                    <a:pt x="155" y="378"/>
                    <a:pt x="155" y="360"/>
                  </a:cubicBezTo>
                  <a:lnTo>
                    <a:pt x="35" y="9"/>
                  </a:lnTo>
                  <a:cubicBezTo>
                    <a:pt x="35" y="0"/>
                    <a:pt x="26" y="0"/>
                    <a:pt x="18"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7"/>
            <p:cNvSpPr/>
            <p:nvPr/>
          </p:nvSpPr>
          <p:spPr>
            <a:xfrm>
              <a:off x="2645075" y="1539875"/>
              <a:ext cx="2400" cy="9675"/>
            </a:xfrm>
            <a:custGeom>
              <a:avLst/>
              <a:gdLst/>
              <a:ahLst/>
              <a:cxnLst/>
              <a:rect l="l" t="t" r="r" b="b"/>
              <a:pathLst>
                <a:path w="96" h="387" extrusionOk="0">
                  <a:moveTo>
                    <a:pt x="10" y="0"/>
                  </a:moveTo>
                  <a:cubicBezTo>
                    <a:pt x="1" y="0"/>
                    <a:pt x="1" y="9"/>
                    <a:pt x="1" y="17"/>
                  </a:cubicBezTo>
                  <a:lnTo>
                    <a:pt x="61" y="378"/>
                  </a:lnTo>
                  <a:cubicBezTo>
                    <a:pt x="61" y="378"/>
                    <a:pt x="61" y="386"/>
                    <a:pt x="78" y="386"/>
                  </a:cubicBezTo>
                  <a:cubicBezTo>
                    <a:pt x="87" y="386"/>
                    <a:pt x="95" y="386"/>
                    <a:pt x="95" y="360"/>
                  </a:cubicBezTo>
                  <a:lnTo>
                    <a:pt x="27" y="9"/>
                  </a:lnTo>
                  <a:cubicBezTo>
                    <a:pt x="27" y="0"/>
                    <a:pt x="18" y="0"/>
                    <a:pt x="10"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7"/>
            <p:cNvSpPr/>
            <p:nvPr/>
          </p:nvSpPr>
          <p:spPr>
            <a:xfrm>
              <a:off x="2627725" y="1539875"/>
              <a:ext cx="5800" cy="9675"/>
            </a:xfrm>
            <a:custGeom>
              <a:avLst/>
              <a:gdLst/>
              <a:ahLst/>
              <a:cxnLst/>
              <a:rect l="l" t="t" r="r" b="b"/>
              <a:pathLst>
                <a:path w="232" h="387" extrusionOk="0">
                  <a:moveTo>
                    <a:pt x="0" y="0"/>
                  </a:moveTo>
                  <a:lnTo>
                    <a:pt x="0" y="17"/>
                  </a:lnTo>
                  <a:lnTo>
                    <a:pt x="215" y="378"/>
                  </a:lnTo>
                  <a:cubicBezTo>
                    <a:pt x="215" y="386"/>
                    <a:pt x="223" y="386"/>
                    <a:pt x="223" y="386"/>
                  </a:cubicBezTo>
                  <a:cubicBezTo>
                    <a:pt x="232" y="386"/>
                    <a:pt x="232" y="378"/>
                    <a:pt x="232" y="352"/>
                  </a:cubicBezTo>
                  <a:lnTo>
                    <a:pt x="17"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7"/>
            <p:cNvSpPr/>
            <p:nvPr/>
          </p:nvSpPr>
          <p:spPr>
            <a:xfrm>
              <a:off x="2630275" y="1539875"/>
              <a:ext cx="6050" cy="9675"/>
            </a:xfrm>
            <a:custGeom>
              <a:avLst/>
              <a:gdLst/>
              <a:ahLst/>
              <a:cxnLst/>
              <a:rect l="l" t="t" r="r" b="b"/>
              <a:pathLst>
                <a:path w="242" h="387" extrusionOk="0">
                  <a:moveTo>
                    <a:pt x="10" y="0"/>
                  </a:moveTo>
                  <a:cubicBezTo>
                    <a:pt x="1" y="0"/>
                    <a:pt x="1" y="9"/>
                    <a:pt x="1" y="17"/>
                  </a:cubicBezTo>
                  <a:lnTo>
                    <a:pt x="207" y="378"/>
                  </a:lnTo>
                  <a:cubicBezTo>
                    <a:pt x="207" y="386"/>
                    <a:pt x="207" y="386"/>
                    <a:pt x="215" y="386"/>
                  </a:cubicBezTo>
                  <a:cubicBezTo>
                    <a:pt x="224" y="386"/>
                    <a:pt x="241" y="378"/>
                    <a:pt x="241" y="360"/>
                  </a:cubicBezTo>
                  <a:lnTo>
                    <a:pt x="35" y="9"/>
                  </a:lnTo>
                  <a:cubicBezTo>
                    <a:pt x="35" y="0"/>
                    <a:pt x="27" y="0"/>
                    <a:pt x="10"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7"/>
            <p:cNvSpPr/>
            <p:nvPr/>
          </p:nvSpPr>
          <p:spPr>
            <a:xfrm>
              <a:off x="2634150" y="1539875"/>
              <a:ext cx="4950" cy="9675"/>
            </a:xfrm>
            <a:custGeom>
              <a:avLst/>
              <a:gdLst/>
              <a:ahLst/>
              <a:cxnLst/>
              <a:rect l="l" t="t" r="r" b="b"/>
              <a:pathLst>
                <a:path w="198" h="387" extrusionOk="0">
                  <a:moveTo>
                    <a:pt x="9" y="0"/>
                  </a:moveTo>
                  <a:cubicBezTo>
                    <a:pt x="0" y="0"/>
                    <a:pt x="0" y="9"/>
                    <a:pt x="0" y="17"/>
                  </a:cubicBezTo>
                  <a:lnTo>
                    <a:pt x="172" y="378"/>
                  </a:lnTo>
                  <a:cubicBezTo>
                    <a:pt x="172" y="386"/>
                    <a:pt x="172" y="386"/>
                    <a:pt x="181" y="386"/>
                  </a:cubicBezTo>
                  <a:cubicBezTo>
                    <a:pt x="189" y="386"/>
                    <a:pt x="198" y="378"/>
                    <a:pt x="198" y="360"/>
                  </a:cubicBezTo>
                  <a:lnTo>
                    <a:pt x="26" y="9"/>
                  </a:lnTo>
                  <a:cubicBezTo>
                    <a:pt x="26" y="0"/>
                    <a:pt x="18" y="0"/>
                    <a:pt x="9"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7"/>
            <p:cNvSpPr/>
            <p:nvPr/>
          </p:nvSpPr>
          <p:spPr>
            <a:xfrm>
              <a:off x="2648525" y="1539875"/>
              <a:ext cx="1725" cy="9675"/>
            </a:xfrm>
            <a:custGeom>
              <a:avLst/>
              <a:gdLst/>
              <a:ahLst/>
              <a:cxnLst/>
              <a:rect l="l" t="t" r="r" b="b"/>
              <a:pathLst>
                <a:path w="69" h="387" extrusionOk="0">
                  <a:moveTo>
                    <a:pt x="9" y="0"/>
                  </a:moveTo>
                  <a:cubicBezTo>
                    <a:pt x="9" y="0"/>
                    <a:pt x="0" y="9"/>
                    <a:pt x="0" y="17"/>
                  </a:cubicBezTo>
                  <a:lnTo>
                    <a:pt x="35" y="378"/>
                  </a:lnTo>
                  <a:cubicBezTo>
                    <a:pt x="35" y="378"/>
                    <a:pt x="35" y="386"/>
                    <a:pt x="43" y="386"/>
                  </a:cubicBezTo>
                  <a:cubicBezTo>
                    <a:pt x="52" y="386"/>
                    <a:pt x="52" y="386"/>
                    <a:pt x="69" y="360"/>
                  </a:cubicBezTo>
                  <a:lnTo>
                    <a:pt x="35" y="9"/>
                  </a:lnTo>
                  <a:cubicBezTo>
                    <a:pt x="35" y="9"/>
                    <a:pt x="26" y="0"/>
                    <a:pt x="9"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7"/>
            <p:cNvSpPr/>
            <p:nvPr/>
          </p:nvSpPr>
          <p:spPr>
            <a:xfrm>
              <a:off x="2624700" y="1528500"/>
              <a:ext cx="72100" cy="1725"/>
            </a:xfrm>
            <a:custGeom>
              <a:avLst/>
              <a:gdLst/>
              <a:ahLst/>
              <a:cxnLst/>
              <a:rect l="l" t="t" r="r" b="b"/>
              <a:pathLst>
                <a:path w="2884" h="69" extrusionOk="0">
                  <a:moveTo>
                    <a:pt x="35" y="0"/>
                  </a:moveTo>
                  <a:cubicBezTo>
                    <a:pt x="9" y="0"/>
                    <a:pt x="1" y="17"/>
                    <a:pt x="1" y="35"/>
                  </a:cubicBezTo>
                  <a:cubicBezTo>
                    <a:pt x="1" y="60"/>
                    <a:pt x="9" y="69"/>
                    <a:pt x="35" y="69"/>
                  </a:cubicBezTo>
                  <a:lnTo>
                    <a:pt x="2849" y="69"/>
                  </a:lnTo>
                  <a:cubicBezTo>
                    <a:pt x="2875" y="69"/>
                    <a:pt x="2884" y="60"/>
                    <a:pt x="2884" y="35"/>
                  </a:cubicBezTo>
                  <a:cubicBezTo>
                    <a:pt x="2884" y="17"/>
                    <a:pt x="2858" y="0"/>
                    <a:pt x="2849"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7"/>
            <p:cNvSpPr/>
            <p:nvPr/>
          </p:nvSpPr>
          <p:spPr>
            <a:xfrm>
              <a:off x="2642300" y="1528500"/>
              <a:ext cx="1100" cy="10325"/>
            </a:xfrm>
            <a:custGeom>
              <a:avLst/>
              <a:gdLst/>
              <a:ahLst/>
              <a:cxnLst/>
              <a:rect l="l" t="t" r="r" b="b"/>
              <a:pathLst>
                <a:path w="44" h="413" extrusionOk="0">
                  <a:moveTo>
                    <a:pt x="26" y="0"/>
                  </a:moveTo>
                  <a:cubicBezTo>
                    <a:pt x="18" y="0"/>
                    <a:pt x="0" y="17"/>
                    <a:pt x="0" y="26"/>
                  </a:cubicBezTo>
                  <a:lnTo>
                    <a:pt x="0" y="386"/>
                  </a:lnTo>
                  <a:cubicBezTo>
                    <a:pt x="0" y="395"/>
                    <a:pt x="18" y="412"/>
                    <a:pt x="26" y="412"/>
                  </a:cubicBezTo>
                  <a:cubicBezTo>
                    <a:pt x="35" y="412"/>
                    <a:pt x="43" y="404"/>
                    <a:pt x="43" y="386"/>
                  </a:cubicBezTo>
                  <a:lnTo>
                    <a:pt x="43" y="26"/>
                  </a:lnTo>
                  <a:cubicBezTo>
                    <a:pt x="43" y="17"/>
                    <a:pt x="35" y="0"/>
                    <a:pt x="26"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7"/>
            <p:cNvSpPr/>
            <p:nvPr/>
          </p:nvSpPr>
          <p:spPr>
            <a:xfrm>
              <a:off x="2673625" y="1528500"/>
              <a:ext cx="1075" cy="10325"/>
            </a:xfrm>
            <a:custGeom>
              <a:avLst/>
              <a:gdLst/>
              <a:ahLst/>
              <a:cxnLst/>
              <a:rect l="l" t="t" r="r" b="b"/>
              <a:pathLst>
                <a:path w="43" h="413" extrusionOk="0">
                  <a:moveTo>
                    <a:pt x="26" y="0"/>
                  </a:moveTo>
                  <a:cubicBezTo>
                    <a:pt x="17" y="0"/>
                    <a:pt x="0" y="17"/>
                    <a:pt x="0" y="26"/>
                  </a:cubicBezTo>
                  <a:lnTo>
                    <a:pt x="0" y="386"/>
                  </a:lnTo>
                  <a:cubicBezTo>
                    <a:pt x="0" y="395"/>
                    <a:pt x="17" y="412"/>
                    <a:pt x="26" y="412"/>
                  </a:cubicBezTo>
                  <a:cubicBezTo>
                    <a:pt x="34" y="412"/>
                    <a:pt x="43" y="404"/>
                    <a:pt x="43" y="386"/>
                  </a:cubicBezTo>
                  <a:lnTo>
                    <a:pt x="43" y="26"/>
                  </a:lnTo>
                  <a:cubicBezTo>
                    <a:pt x="43" y="17"/>
                    <a:pt x="34" y="0"/>
                    <a:pt x="26"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7"/>
            <p:cNvSpPr/>
            <p:nvPr/>
          </p:nvSpPr>
          <p:spPr>
            <a:xfrm>
              <a:off x="2658175" y="1528500"/>
              <a:ext cx="1100" cy="10325"/>
            </a:xfrm>
            <a:custGeom>
              <a:avLst/>
              <a:gdLst/>
              <a:ahLst/>
              <a:cxnLst/>
              <a:rect l="l" t="t" r="r" b="b"/>
              <a:pathLst>
                <a:path w="44" h="413" extrusionOk="0">
                  <a:moveTo>
                    <a:pt x="26" y="0"/>
                  </a:moveTo>
                  <a:cubicBezTo>
                    <a:pt x="9" y="0"/>
                    <a:pt x="0" y="17"/>
                    <a:pt x="0" y="26"/>
                  </a:cubicBezTo>
                  <a:lnTo>
                    <a:pt x="0" y="386"/>
                  </a:lnTo>
                  <a:cubicBezTo>
                    <a:pt x="0" y="395"/>
                    <a:pt x="9" y="412"/>
                    <a:pt x="26" y="412"/>
                  </a:cubicBezTo>
                  <a:cubicBezTo>
                    <a:pt x="35" y="412"/>
                    <a:pt x="43" y="404"/>
                    <a:pt x="43" y="386"/>
                  </a:cubicBezTo>
                  <a:lnTo>
                    <a:pt x="43" y="26"/>
                  </a:lnTo>
                  <a:cubicBezTo>
                    <a:pt x="43" y="17"/>
                    <a:pt x="35" y="0"/>
                    <a:pt x="26"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7"/>
            <p:cNvSpPr/>
            <p:nvPr/>
          </p:nvSpPr>
          <p:spPr>
            <a:xfrm>
              <a:off x="2650225" y="1528500"/>
              <a:ext cx="1100" cy="10325"/>
            </a:xfrm>
            <a:custGeom>
              <a:avLst/>
              <a:gdLst/>
              <a:ahLst/>
              <a:cxnLst/>
              <a:rect l="l" t="t" r="r" b="b"/>
              <a:pathLst>
                <a:path w="44" h="413" extrusionOk="0">
                  <a:moveTo>
                    <a:pt x="18" y="0"/>
                  </a:moveTo>
                  <a:cubicBezTo>
                    <a:pt x="9" y="0"/>
                    <a:pt x="1" y="17"/>
                    <a:pt x="1" y="26"/>
                  </a:cubicBezTo>
                  <a:lnTo>
                    <a:pt x="1" y="386"/>
                  </a:lnTo>
                  <a:cubicBezTo>
                    <a:pt x="1" y="395"/>
                    <a:pt x="9" y="412"/>
                    <a:pt x="18" y="412"/>
                  </a:cubicBezTo>
                  <a:cubicBezTo>
                    <a:pt x="27" y="412"/>
                    <a:pt x="44" y="404"/>
                    <a:pt x="44" y="386"/>
                  </a:cubicBezTo>
                  <a:lnTo>
                    <a:pt x="44" y="26"/>
                  </a:lnTo>
                  <a:cubicBezTo>
                    <a:pt x="44" y="17"/>
                    <a:pt x="27" y="0"/>
                    <a:pt x="18"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7"/>
            <p:cNvSpPr/>
            <p:nvPr/>
          </p:nvSpPr>
          <p:spPr>
            <a:xfrm>
              <a:off x="2665900" y="1528500"/>
              <a:ext cx="1100" cy="10325"/>
            </a:xfrm>
            <a:custGeom>
              <a:avLst/>
              <a:gdLst/>
              <a:ahLst/>
              <a:cxnLst/>
              <a:rect l="l" t="t" r="r" b="b"/>
              <a:pathLst>
                <a:path w="44" h="413" extrusionOk="0">
                  <a:moveTo>
                    <a:pt x="26" y="0"/>
                  </a:moveTo>
                  <a:cubicBezTo>
                    <a:pt x="9" y="0"/>
                    <a:pt x="0" y="17"/>
                    <a:pt x="0" y="26"/>
                  </a:cubicBezTo>
                  <a:lnTo>
                    <a:pt x="0" y="386"/>
                  </a:lnTo>
                  <a:cubicBezTo>
                    <a:pt x="0" y="395"/>
                    <a:pt x="9" y="412"/>
                    <a:pt x="26" y="412"/>
                  </a:cubicBezTo>
                  <a:cubicBezTo>
                    <a:pt x="35" y="412"/>
                    <a:pt x="43" y="404"/>
                    <a:pt x="43" y="386"/>
                  </a:cubicBezTo>
                  <a:lnTo>
                    <a:pt x="43" y="26"/>
                  </a:lnTo>
                  <a:cubicBezTo>
                    <a:pt x="43" y="17"/>
                    <a:pt x="35" y="0"/>
                    <a:pt x="26"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7"/>
            <p:cNvSpPr/>
            <p:nvPr/>
          </p:nvSpPr>
          <p:spPr>
            <a:xfrm>
              <a:off x="2662025" y="1528500"/>
              <a:ext cx="1100" cy="10325"/>
            </a:xfrm>
            <a:custGeom>
              <a:avLst/>
              <a:gdLst/>
              <a:ahLst/>
              <a:cxnLst/>
              <a:rect l="l" t="t" r="r" b="b"/>
              <a:pathLst>
                <a:path w="44" h="413" extrusionOk="0">
                  <a:moveTo>
                    <a:pt x="18" y="0"/>
                  </a:moveTo>
                  <a:cubicBezTo>
                    <a:pt x="9" y="0"/>
                    <a:pt x="1" y="17"/>
                    <a:pt x="1" y="26"/>
                  </a:cubicBezTo>
                  <a:lnTo>
                    <a:pt x="1" y="386"/>
                  </a:lnTo>
                  <a:cubicBezTo>
                    <a:pt x="1" y="395"/>
                    <a:pt x="9" y="412"/>
                    <a:pt x="18" y="412"/>
                  </a:cubicBezTo>
                  <a:cubicBezTo>
                    <a:pt x="26" y="412"/>
                    <a:pt x="44" y="404"/>
                    <a:pt x="44" y="386"/>
                  </a:cubicBezTo>
                  <a:lnTo>
                    <a:pt x="44" y="26"/>
                  </a:lnTo>
                  <a:cubicBezTo>
                    <a:pt x="44" y="17"/>
                    <a:pt x="26" y="0"/>
                    <a:pt x="18"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7"/>
            <p:cNvSpPr/>
            <p:nvPr/>
          </p:nvSpPr>
          <p:spPr>
            <a:xfrm>
              <a:off x="2669750" y="1528500"/>
              <a:ext cx="1100" cy="10325"/>
            </a:xfrm>
            <a:custGeom>
              <a:avLst/>
              <a:gdLst/>
              <a:ahLst/>
              <a:cxnLst/>
              <a:rect l="l" t="t" r="r" b="b"/>
              <a:pathLst>
                <a:path w="44" h="413" extrusionOk="0">
                  <a:moveTo>
                    <a:pt x="18" y="0"/>
                  </a:moveTo>
                  <a:cubicBezTo>
                    <a:pt x="9" y="0"/>
                    <a:pt x="1" y="17"/>
                    <a:pt x="1" y="26"/>
                  </a:cubicBezTo>
                  <a:lnTo>
                    <a:pt x="1" y="386"/>
                  </a:lnTo>
                  <a:cubicBezTo>
                    <a:pt x="1" y="395"/>
                    <a:pt x="9" y="412"/>
                    <a:pt x="18" y="412"/>
                  </a:cubicBezTo>
                  <a:cubicBezTo>
                    <a:pt x="26" y="412"/>
                    <a:pt x="44" y="404"/>
                    <a:pt x="44" y="386"/>
                  </a:cubicBezTo>
                  <a:lnTo>
                    <a:pt x="44" y="26"/>
                  </a:lnTo>
                  <a:cubicBezTo>
                    <a:pt x="44" y="17"/>
                    <a:pt x="26" y="0"/>
                    <a:pt x="18"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7"/>
            <p:cNvSpPr/>
            <p:nvPr/>
          </p:nvSpPr>
          <p:spPr>
            <a:xfrm>
              <a:off x="2654100" y="1528500"/>
              <a:ext cx="1100" cy="10325"/>
            </a:xfrm>
            <a:custGeom>
              <a:avLst/>
              <a:gdLst/>
              <a:ahLst/>
              <a:cxnLst/>
              <a:rect l="l" t="t" r="r" b="b"/>
              <a:pathLst>
                <a:path w="44" h="413" extrusionOk="0">
                  <a:moveTo>
                    <a:pt x="26" y="0"/>
                  </a:moveTo>
                  <a:cubicBezTo>
                    <a:pt x="17" y="0"/>
                    <a:pt x="0" y="17"/>
                    <a:pt x="0" y="26"/>
                  </a:cubicBezTo>
                  <a:lnTo>
                    <a:pt x="0" y="386"/>
                  </a:lnTo>
                  <a:cubicBezTo>
                    <a:pt x="0" y="395"/>
                    <a:pt x="17" y="412"/>
                    <a:pt x="26" y="412"/>
                  </a:cubicBezTo>
                  <a:cubicBezTo>
                    <a:pt x="35" y="412"/>
                    <a:pt x="43" y="404"/>
                    <a:pt x="43" y="386"/>
                  </a:cubicBezTo>
                  <a:lnTo>
                    <a:pt x="43" y="26"/>
                  </a:lnTo>
                  <a:cubicBezTo>
                    <a:pt x="43" y="17"/>
                    <a:pt x="35" y="0"/>
                    <a:pt x="26"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7"/>
            <p:cNvSpPr/>
            <p:nvPr/>
          </p:nvSpPr>
          <p:spPr>
            <a:xfrm>
              <a:off x="2681550" y="1528500"/>
              <a:ext cx="1100" cy="10325"/>
            </a:xfrm>
            <a:custGeom>
              <a:avLst/>
              <a:gdLst/>
              <a:ahLst/>
              <a:cxnLst/>
              <a:rect l="l" t="t" r="r" b="b"/>
              <a:pathLst>
                <a:path w="44" h="413" extrusionOk="0">
                  <a:moveTo>
                    <a:pt x="18" y="0"/>
                  </a:moveTo>
                  <a:cubicBezTo>
                    <a:pt x="9" y="0"/>
                    <a:pt x="1" y="17"/>
                    <a:pt x="1" y="26"/>
                  </a:cubicBezTo>
                  <a:lnTo>
                    <a:pt x="1" y="386"/>
                  </a:lnTo>
                  <a:cubicBezTo>
                    <a:pt x="1" y="395"/>
                    <a:pt x="9" y="412"/>
                    <a:pt x="18" y="412"/>
                  </a:cubicBezTo>
                  <a:cubicBezTo>
                    <a:pt x="35" y="412"/>
                    <a:pt x="43" y="404"/>
                    <a:pt x="43" y="386"/>
                  </a:cubicBezTo>
                  <a:lnTo>
                    <a:pt x="43" y="26"/>
                  </a:lnTo>
                  <a:cubicBezTo>
                    <a:pt x="43" y="17"/>
                    <a:pt x="35" y="0"/>
                    <a:pt x="18"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7"/>
            <p:cNvSpPr/>
            <p:nvPr/>
          </p:nvSpPr>
          <p:spPr>
            <a:xfrm>
              <a:off x="2689275" y="1528500"/>
              <a:ext cx="1100" cy="10325"/>
            </a:xfrm>
            <a:custGeom>
              <a:avLst/>
              <a:gdLst/>
              <a:ahLst/>
              <a:cxnLst/>
              <a:rect l="l" t="t" r="r" b="b"/>
              <a:pathLst>
                <a:path w="44" h="413" extrusionOk="0">
                  <a:moveTo>
                    <a:pt x="26" y="0"/>
                  </a:moveTo>
                  <a:cubicBezTo>
                    <a:pt x="9" y="0"/>
                    <a:pt x="0" y="17"/>
                    <a:pt x="0" y="26"/>
                  </a:cubicBezTo>
                  <a:lnTo>
                    <a:pt x="0" y="386"/>
                  </a:lnTo>
                  <a:cubicBezTo>
                    <a:pt x="0" y="395"/>
                    <a:pt x="9" y="412"/>
                    <a:pt x="26" y="412"/>
                  </a:cubicBezTo>
                  <a:cubicBezTo>
                    <a:pt x="35" y="412"/>
                    <a:pt x="43" y="404"/>
                    <a:pt x="43" y="386"/>
                  </a:cubicBezTo>
                  <a:lnTo>
                    <a:pt x="43" y="26"/>
                  </a:lnTo>
                  <a:cubicBezTo>
                    <a:pt x="43" y="17"/>
                    <a:pt x="35" y="0"/>
                    <a:pt x="26"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7"/>
            <p:cNvSpPr/>
            <p:nvPr/>
          </p:nvSpPr>
          <p:spPr>
            <a:xfrm>
              <a:off x="2685400" y="1528500"/>
              <a:ext cx="1325" cy="10325"/>
            </a:xfrm>
            <a:custGeom>
              <a:avLst/>
              <a:gdLst/>
              <a:ahLst/>
              <a:cxnLst/>
              <a:rect l="l" t="t" r="r" b="b"/>
              <a:pathLst>
                <a:path w="53" h="413" extrusionOk="0">
                  <a:moveTo>
                    <a:pt x="27" y="0"/>
                  </a:moveTo>
                  <a:cubicBezTo>
                    <a:pt x="18" y="0"/>
                    <a:pt x="1" y="17"/>
                    <a:pt x="1" y="26"/>
                  </a:cubicBezTo>
                  <a:lnTo>
                    <a:pt x="1" y="386"/>
                  </a:lnTo>
                  <a:cubicBezTo>
                    <a:pt x="1" y="395"/>
                    <a:pt x="18" y="412"/>
                    <a:pt x="27" y="412"/>
                  </a:cubicBezTo>
                  <a:cubicBezTo>
                    <a:pt x="35" y="412"/>
                    <a:pt x="52" y="404"/>
                    <a:pt x="52" y="386"/>
                  </a:cubicBezTo>
                  <a:lnTo>
                    <a:pt x="52" y="26"/>
                  </a:lnTo>
                  <a:cubicBezTo>
                    <a:pt x="52" y="17"/>
                    <a:pt x="35" y="0"/>
                    <a:pt x="27"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7"/>
            <p:cNvSpPr/>
            <p:nvPr/>
          </p:nvSpPr>
          <p:spPr>
            <a:xfrm>
              <a:off x="2693350" y="1528500"/>
              <a:ext cx="1100" cy="10325"/>
            </a:xfrm>
            <a:custGeom>
              <a:avLst/>
              <a:gdLst/>
              <a:ahLst/>
              <a:cxnLst/>
              <a:rect l="l" t="t" r="r" b="b"/>
              <a:pathLst>
                <a:path w="44" h="413" extrusionOk="0">
                  <a:moveTo>
                    <a:pt x="18" y="0"/>
                  </a:moveTo>
                  <a:cubicBezTo>
                    <a:pt x="9" y="0"/>
                    <a:pt x="0" y="17"/>
                    <a:pt x="0" y="26"/>
                  </a:cubicBezTo>
                  <a:lnTo>
                    <a:pt x="0" y="386"/>
                  </a:lnTo>
                  <a:cubicBezTo>
                    <a:pt x="0" y="395"/>
                    <a:pt x="9" y="412"/>
                    <a:pt x="18" y="412"/>
                  </a:cubicBezTo>
                  <a:cubicBezTo>
                    <a:pt x="35" y="412"/>
                    <a:pt x="43" y="404"/>
                    <a:pt x="43" y="386"/>
                  </a:cubicBezTo>
                  <a:lnTo>
                    <a:pt x="43" y="26"/>
                  </a:lnTo>
                  <a:cubicBezTo>
                    <a:pt x="43" y="17"/>
                    <a:pt x="35" y="0"/>
                    <a:pt x="18"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7"/>
            <p:cNvSpPr/>
            <p:nvPr/>
          </p:nvSpPr>
          <p:spPr>
            <a:xfrm>
              <a:off x="2677700" y="1528500"/>
              <a:ext cx="1075" cy="10325"/>
            </a:xfrm>
            <a:custGeom>
              <a:avLst/>
              <a:gdLst/>
              <a:ahLst/>
              <a:cxnLst/>
              <a:rect l="l" t="t" r="r" b="b"/>
              <a:pathLst>
                <a:path w="43" h="413" extrusionOk="0">
                  <a:moveTo>
                    <a:pt x="26" y="0"/>
                  </a:moveTo>
                  <a:cubicBezTo>
                    <a:pt x="9" y="0"/>
                    <a:pt x="0" y="17"/>
                    <a:pt x="0" y="26"/>
                  </a:cubicBezTo>
                  <a:lnTo>
                    <a:pt x="0" y="386"/>
                  </a:lnTo>
                  <a:cubicBezTo>
                    <a:pt x="0" y="395"/>
                    <a:pt x="9" y="412"/>
                    <a:pt x="26" y="412"/>
                  </a:cubicBezTo>
                  <a:cubicBezTo>
                    <a:pt x="34" y="412"/>
                    <a:pt x="43" y="404"/>
                    <a:pt x="43" y="386"/>
                  </a:cubicBezTo>
                  <a:lnTo>
                    <a:pt x="43" y="26"/>
                  </a:lnTo>
                  <a:cubicBezTo>
                    <a:pt x="43" y="17"/>
                    <a:pt x="34" y="0"/>
                    <a:pt x="26"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7"/>
            <p:cNvSpPr/>
            <p:nvPr/>
          </p:nvSpPr>
          <p:spPr>
            <a:xfrm>
              <a:off x="2646375" y="1528500"/>
              <a:ext cx="1100" cy="10325"/>
            </a:xfrm>
            <a:custGeom>
              <a:avLst/>
              <a:gdLst/>
              <a:ahLst/>
              <a:cxnLst/>
              <a:rect l="l" t="t" r="r" b="b"/>
              <a:pathLst>
                <a:path w="44" h="413" extrusionOk="0">
                  <a:moveTo>
                    <a:pt x="26" y="0"/>
                  </a:moveTo>
                  <a:cubicBezTo>
                    <a:pt x="9" y="0"/>
                    <a:pt x="0" y="17"/>
                    <a:pt x="0" y="26"/>
                  </a:cubicBezTo>
                  <a:lnTo>
                    <a:pt x="0" y="386"/>
                  </a:lnTo>
                  <a:cubicBezTo>
                    <a:pt x="0" y="395"/>
                    <a:pt x="9" y="412"/>
                    <a:pt x="26" y="412"/>
                  </a:cubicBezTo>
                  <a:cubicBezTo>
                    <a:pt x="35" y="412"/>
                    <a:pt x="43" y="404"/>
                    <a:pt x="43" y="386"/>
                  </a:cubicBezTo>
                  <a:lnTo>
                    <a:pt x="43" y="26"/>
                  </a:lnTo>
                  <a:cubicBezTo>
                    <a:pt x="43" y="17"/>
                    <a:pt x="35" y="0"/>
                    <a:pt x="26"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7"/>
            <p:cNvSpPr/>
            <p:nvPr/>
          </p:nvSpPr>
          <p:spPr>
            <a:xfrm>
              <a:off x="2626850" y="1528500"/>
              <a:ext cx="1100" cy="10325"/>
            </a:xfrm>
            <a:custGeom>
              <a:avLst/>
              <a:gdLst/>
              <a:ahLst/>
              <a:cxnLst/>
              <a:rect l="l" t="t" r="r" b="b"/>
              <a:pathLst>
                <a:path w="44" h="413" extrusionOk="0">
                  <a:moveTo>
                    <a:pt x="18" y="0"/>
                  </a:moveTo>
                  <a:cubicBezTo>
                    <a:pt x="9" y="0"/>
                    <a:pt x="1" y="17"/>
                    <a:pt x="1" y="26"/>
                  </a:cubicBezTo>
                  <a:lnTo>
                    <a:pt x="1" y="386"/>
                  </a:lnTo>
                  <a:cubicBezTo>
                    <a:pt x="1" y="395"/>
                    <a:pt x="9" y="412"/>
                    <a:pt x="18" y="412"/>
                  </a:cubicBezTo>
                  <a:cubicBezTo>
                    <a:pt x="35" y="412"/>
                    <a:pt x="44" y="404"/>
                    <a:pt x="44" y="386"/>
                  </a:cubicBezTo>
                  <a:lnTo>
                    <a:pt x="44" y="26"/>
                  </a:lnTo>
                  <a:cubicBezTo>
                    <a:pt x="44" y="17"/>
                    <a:pt x="35" y="0"/>
                    <a:pt x="18"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7"/>
            <p:cNvSpPr/>
            <p:nvPr/>
          </p:nvSpPr>
          <p:spPr>
            <a:xfrm>
              <a:off x="2634575" y="1528500"/>
              <a:ext cx="1100" cy="10325"/>
            </a:xfrm>
            <a:custGeom>
              <a:avLst/>
              <a:gdLst/>
              <a:ahLst/>
              <a:cxnLst/>
              <a:rect l="l" t="t" r="r" b="b"/>
              <a:pathLst>
                <a:path w="44" h="413" extrusionOk="0">
                  <a:moveTo>
                    <a:pt x="26" y="0"/>
                  </a:moveTo>
                  <a:cubicBezTo>
                    <a:pt x="9" y="0"/>
                    <a:pt x="1" y="17"/>
                    <a:pt x="1" y="26"/>
                  </a:cubicBezTo>
                  <a:lnTo>
                    <a:pt x="1" y="386"/>
                  </a:lnTo>
                  <a:cubicBezTo>
                    <a:pt x="1" y="395"/>
                    <a:pt x="9" y="412"/>
                    <a:pt x="26" y="412"/>
                  </a:cubicBezTo>
                  <a:cubicBezTo>
                    <a:pt x="35" y="412"/>
                    <a:pt x="43" y="404"/>
                    <a:pt x="43" y="386"/>
                  </a:cubicBezTo>
                  <a:lnTo>
                    <a:pt x="43" y="26"/>
                  </a:lnTo>
                  <a:cubicBezTo>
                    <a:pt x="43" y="17"/>
                    <a:pt x="35" y="0"/>
                    <a:pt x="26"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7"/>
            <p:cNvSpPr/>
            <p:nvPr/>
          </p:nvSpPr>
          <p:spPr>
            <a:xfrm>
              <a:off x="2638650" y="1528500"/>
              <a:ext cx="1100" cy="10325"/>
            </a:xfrm>
            <a:custGeom>
              <a:avLst/>
              <a:gdLst/>
              <a:ahLst/>
              <a:cxnLst/>
              <a:rect l="l" t="t" r="r" b="b"/>
              <a:pathLst>
                <a:path w="44" h="413" extrusionOk="0">
                  <a:moveTo>
                    <a:pt x="18" y="0"/>
                  </a:moveTo>
                  <a:cubicBezTo>
                    <a:pt x="9" y="0"/>
                    <a:pt x="1" y="17"/>
                    <a:pt x="1" y="26"/>
                  </a:cubicBezTo>
                  <a:lnTo>
                    <a:pt x="1" y="386"/>
                  </a:lnTo>
                  <a:cubicBezTo>
                    <a:pt x="1" y="395"/>
                    <a:pt x="9" y="412"/>
                    <a:pt x="18" y="412"/>
                  </a:cubicBezTo>
                  <a:cubicBezTo>
                    <a:pt x="35" y="412"/>
                    <a:pt x="43" y="404"/>
                    <a:pt x="43" y="386"/>
                  </a:cubicBezTo>
                  <a:lnTo>
                    <a:pt x="43" y="26"/>
                  </a:lnTo>
                  <a:cubicBezTo>
                    <a:pt x="43" y="17"/>
                    <a:pt x="35" y="0"/>
                    <a:pt x="18"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7"/>
            <p:cNvSpPr/>
            <p:nvPr/>
          </p:nvSpPr>
          <p:spPr>
            <a:xfrm>
              <a:off x="2630500" y="1528500"/>
              <a:ext cx="1100" cy="10325"/>
            </a:xfrm>
            <a:custGeom>
              <a:avLst/>
              <a:gdLst/>
              <a:ahLst/>
              <a:cxnLst/>
              <a:rect l="l" t="t" r="r" b="b"/>
              <a:pathLst>
                <a:path w="44" h="413" extrusionOk="0">
                  <a:moveTo>
                    <a:pt x="26" y="0"/>
                  </a:moveTo>
                  <a:cubicBezTo>
                    <a:pt x="18" y="0"/>
                    <a:pt x="1" y="17"/>
                    <a:pt x="1" y="26"/>
                  </a:cubicBezTo>
                  <a:lnTo>
                    <a:pt x="1" y="386"/>
                  </a:lnTo>
                  <a:cubicBezTo>
                    <a:pt x="1" y="395"/>
                    <a:pt x="18" y="412"/>
                    <a:pt x="26" y="412"/>
                  </a:cubicBezTo>
                  <a:cubicBezTo>
                    <a:pt x="35" y="412"/>
                    <a:pt x="43" y="404"/>
                    <a:pt x="43" y="386"/>
                  </a:cubicBezTo>
                  <a:lnTo>
                    <a:pt x="43" y="26"/>
                  </a:lnTo>
                  <a:cubicBezTo>
                    <a:pt x="43" y="17"/>
                    <a:pt x="35" y="0"/>
                    <a:pt x="26"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7"/>
            <p:cNvSpPr/>
            <p:nvPr/>
          </p:nvSpPr>
          <p:spPr>
            <a:xfrm>
              <a:off x="2624700" y="1537500"/>
              <a:ext cx="72100" cy="3675"/>
            </a:xfrm>
            <a:custGeom>
              <a:avLst/>
              <a:gdLst/>
              <a:ahLst/>
              <a:cxnLst/>
              <a:rect l="l" t="t" r="r" b="b"/>
              <a:pathLst>
                <a:path w="2884" h="147" extrusionOk="0">
                  <a:moveTo>
                    <a:pt x="70" y="1"/>
                  </a:moveTo>
                  <a:cubicBezTo>
                    <a:pt x="35" y="1"/>
                    <a:pt x="1" y="26"/>
                    <a:pt x="1" y="69"/>
                  </a:cubicBezTo>
                  <a:cubicBezTo>
                    <a:pt x="1" y="112"/>
                    <a:pt x="35" y="147"/>
                    <a:pt x="70" y="147"/>
                  </a:cubicBezTo>
                  <a:lnTo>
                    <a:pt x="2806" y="147"/>
                  </a:lnTo>
                  <a:cubicBezTo>
                    <a:pt x="2849" y="147"/>
                    <a:pt x="2884" y="112"/>
                    <a:pt x="2884" y="69"/>
                  </a:cubicBezTo>
                  <a:cubicBezTo>
                    <a:pt x="2884" y="26"/>
                    <a:pt x="2849" y="1"/>
                    <a:pt x="2806"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7"/>
            <p:cNvSpPr/>
            <p:nvPr/>
          </p:nvSpPr>
          <p:spPr>
            <a:xfrm>
              <a:off x="2624700" y="1537500"/>
              <a:ext cx="72100" cy="3900"/>
            </a:xfrm>
            <a:custGeom>
              <a:avLst/>
              <a:gdLst/>
              <a:ahLst/>
              <a:cxnLst/>
              <a:rect l="l" t="t" r="r" b="b"/>
              <a:pathLst>
                <a:path w="2884" h="156" extrusionOk="0">
                  <a:moveTo>
                    <a:pt x="2789" y="1"/>
                  </a:moveTo>
                  <a:cubicBezTo>
                    <a:pt x="2746" y="44"/>
                    <a:pt x="2686" y="69"/>
                    <a:pt x="2635" y="86"/>
                  </a:cubicBezTo>
                  <a:cubicBezTo>
                    <a:pt x="2549" y="103"/>
                    <a:pt x="2346" y="108"/>
                    <a:pt x="2117" y="108"/>
                  </a:cubicBezTo>
                  <a:cubicBezTo>
                    <a:pt x="1750" y="108"/>
                    <a:pt x="1314" y="95"/>
                    <a:pt x="1176" y="95"/>
                  </a:cubicBezTo>
                  <a:cubicBezTo>
                    <a:pt x="1129" y="93"/>
                    <a:pt x="1082" y="93"/>
                    <a:pt x="1035" y="93"/>
                  </a:cubicBezTo>
                  <a:cubicBezTo>
                    <a:pt x="838" y="93"/>
                    <a:pt x="648" y="105"/>
                    <a:pt x="447" y="112"/>
                  </a:cubicBezTo>
                  <a:cubicBezTo>
                    <a:pt x="405" y="112"/>
                    <a:pt x="362" y="114"/>
                    <a:pt x="319" y="114"/>
                  </a:cubicBezTo>
                  <a:cubicBezTo>
                    <a:pt x="211" y="114"/>
                    <a:pt x="101" y="105"/>
                    <a:pt x="9" y="44"/>
                  </a:cubicBezTo>
                  <a:cubicBezTo>
                    <a:pt x="1" y="52"/>
                    <a:pt x="1" y="61"/>
                    <a:pt x="1" y="86"/>
                  </a:cubicBezTo>
                  <a:cubicBezTo>
                    <a:pt x="1" y="129"/>
                    <a:pt x="27" y="155"/>
                    <a:pt x="70" y="155"/>
                  </a:cubicBezTo>
                  <a:lnTo>
                    <a:pt x="2806" y="155"/>
                  </a:lnTo>
                  <a:cubicBezTo>
                    <a:pt x="2849" y="155"/>
                    <a:pt x="2884" y="129"/>
                    <a:pt x="2884" y="86"/>
                  </a:cubicBezTo>
                  <a:cubicBezTo>
                    <a:pt x="2884" y="26"/>
                    <a:pt x="2849" y="1"/>
                    <a:pt x="2806"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7"/>
            <p:cNvSpPr/>
            <p:nvPr/>
          </p:nvSpPr>
          <p:spPr>
            <a:xfrm>
              <a:off x="2590175" y="1429175"/>
              <a:ext cx="21475" cy="144175"/>
            </a:xfrm>
            <a:custGeom>
              <a:avLst/>
              <a:gdLst/>
              <a:ahLst/>
              <a:cxnLst/>
              <a:rect l="l" t="t" r="r" b="b"/>
              <a:pathLst>
                <a:path w="859" h="5767" extrusionOk="0">
                  <a:moveTo>
                    <a:pt x="1" y="1"/>
                  </a:moveTo>
                  <a:lnTo>
                    <a:pt x="1" y="5732"/>
                  </a:lnTo>
                  <a:cubicBezTo>
                    <a:pt x="284" y="5749"/>
                    <a:pt x="567" y="5749"/>
                    <a:pt x="859" y="5766"/>
                  </a:cubicBezTo>
                  <a:lnTo>
                    <a:pt x="859" y="1"/>
                  </a:ln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7"/>
            <p:cNvSpPr/>
            <p:nvPr/>
          </p:nvSpPr>
          <p:spPr>
            <a:xfrm>
              <a:off x="2590175" y="1429175"/>
              <a:ext cx="21475" cy="18275"/>
            </a:xfrm>
            <a:custGeom>
              <a:avLst/>
              <a:gdLst/>
              <a:ahLst/>
              <a:cxnLst/>
              <a:rect l="l" t="t" r="r" b="b"/>
              <a:pathLst>
                <a:path w="859" h="731" extrusionOk="0">
                  <a:moveTo>
                    <a:pt x="1" y="1"/>
                  </a:moveTo>
                  <a:lnTo>
                    <a:pt x="1" y="730"/>
                  </a:lnTo>
                  <a:lnTo>
                    <a:pt x="859" y="730"/>
                  </a:lnTo>
                  <a:lnTo>
                    <a:pt x="859"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7"/>
            <p:cNvSpPr/>
            <p:nvPr/>
          </p:nvSpPr>
          <p:spPr>
            <a:xfrm>
              <a:off x="2590175" y="1560875"/>
              <a:ext cx="21475" cy="18275"/>
            </a:xfrm>
            <a:custGeom>
              <a:avLst/>
              <a:gdLst/>
              <a:ahLst/>
              <a:cxnLst/>
              <a:rect l="l" t="t" r="r" b="b"/>
              <a:pathLst>
                <a:path w="859" h="731" extrusionOk="0">
                  <a:moveTo>
                    <a:pt x="1" y="1"/>
                  </a:moveTo>
                  <a:lnTo>
                    <a:pt x="1" y="730"/>
                  </a:lnTo>
                  <a:lnTo>
                    <a:pt x="859" y="730"/>
                  </a:lnTo>
                  <a:lnTo>
                    <a:pt x="859"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7"/>
            <p:cNvSpPr/>
            <p:nvPr/>
          </p:nvSpPr>
          <p:spPr>
            <a:xfrm>
              <a:off x="2590175" y="1495025"/>
              <a:ext cx="21475" cy="18275"/>
            </a:xfrm>
            <a:custGeom>
              <a:avLst/>
              <a:gdLst/>
              <a:ahLst/>
              <a:cxnLst/>
              <a:rect l="l" t="t" r="r" b="b"/>
              <a:pathLst>
                <a:path w="859" h="731" extrusionOk="0">
                  <a:moveTo>
                    <a:pt x="1" y="1"/>
                  </a:moveTo>
                  <a:lnTo>
                    <a:pt x="1" y="730"/>
                  </a:lnTo>
                  <a:lnTo>
                    <a:pt x="859" y="730"/>
                  </a:lnTo>
                  <a:lnTo>
                    <a:pt x="859"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7"/>
            <p:cNvSpPr/>
            <p:nvPr/>
          </p:nvSpPr>
          <p:spPr>
            <a:xfrm>
              <a:off x="2592750" y="1429175"/>
              <a:ext cx="3875" cy="18275"/>
            </a:xfrm>
            <a:custGeom>
              <a:avLst/>
              <a:gdLst/>
              <a:ahLst/>
              <a:cxnLst/>
              <a:rect l="l" t="t" r="r" b="b"/>
              <a:pathLst>
                <a:path w="155" h="731" extrusionOk="0">
                  <a:moveTo>
                    <a:pt x="1" y="1"/>
                  </a:moveTo>
                  <a:lnTo>
                    <a:pt x="1" y="730"/>
                  </a:lnTo>
                  <a:lnTo>
                    <a:pt x="155" y="730"/>
                  </a:lnTo>
                  <a:lnTo>
                    <a:pt x="155"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7"/>
            <p:cNvSpPr/>
            <p:nvPr/>
          </p:nvSpPr>
          <p:spPr>
            <a:xfrm>
              <a:off x="2592750" y="1560875"/>
              <a:ext cx="3875" cy="18275"/>
            </a:xfrm>
            <a:custGeom>
              <a:avLst/>
              <a:gdLst/>
              <a:ahLst/>
              <a:cxnLst/>
              <a:rect l="l" t="t" r="r" b="b"/>
              <a:pathLst>
                <a:path w="155" h="731" extrusionOk="0">
                  <a:moveTo>
                    <a:pt x="1" y="1"/>
                  </a:moveTo>
                  <a:lnTo>
                    <a:pt x="1" y="730"/>
                  </a:lnTo>
                  <a:lnTo>
                    <a:pt x="155" y="730"/>
                  </a:lnTo>
                  <a:lnTo>
                    <a:pt x="155"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7"/>
            <p:cNvSpPr/>
            <p:nvPr/>
          </p:nvSpPr>
          <p:spPr>
            <a:xfrm>
              <a:off x="2592750" y="1495025"/>
              <a:ext cx="3875" cy="18275"/>
            </a:xfrm>
            <a:custGeom>
              <a:avLst/>
              <a:gdLst/>
              <a:ahLst/>
              <a:cxnLst/>
              <a:rect l="l" t="t" r="r" b="b"/>
              <a:pathLst>
                <a:path w="155" h="731" extrusionOk="0">
                  <a:moveTo>
                    <a:pt x="1" y="1"/>
                  </a:moveTo>
                  <a:lnTo>
                    <a:pt x="1" y="730"/>
                  </a:lnTo>
                  <a:lnTo>
                    <a:pt x="155" y="730"/>
                  </a:lnTo>
                  <a:lnTo>
                    <a:pt x="155"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7"/>
            <p:cNvSpPr/>
            <p:nvPr/>
          </p:nvSpPr>
          <p:spPr>
            <a:xfrm>
              <a:off x="2600900" y="1429175"/>
              <a:ext cx="10750" cy="18275"/>
            </a:xfrm>
            <a:custGeom>
              <a:avLst/>
              <a:gdLst/>
              <a:ahLst/>
              <a:cxnLst/>
              <a:rect l="l" t="t" r="r" b="b"/>
              <a:pathLst>
                <a:path w="430" h="731" extrusionOk="0">
                  <a:moveTo>
                    <a:pt x="1" y="1"/>
                  </a:moveTo>
                  <a:lnTo>
                    <a:pt x="1" y="730"/>
                  </a:lnTo>
                  <a:lnTo>
                    <a:pt x="430" y="730"/>
                  </a:lnTo>
                  <a:lnTo>
                    <a:pt x="430"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7"/>
            <p:cNvSpPr/>
            <p:nvPr/>
          </p:nvSpPr>
          <p:spPr>
            <a:xfrm>
              <a:off x="2600900" y="1560875"/>
              <a:ext cx="10750" cy="18275"/>
            </a:xfrm>
            <a:custGeom>
              <a:avLst/>
              <a:gdLst/>
              <a:ahLst/>
              <a:cxnLst/>
              <a:rect l="l" t="t" r="r" b="b"/>
              <a:pathLst>
                <a:path w="430" h="731" extrusionOk="0">
                  <a:moveTo>
                    <a:pt x="1" y="1"/>
                  </a:moveTo>
                  <a:lnTo>
                    <a:pt x="1" y="730"/>
                  </a:lnTo>
                  <a:lnTo>
                    <a:pt x="430" y="730"/>
                  </a:lnTo>
                  <a:lnTo>
                    <a:pt x="430"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7"/>
            <p:cNvSpPr/>
            <p:nvPr/>
          </p:nvSpPr>
          <p:spPr>
            <a:xfrm>
              <a:off x="2600900" y="1495025"/>
              <a:ext cx="10750" cy="18275"/>
            </a:xfrm>
            <a:custGeom>
              <a:avLst/>
              <a:gdLst/>
              <a:ahLst/>
              <a:cxnLst/>
              <a:rect l="l" t="t" r="r" b="b"/>
              <a:pathLst>
                <a:path w="430" h="731" extrusionOk="0">
                  <a:moveTo>
                    <a:pt x="1" y="1"/>
                  </a:moveTo>
                  <a:lnTo>
                    <a:pt x="1" y="730"/>
                  </a:lnTo>
                  <a:lnTo>
                    <a:pt x="430" y="730"/>
                  </a:lnTo>
                  <a:lnTo>
                    <a:pt x="430"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7"/>
            <p:cNvSpPr/>
            <p:nvPr/>
          </p:nvSpPr>
          <p:spPr>
            <a:xfrm>
              <a:off x="2605400" y="1429175"/>
              <a:ext cx="4525" cy="18275"/>
            </a:xfrm>
            <a:custGeom>
              <a:avLst/>
              <a:gdLst/>
              <a:ahLst/>
              <a:cxnLst/>
              <a:rect l="l" t="t" r="r" b="b"/>
              <a:pathLst>
                <a:path w="181" h="731" extrusionOk="0">
                  <a:moveTo>
                    <a:pt x="1" y="1"/>
                  </a:moveTo>
                  <a:lnTo>
                    <a:pt x="1" y="730"/>
                  </a:lnTo>
                  <a:lnTo>
                    <a:pt x="181" y="730"/>
                  </a:lnTo>
                  <a:lnTo>
                    <a:pt x="181"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7"/>
            <p:cNvSpPr/>
            <p:nvPr/>
          </p:nvSpPr>
          <p:spPr>
            <a:xfrm>
              <a:off x="2605400" y="1560875"/>
              <a:ext cx="4525" cy="18275"/>
            </a:xfrm>
            <a:custGeom>
              <a:avLst/>
              <a:gdLst/>
              <a:ahLst/>
              <a:cxnLst/>
              <a:rect l="l" t="t" r="r" b="b"/>
              <a:pathLst>
                <a:path w="181" h="731" extrusionOk="0">
                  <a:moveTo>
                    <a:pt x="1" y="1"/>
                  </a:moveTo>
                  <a:lnTo>
                    <a:pt x="1" y="730"/>
                  </a:lnTo>
                  <a:lnTo>
                    <a:pt x="181" y="730"/>
                  </a:lnTo>
                  <a:lnTo>
                    <a:pt x="181"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7"/>
            <p:cNvSpPr/>
            <p:nvPr/>
          </p:nvSpPr>
          <p:spPr>
            <a:xfrm>
              <a:off x="2605400" y="1495025"/>
              <a:ext cx="4525" cy="18275"/>
            </a:xfrm>
            <a:custGeom>
              <a:avLst/>
              <a:gdLst/>
              <a:ahLst/>
              <a:cxnLst/>
              <a:rect l="l" t="t" r="r" b="b"/>
              <a:pathLst>
                <a:path w="181" h="731" extrusionOk="0">
                  <a:moveTo>
                    <a:pt x="1" y="1"/>
                  </a:moveTo>
                  <a:lnTo>
                    <a:pt x="1" y="730"/>
                  </a:lnTo>
                  <a:lnTo>
                    <a:pt x="181" y="730"/>
                  </a:lnTo>
                  <a:lnTo>
                    <a:pt x="181"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7"/>
            <p:cNvSpPr/>
            <p:nvPr/>
          </p:nvSpPr>
          <p:spPr>
            <a:xfrm>
              <a:off x="2621700" y="1487900"/>
              <a:ext cx="182125" cy="91450"/>
            </a:xfrm>
            <a:custGeom>
              <a:avLst/>
              <a:gdLst/>
              <a:ahLst/>
              <a:cxnLst/>
              <a:rect l="l" t="t" r="r" b="b"/>
              <a:pathLst>
                <a:path w="7285" h="3658" extrusionOk="0">
                  <a:moveTo>
                    <a:pt x="1083" y="1"/>
                  </a:moveTo>
                  <a:cubicBezTo>
                    <a:pt x="716" y="1"/>
                    <a:pt x="432" y="96"/>
                    <a:pt x="258" y="294"/>
                  </a:cubicBezTo>
                  <a:cubicBezTo>
                    <a:pt x="1" y="578"/>
                    <a:pt x="35" y="947"/>
                    <a:pt x="44" y="1007"/>
                  </a:cubicBezTo>
                  <a:lnTo>
                    <a:pt x="44" y="3641"/>
                  </a:lnTo>
                  <a:lnTo>
                    <a:pt x="207" y="3641"/>
                  </a:lnTo>
                  <a:lnTo>
                    <a:pt x="207" y="1007"/>
                  </a:lnTo>
                  <a:lnTo>
                    <a:pt x="207" y="989"/>
                  </a:lnTo>
                  <a:cubicBezTo>
                    <a:pt x="207" y="989"/>
                    <a:pt x="164" y="646"/>
                    <a:pt x="378" y="415"/>
                  </a:cubicBezTo>
                  <a:cubicBezTo>
                    <a:pt x="520" y="257"/>
                    <a:pt x="762" y="172"/>
                    <a:pt x="1079" y="172"/>
                  </a:cubicBezTo>
                  <a:cubicBezTo>
                    <a:pt x="1108" y="172"/>
                    <a:pt x="1137" y="173"/>
                    <a:pt x="1168" y="174"/>
                  </a:cubicBezTo>
                  <a:lnTo>
                    <a:pt x="6135" y="174"/>
                  </a:lnTo>
                  <a:cubicBezTo>
                    <a:pt x="6195" y="192"/>
                    <a:pt x="7028" y="303"/>
                    <a:pt x="7122" y="1015"/>
                  </a:cubicBezTo>
                  <a:lnTo>
                    <a:pt x="7122" y="3658"/>
                  </a:lnTo>
                  <a:lnTo>
                    <a:pt x="7285" y="3658"/>
                  </a:lnTo>
                  <a:lnTo>
                    <a:pt x="7285" y="1007"/>
                  </a:lnTo>
                  <a:lnTo>
                    <a:pt x="7285" y="989"/>
                  </a:lnTo>
                  <a:cubicBezTo>
                    <a:pt x="7165" y="123"/>
                    <a:pt x="6161" y="3"/>
                    <a:pt x="6144" y="3"/>
                  </a:cubicBezTo>
                  <a:lnTo>
                    <a:pt x="1176" y="3"/>
                  </a:lnTo>
                  <a:cubicBezTo>
                    <a:pt x="1145" y="1"/>
                    <a:pt x="1114" y="1"/>
                    <a:pt x="1083"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7"/>
            <p:cNvSpPr/>
            <p:nvPr/>
          </p:nvSpPr>
          <p:spPr>
            <a:xfrm>
              <a:off x="2750625" y="1439275"/>
              <a:ext cx="73575" cy="140075"/>
            </a:xfrm>
            <a:custGeom>
              <a:avLst/>
              <a:gdLst/>
              <a:ahLst/>
              <a:cxnLst/>
              <a:rect l="l" t="t" r="r" b="b"/>
              <a:pathLst>
                <a:path w="2943" h="5603" extrusionOk="0">
                  <a:moveTo>
                    <a:pt x="858" y="0"/>
                  </a:moveTo>
                  <a:cubicBezTo>
                    <a:pt x="386" y="0"/>
                    <a:pt x="0" y="386"/>
                    <a:pt x="0" y="858"/>
                  </a:cubicBezTo>
                  <a:lnTo>
                    <a:pt x="0" y="5603"/>
                  </a:lnTo>
                  <a:lnTo>
                    <a:pt x="163" y="5603"/>
                  </a:lnTo>
                  <a:lnTo>
                    <a:pt x="163" y="858"/>
                  </a:lnTo>
                  <a:cubicBezTo>
                    <a:pt x="163" y="472"/>
                    <a:pt x="472" y="163"/>
                    <a:pt x="858" y="163"/>
                  </a:cubicBezTo>
                  <a:lnTo>
                    <a:pt x="2085" y="163"/>
                  </a:lnTo>
                  <a:cubicBezTo>
                    <a:pt x="2471" y="163"/>
                    <a:pt x="2780" y="472"/>
                    <a:pt x="2780" y="858"/>
                  </a:cubicBezTo>
                  <a:lnTo>
                    <a:pt x="2780" y="5577"/>
                  </a:lnTo>
                  <a:lnTo>
                    <a:pt x="2943" y="5577"/>
                  </a:lnTo>
                  <a:lnTo>
                    <a:pt x="2943" y="858"/>
                  </a:lnTo>
                  <a:cubicBezTo>
                    <a:pt x="2943" y="386"/>
                    <a:pt x="2557" y="0"/>
                    <a:pt x="2085" y="0"/>
                  </a:cubicBez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7"/>
            <p:cNvSpPr/>
            <p:nvPr/>
          </p:nvSpPr>
          <p:spPr>
            <a:xfrm>
              <a:off x="2830200" y="1260375"/>
              <a:ext cx="15025" cy="141600"/>
            </a:xfrm>
            <a:custGeom>
              <a:avLst/>
              <a:gdLst/>
              <a:ahLst/>
              <a:cxnLst/>
              <a:rect l="l" t="t" r="r" b="b"/>
              <a:pathLst>
                <a:path w="601" h="5664" extrusionOk="0">
                  <a:moveTo>
                    <a:pt x="0" y="1"/>
                  </a:moveTo>
                  <a:lnTo>
                    <a:pt x="0" y="5663"/>
                  </a:lnTo>
                  <a:lnTo>
                    <a:pt x="601" y="5663"/>
                  </a:lnTo>
                  <a:lnTo>
                    <a:pt x="601" y="1"/>
                  </a:ln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7"/>
            <p:cNvSpPr/>
            <p:nvPr/>
          </p:nvSpPr>
          <p:spPr>
            <a:xfrm>
              <a:off x="2830200" y="1255650"/>
              <a:ext cx="15250" cy="4750"/>
            </a:xfrm>
            <a:custGeom>
              <a:avLst/>
              <a:gdLst/>
              <a:ahLst/>
              <a:cxnLst/>
              <a:rect l="l" t="t" r="r" b="b"/>
              <a:pathLst>
                <a:path w="610" h="190" extrusionOk="0">
                  <a:moveTo>
                    <a:pt x="323" y="0"/>
                  </a:moveTo>
                  <a:cubicBezTo>
                    <a:pt x="316" y="0"/>
                    <a:pt x="308" y="1"/>
                    <a:pt x="300" y="1"/>
                  </a:cubicBezTo>
                  <a:cubicBezTo>
                    <a:pt x="146" y="1"/>
                    <a:pt x="0" y="87"/>
                    <a:pt x="0" y="190"/>
                  </a:cubicBezTo>
                  <a:lnTo>
                    <a:pt x="609" y="190"/>
                  </a:lnTo>
                  <a:cubicBezTo>
                    <a:pt x="609" y="83"/>
                    <a:pt x="477" y="0"/>
                    <a:pt x="323" y="0"/>
                  </a:cubicBez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7"/>
            <p:cNvSpPr/>
            <p:nvPr/>
          </p:nvSpPr>
          <p:spPr>
            <a:xfrm>
              <a:off x="2830400" y="1256525"/>
              <a:ext cx="15050" cy="3675"/>
            </a:xfrm>
            <a:custGeom>
              <a:avLst/>
              <a:gdLst/>
              <a:ahLst/>
              <a:cxnLst/>
              <a:rect l="l" t="t" r="r" b="b"/>
              <a:pathLst>
                <a:path w="602" h="147" extrusionOk="0">
                  <a:moveTo>
                    <a:pt x="473" y="0"/>
                  </a:moveTo>
                  <a:cubicBezTo>
                    <a:pt x="430" y="52"/>
                    <a:pt x="344" y="86"/>
                    <a:pt x="284" y="86"/>
                  </a:cubicBezTo>
                  <a:cubicBezTo>
                    <a:pt x="251" y="90"/>
                    <a:pt x="211" y="95"/>
                    <a:pt x="172" y="95"/>
                  </a:cubicBezTo>
                  <a:cubicBezTo>
                    <a:pt x="122" y="95"/>
                    <a:pt x="73" y="86"/>
                    <a:pt x="44" y="52"/>
                  </a:cubicBezTo>
                  <a:cubicBezTo>
                    <a:pt x="18" y="86"/>
                    <a:pt x="1" y="112"/>
                    <a:pt x="1" y="146"/>
                  </a:cubicBezTo>
                  <a:lnTo>
                    <a:pt x="601" y="146"/>
                  </a:lnTo>
                  <a:cubicBezTo>
                    <a:pt x="601" y="86"/>
                    <a:pt x="541" y="26"/>
                    <a:pt x="473" y="0"/>
                  </a:cubicBez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7"/>
            <p:cNvSpPr/>
            <p:nvPr/>
          </p:nvSpPr>
          <p:spPr>
            <a:xfrm>
              <a:off x="2829975" y="1257600"/>
              <a:ext cx="15475" cy="2800"/>
            </a:xfrm>
            <a:custGeom>
              <a:avLst/>
              <a:gdLst/>
              <a:ahLst/>
              <a:cxnLst/>
              <a:rect l="l" t="t" r="r" b="b"/>
              <a:pathLst>
                <a:path w="619" h="112" extrusionOk="0">
                  <a:moveTo>
                    <a:pt x="550" y="0"/>
                  </a:moveTo>
                  <a:cubicBezTo>
                    <a:pt x="468" y="65"/>
                    <a:pt x="338" y="89"/>
                    <a:pt x="213" y="89"/>
                  </a:cubicBezTo>
                  <a:cubicBezTo>
                    <a:pt x="140" y="89"/>
                    <a:pt x="69" y="81"/>
                    <a:pt x="9" y="69"/>
                  </a:cubicBezTo>
                  <a:cubicBezTo>
                    <a:pt x="9" y="86"/>
                    <a:pt x="1" y="103"/>
                    <a:pt x="1" y="112"/>
                  </a:cubicBezTo>
                  <a:lnTo>
                    <a:pt x="601" y="112"/>
                  </a:lnTo>
                  <a:cubicBezTo>
                    <a:pt x="618" y="60"/>
                    <a:pt x="593" y="26"/>
                    <a:pt x="550"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7"/>
            <p:cNvSpPr/>
            <p:nvPr/>
          </p:nvSpPr>
          <p:spPr>
            <a:xfrm>
              <a:off x="2804875" y="1401725"/>
              <a:ext cx="65875" cy="177625"/>
            </a:xfrm>
            <a:custGeom>
              <a:avLst/>
              <a:gdLst/>
              <a:ahLst/>
              <a:cxnLst/>
              <a:rect l="l" t="t" r="r" b="b"/>
              <a:pathLst>
                <a:path w="2635" h="7105" extrusionOk="0">
                  <a:moveTo>
                    <a:pt x="1013" y="1"/>
                  </a:moveTo>
                  <a:lnTo>
                    <a:pt x="1" y="7105"/>
                  </a:lnTo>
                  <a:lnTo>
                    <a:pt x="2635" y="7105"/>
                  </a:lnTo>
                  <a:lnTo>
                    <a:pt x="1622" y="1"/>
                  </a:ln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7"/>
            <p:cNvSpPr/>
            <p:nvPr/>
          </p:nvSpPr>
          <p:spPr>
            <a:xfrm>
              <a:off x="2822050" y="1273100"/>
              <a:ext cx="8800" cy="9175"/>
            </a:xfrm>
            <a:custGeom>
              <a:avLst/>
              <a:gdLst/>
              <a:ahLst/>
              <a:cxnLst/>
              <a:rect l="l" t="t" r="r" b="b"/>
              <a:pathLst>
                <a:path w="352" h="367" extrusionOk="0">
                  <a:moveTo>
                    <a:pt x="25" y="0"/>
                  </a:moveTo>
                  <a:cubicBezTo>
                    <a:pt x="19" y="0"/>
                    <a:pt x="13" y="2"/>
                    <a:pt x="9" y="7"/>
                  </a:cubicBezTo>
                  <a:cubicBezTo>
                    <a:pt x="0" y="7"/>
                    <a:pt x="0" y="15"/>
                    <a:pt x="9" y="32"/>
                  </a:cubicBezTo>
                  <a:lnTo>
                    <a:pt x="318" y="367"/>
                  </a:lnTo>
                  <a:lnTo>
                    <a:pt x="343" y="367"/>
                  </a:lnTo>
                  <a:cubicBezTo>
                    <a:pt x="352" y="367"/>
                    <a:pt x="352" y="350"/>
                    <a:pt x="343" y="341"/>
                  </a:cubicBezTo>
                  <a:lnTo>
                    <a:pt x="34" y="7"/>
                  </a:lnTo>
                  <a:cubicBezTo>
                    <a:pt x="34" y="2"/>
                    <a:pt x="30" y="0"/>
                    <a:pt x="25"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7"/>
            <p:cNvSpPr/>
            <p:nvPr/>
          </p:nvSpPr>
          <p:spPr>
            <a:xfrm>
              <a:off x="2825700" y="1272400"/>
              <a:ext cx="6875" cy="9875"/>
            </a:xfrm>
            <a:custGeom>
              <a:avLst/>
              <a:gdLst/>
              <a:ahLst/>
              <a:cxnLst/>
              <a:rect l="l" t="t" r="r" b="b"/>
              <a:pathLst>
                <a:path w="275" h="395" extrusionOk="0">
                  <a:moveTo>
                    <a:pt x="0" y="0"/>
                  </a:moveTo>
                  <a:lnTo>
                    <a:pt x="0" y="26"/>
                  </a:lnTo>
                  <a:lnTo>
                    <a:pt x="249" y="378"/>
                  </a:lnTo>
                  <a:cubicBezTo>
                    <a:pt x="249" y="395"/>
                    <a:pt x="257" y="395"/>
                    <a:pt x="257" y="395"/>
                  </a:cubicBezTo>
                  <a:cubicBezTo>
                    <a:pt x="275" y="378"/>
                    <a:pt x="275" y="369"/>
                    <a:pt x="275" y="361"/>
                  </a:cubicBezTo>
                  <a:lnTo>
                    <a:pt x="26"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7"/>
            <p:cNvSpPr/>
            <p:nvPr/>
          </p:nvSpPr>
          <p:spPr>
            <a:xfrm>
              <a:off x="2829975" y="1272400"/>
              <a:ext cx="4325" cy="9875"/>
            </a:xfrm>
            <a:custGeom>
              <a:avLst/>
              <a:gdLst/>
              <a:ahLst/>
              <a:cxnLst/>
              <a:rect l="l" t="t" r="r" b="b"/>
              <a:pathLst>
                <a:path w="173" h="395" extrusionOk="0">
                  <a:moveTo>
                    <a:pt x="18" y="0"/>
                  </a:moveTo>
                  <a:cubicBezTo>
                    <a:pt x="1" y="0"/>
                    <a:pt x="1" y="17"/>
                    <a:pt x="1" y="26"/>
                  </a:cubicBezTo>
                  <a:lnTo>
                    <a:pt x="146" y="378"/>
                  </a:lnTo>
                  <a:cubicBezTo>
                    <a:pt x="146" y="395"/>
                    <a:pt x="146" y="395"/>
                    <a:pt x="155" y="395"/>
                  </a:cubicBezTo>
                  <a:cubicBezTo>
                    <a:pt x="172" y="378"/>
                    <a:pt x="172" y="378"/>
                    <a:pt x="172" y="369"/>
                  </a:cubicBezTo>
                  <a:lnTo>
                    <a:pt x="35" y="17"/>
                  </a:lnTo>
                  <a:cubicBezTo>
                    <a:pt x="35" y="0"/>
                    <a:pt x="26" y="0"/>
                    <a:pt x="18"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7"/>
            <p:cNvSpPr/>
            <p:nvPr/>
          </p:nvSpPr>
          <p:spPr>
            <a:xfrm>
              <a:off x="2837475" y="1272825"/>
              <a:ext cx="675" cy="9450"/>
            </a:xfrm>
            <a:custGeom>
              <a:avLst/>
              <a:gdLst/>
              <a:ahLst/>
              <a:cxnLst/>
              <a:rect l="l" t="t" r="r" b="b"/>
              <a:pathLst>
                <a:path w="27" h="378" extrusionOk="0">
                  <a:moveTo>
                    <a:pt x="18" y="0"/>
                  </a:moveTo>
                  <a:cubicBezTo>
                    <a:pt x="18" y="0"/>
                    <a:pt x="1" y="0"/>
                    <a:pt x="1" y="9"/>
                  </a:cubicBezTo>
                  <a:lnTo>
                    <a:pt x="1" y="361"/>
                  </a:lnTo>
                  <a:cubicBezTo>
                    <a:pt x="1" y="361"/>
                    <a:pt x="1" y="378"/>
                    <a:pt x="18" y="378"/>
                  </a:cubicBezTo>
                  <a:lnTo>
                    <a:pt x="27" y="361"/>
                  </a:lnTo>
                  <a:lnTo>
                    <a:pt x="27" y="9"/>
                  </a:lnTo>
                  <a:cubicBezTo>
                    <a:pt x="27" y="9"/>
                    <a:pt x="27" y="0"/>
                    <a:pt x="18"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7"/>
            <p:cNvSpPr/>
            <p:nvPr/>
          </p:nvSpPr>
          <p:spPr>
            <a:xfrm>
              <a:off x="2834050" y="1272400"/>
              <a:ext cx="2175" cy="9875"/>
            </a:xfrm>
            <a:custGeom>
              <a:avLst/>
              <a:gdLst/>
              <a:ahLst/>
              <a:cxnLst/>
              <a:rect l="l" t="t" r="r" b="b"/>
              <a:pathLst>
                <a:path w="87" h="395" extrusionOk="0">
                  <a:moveTo>
                    <a:pt x="9" y="0"/>
                  </a:moveTo>
                  <a:cubicBezTo>
                    <a:pt x="1" y="0"/>
                    <a:pt x="1" y="17"/>
                    <a:pt x="1" y="26"/>
                  </a:cubicBezTo>
                  <a:lnTo>
                    <a:pt x="52" y="378"/>
                  </a:lnTo>
                  <a:cubicBezTo>
                    <a:pt x="52" y="378"/>
                    <a:pt x="52" y="395"/>
                    <a:pt x="61" y="395"/>
                  </a:cubicBezTo>
                  <a:cubicBezTo>
                    <a:pt x="78" y="395"/>
                    <a:pt x="78" y="378"/>
                    <a:pt x="86" y="369"/>
                  </a:cubicBezTo>
                  <a:lnTo>
                    <a:pt x="35" y="17"/>
                  </a:lnTo>
                  <a:cubicBezTo>
                    <a:pt x="35" y="0"/>
                    <a:pt x="26" y="0"/>
                    <a:pt x="9"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7"/>
            <p:cNvSpPr/>
            <p:nvPr/>
          </p:nvSpPr>
          <p:spPr>
            <a:xfrm>
              <a:off x="2844575" y="1273100"/>
              <a:ext cx="8800" cy="9175"/>
            </a:xfrm>
            <a:custGeom>
              <a:avLst/>
              <a:gdLst/>
              <a:ahLst/>
              <a:cxnLst/>
              <a:rect l="l" t="t" r="r" b="b"/>
              <a:pathLst>
                <a:path w="352" h="367" extrusionOk="0">
                  <a:moveTo>
                    <a:pt x="327" y="0"/>
                  </a:moveTo>
                  <a:cubicBezTo>
                    <a:pt x="324" y="0"/>
                    <a:pt x="322" y="2"/>
                    <a:pt x="317" y="7"/>
                  </a:cubicBezTo>
                  <a:lnTo>
                    <a:pt x="9" y="341"/>
                  </a:lnTo>
                  <a:cubicBezTo>
                    <a:pt x="0" y="350"/>
                    <a:pt x="0" y="350"/>
                    <a:pt x="9" y="367"/>
                  </a:cubicBezTo>
                  <a:lnTo>
                    <a:pt x="34" y="367"/>
                  </a:lnTo>
                  <a:lnTo>
                    <a:pt x="343" y="32"/>
                  </a:lnTo>
                  <a:cubicBezTo>
                    <a:pt x="352" y="24"/>
                    <a:pt x="352" y="24"/>
                    <a:pt x="343" y="7"/>
                  </a:cubicBezTo>
                  <a:cubicBezTo>
                    <a:pt x="335" y="2"/>
                    <a:pt x="330" y="0"/>
                    <a:pt x="327"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7"/>
            <p:cNvSpPr/>
            <p:nvPr/>
          </p:nvSpPr>
          <p:spPr>
            <a:xfrm>
              <a:off x="2842625" y="1272500"/>
              <a:ext cx="7325" cy="9775"/>
            </a:xfrm>
            <a:custGeom>
              <a:avLst/>
              <a:gdLst/>
              <a:ahLst/>
              <a:cxnLst/>
              <a:rect l="l" t="t" r="r" b="b"/>
              <a:pathLst>
                <a:path w="293" h="391" extrusionOk="0">
                  <a:moveTo>
                    <a:pt x="265" y="0"/>
                  </a:moveTo>
                  <a:cubicBezTo>
                    <a:pt x="260" y="0"/>
                    <a:pt x="258" y="5"/>
                    <a:pt x="258" y="13"/>
                  </a:cubicBezTo>
                  <a:lnTo>
                    <a:pt x="9" y="365"/>
                  </a:lnTo>
                  <a:cubicBezTo>
                    <a:pt x="1" y="365"/>
                    <a:pt x="1" y="374"/>
                    <a:pt x="27" y="391"/>
                  </a:cubicBezTo>
                  <a:lnTo>
                    <a:pt x="35" y="391"/>
                  </a:lnTo>
                  <a:lnTo>
                    <a:pt x="284" y="31"/>
                  </a:lnTo>
                  <a:cubicBezTo>
                    <a:pt x="293" y="22"/>
                    <a:pt x="293" y="13"/>
                    <a:pt x="284" y="13"/>
                  </a:cubicBezTo>
                  <a:cubicBezTo>
                    <a:pt x="275" y="5"/>
                    <a:pt x="269" y="0"/>
                    <a:pt x="265"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7"/>
            <p:cNvSpPr/>
            <p:nvPr/>
          </p:nvSpPr>
          <p:spPr>
            <a:xfrm>
              <a:off x="2840700" y="1272400"/>
              <a:ext cx="4750" cy="9875"/>
            </a:xfrm>
            <a:custGeom>
              <a:avLst/>
              <a:gdLst/>
              <a:ahLst/>
              <a:cxnLst/>
              <a:rect l="l" t="t" r="r" b="b"/>
              <a:pathLst>
                <a:path w="190" h="395" extrusionOk="0">
                  <a:moveTo>
                    <a:pt x="172" y="0"/>
                  </a:moveTo>
                  <a:cubicBezTo>
                    <a:pt x="164" y="0"/>
                    <a:pt x="155" y="0"/>
                    <a:pt x="155" y="17"/>
                  </a:cubicBezTo>
                  <a:lnTo>
                    <a:pt x="9" y="369"/>
                  </a:lnTo>
                  <a:cubicBezTo>
                    <a:pt x="1" y="378"/>
                    <a:pt x="9" y="395"/>
                    <a:pt x="26" y="395"/>
                  </a:cubicBezTo>
                  <a:cubicBezTo>
                    <a:pt x="35" y="395"/>
                    <a:pt x="43" y="395"/>
                    <a:pt x="43" y="378"/>
                  </a:cubicBezTo>
                  <a:lnTo>
                    <a:pt x="189" y="26"/>
                  </a:lnTo>
                  <a:cubicBezTo>
                    <a:pt x="189" y="17"/>
                    <a:pt x="189" y="0"/>
                    <a:pt x="172"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7"/>
            <p:cNvSpPr/>
            <p:nvPr/>
          </p:nvSpPr>
          <p:spPr>
            <a:xfrm>
              <a:off x="2839200" y="1272400"/>
              <a:ext cx="2375" cy="9875"/>
            </a:xfrm>
            <a:custGeom>
              <a:avLst/>
              <a:gdLst/>
              <a:ahLst/>
              <a:cxnLst/>
              <a:rect l="l" t="t" r="r" b="b"/>
              <a:pathLst>
                <a:path w="95" h="395" extrusionOk="0">
                  <a:moveTo>
                    <a:pt x="86" y="0"/>
                  </a:moveTo>
                  <a:cubicBezTo>
                    <a:pt x="69" y="0"/>
                    <a:pt x="61" y="0"/>
                    <a:pt x="61" y="17"/>
                  </a:cubicBezTo>
                  <a:lnTo>
                    <a:pt x="9" y="369"/>
                  </a:lnTo>
                  <a:cubicBezTo>
                    <a:pt x="1" y="378"/>
                    <a:pt x="9" y="395"/>
                    <a:pt x="18" y="395"/>
                  </a:cubicBezTo>
                  <a:cubicBezTo>
                    <a:pt x="35" y="395"/>
                    <a:pt x="35" y="378"/>
                    <a:pt x="43" y="378"/>
                  </a:cubicBezTo>
                  <a:lnTo>
                    <a:pt x="95" y="26"/>
                  </a:lnTo>
                  <a:cubicBezTo>
                    <a:pt x="95" y="17"/>
                    <a:pt x="95" y="0"/>
                    <a:pt x="86"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7"/>
            <p:cNvSpPr/>
            <p:nvPr/>
          </p:nvSpPr>
          <p:spPr>
            <a:xfrm>
              <a:off x="2819900" y="1260375"/>
              <a:ext cx="36275" cy="11175"/>
            </a:xfrm>
            <a:custGeom>
              <a:avLst/>
              <a:gdLst/>
              <a:ahLst/>
              <a:cxnLst/>
              <a:rect l="l" t="t" r="r" b="b"/>
              <a:pathLst>
                <a:path w="1451" h="447" extrusionOk="0">
                  <a:moveTo>
                    <a:pt x="35" y="1"/>
                  </a:moveTo>
                  <a:cubicBezTo>
                    <a:pt x="9" y="1"/>
                    <a:pt x="0" y="18"/>
                    <a:pt x="0" y="35"/>
                  </a:cubicBezTo>
                  <a:cubicBezTo>
                    <a:pt x="0" y="61"/>
                    <a:pt x="18" y="69"/>
                    <a:pt x="35" y="69"/>
                  </a:cubicBezTo>
                  <a:lnTo>
                    <a:pt x="60" y="69"/>
                  </a:lnTo>
                  <a:lnTo>
                    <a:pt x="60" y="421"/>
                  </a:lnTo>
                  <a:cubicBezTo>
                    <a:pt x="60" y="430"/>
                    <a:pt x="78" y="447"/>
                    <a:pt x="86" y="447"/>
                  </a:cubicBezTo>
                  <a:cubicBezTo>
                    <a:pt x="95" y="447"/>
                    <a:pt x="103" y="430"/>
                    <a:pt x="103" y="421"/>
                  </a:cubicBezTo>
                  <a:lnTo>
                    <a:pt x="103" y="69"/>
                  </a:lnTo>
                  <a:lnTo>
                    <a:pt x="223" y="69"/>
                  </a:lnTo>
                  <a:lnTo>
                    <a:pt x="223" y="421"/>
                  </a:lnTo>
                  <a:cubicBezTo>
                    <a:pt x="223" y="430"/>
                    <a:pt x="232" y="447"/>
                    <a:pt x="249" y="447"/>
                  </a:cubicBezTo>
                  <a:cubicBezTo>
                    <a:pt x="258" y="447"/>
                    <a:pt x="266" y="430"/>
                    <a:pt x="266" y="421"/>
                  </a:cubicBezTo>
                  <a:lnTo>
                    <a:pt x="266" y="69"/>
                  </a:lnTo>
                  <a:lnTo>
                    <a:pt x="386" y="69"/>
                  </a:lnTo>
                  <a:lnTo>
                    <a:pt x="386" y="421"/>
                  </a:lnTo>
                  <a:cubicBezTo>
                    <a:pt x="386" y="430"/>
                    <a:pt x="395" y="447"/>
                    <a:pt x="404" y="447"/>
                  </a:cubicBezTo>
                  <a:cubicBezTo>
                    <a:pt x="421" y="447"/>
                    <a:pt x="429" y="430"/>
                    <a:pt x="429" y="421"/>
                  </a:cubicBezTo>
                  <a:lnTo>
                    <a:pt x="429" y="69"/>
                  </a:lnTo>
                  <a:lnTo>
                    <a:pt x="549" y="69"/>
                  </a:lnTo>
                  <a:lnTo>
                    <a:pt x="549" y="421"/>
                  </a:lnTo>
                  <a:cubicBezTo>
                    <a:pt x="549" y="430"/>
                    <a:pt x="558" y="447"/>
                    <a:pt x="567" y="447"/>
                  </a:cubicBezTo>
                  <a:cubicBezTo>
                    <a:pt x="575" y="447"/>
                    <a:pt x="592" y="430"/>
                    <a:pt x="592" y="421"/>
                  </a:cubicBezTo>
                  <a:lnTo>
                    <a:pt x="592" y="69"/>
                  </a:lnTo>
                  <a:lnTo>
                    <a:pt x="704" y="69"/>
                  </a:lnTo>
                  <a:lnTo>
                    <a:pt x="704" y="421"/>
                  </a:lnTo>
                  <a:cubicBezTo>
                    <a:pt x="704" y="430"/>
                    <a:pt x="721" y="447"/>
                    <a:pt x="730" y="447"/>
                  </a:cubicBezTo>
                  <a:cubicBezTo>
                    <a:pt x="738" y="447"/>
                    <a:pt x="747" y="430"/>
                    <a:pt x="747" y="421"/>
                  </a:cubicBezTo>
                  <a:lnTo>
                    <a:pt x="747" y="69"/>
                  </a:lnTo>
                  <a:lnTo>
                    <a:pt x="867" y="69"/>
                  </a:lnTo>
                  <a:lnTo>
                    <a:pt x="867" y="421"/>
                  </a:lnTo>
                  <a:cubicBezTo>
                    <a:pt x="867" y="430"/>
                    <a:pt x="875" y="447"/>
                    <a:pt x="893" y="447"/>
                  </a:cubicBezTo>
                  <a:cubicBezTo>
                    <a:pt x="901" y="447"/>
                    <a:pt x="910" y="430"/>
                    <a:pt x="910" y="421"/>
                  </a:cubicBezTo>
                  <a:lnTo>
                    <a:pt x="910" y="69"/>
                  </a:lnTo>
                  <a:lnTo>
                    <a:pt x="1030" y="69"/>
                  </a:lnTo>
                  <a:lnTo>
                    <a:pt x="1030" y="421"/>
                  </a:lnTo>
                  <a:cubicBezTo>
                    <a:pt x="1030" y="430"/>
                    <a:pt x="1039" y="447"/>
                    <a:pt x="1047" y="447"/>
                  </a:cubicBezTo>
                  <a:cubicBezTo>
                    <a:pt x="1064" y="447"/>
                    <a:pt x="1073" y="430"/>
                    <a:pt x="1073" y="421"/>
                  </a:cubicBezTo>
                  <a:lnTo>
                    <a:pt x="1073" y="69"/>
                  </a:lnTo>
                  <a:lnTo>
                    <a:pt x="1193" y="69"/>
                  </a:lnTo>
                  <a:lnTo>
                    <a:pt x="1193" y="421"/>
                  </a:lnTo>
                  <a:cubicBezTo>
                    <a:pt x="1193" y="430"/>
                    <a:pt x="1202" y="447"/>
                    <a:pt x="1210" y="447"/>
                  </a:cubicBezTo>
                  <a:cubicBezTo>
                    <a:pt x="1219" y="447"/>
                    <a:pt x="1236" y="430"/>
                    <a:pt x="1236" y="421"/>
                  </a:cubicBezTo>
                  <a:lnTo>
                    <a:pt x="1236" y="69"/>
                  </a:lnTo>
                  <a:lnTo>
                    <a:pt x="1347" y="69"/>
                  </a:lnTo>
                  <a:lnTo>
                    <a:pt x="1347" y="421"/>
                  </a:lnTo>
                  <a:cubicBezTo>
                    <a:pt x="1347" y="430"/>
                    <a:pt x="1365" y="447"/>
                    <a:pt x="1373" y="447"/>
                  </a:cubicBezTo>
                  <a:cubicBezTo>
                    <a:pt x="1382" y="447"/>
                    <a:pt x="1390" y="430"/>
                    <a:pt x="1390" y="421"/>
                  </a:cubicBezTo>
                  <a:lnTo>
                    <a:pt x="1390" y="69"/>
                  </a:lnTo>
                  <a:lnTo>
                    <a:pt x="1416" y="69"/>
                  </a:lnTo>
                  <a:cubicBezTo>
                    <a:pt x="1433" y="69"/>
                    <a:pt x="1450" y="44"/>
                    <a:pt x="1450" y="35"/>
                  </a:cubicBezTo>
                  <a:cubicBezTo>
                    <a:pt x="1433" y="18"/>
                    <a:pt x="1425" y="1"/>
                    <a:pt x="1407"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7"/>
            <p:cNvSpPr/>
            <p:nvPr/>
          </p:nvSpPr>
          <p:spPr>
            <a:xfrm>
              <a:off x="2819900" y="1269800"/>
              <a:ext cx="35850" cy="3900"/>
            </a:xfrm>
            <a:custGeom>
              <a:avLst/>
              <a:gdLst/>
              <a:ahLst/>
              <a:cxnLst/>
              <a:rect l="l" t="t" r="r" b="b"/>
              <a:pathLst>
                <a:path w="1434" h="156" extrusionOk="0">
                  <a:moveTo>
                    <a:pt x="1369" y="0"/>
                  </a:moveTo>
                  <a:cubicBezTo>
                    <a:pt x="1365" y="0"/>
                    <a:pt x="1360" y="0"/>
                    <a:pt x="1356" y="1"/>
                  </a:cubicBezTo>
                  <a:lnTo>
                    <a:pt x="69" y="1"/>
                  </a:lnTo>
                  <a:cubicBezTo>
                    <a:pt x="26" y="1"/>
                    <a:pt x="0" y="36"/>
                    <a:pt x="0" y="78"/>
                  </a:cubicBezTo>
                  <a:cubicBezTo>
                    <a:pt x="0" y="121"/>
                    <a:pt x="26" y="156"/>
                    <a:pt x="69" y="156"/>
                  </a:cubicBezTo>
                  <a:lnTo>
                    <a:pt x="1356" y="156"/>
                  </a:lnTo>
                  <a:cubicBezTo>
                    <a:pt x="1407" y="156"/>
                    <a:pt x="1433" y="121"/>
                    <a:pt x="1433" y="78"/>
                  </a:cubicBezTo>
                  <a:cubicBezTo>
                    <a:pt x="1433" y="39"/>
                    <a:pt x="1412" y="0"/>
                    <a:pt x="1369"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7"/>
            <p:cNvSpPr/>
            <p:nvPr/>
          </p:nvSpPr>
          <p:spPr>
            <a:xfrm>
              <a:off x="2819900" y="1270025"/>
              <a:ext cx="35850" cy="3475"/>
            </a:xfrm>
            <a:custGeom>
              <a:avLst/>
              <a:gdLst/>
              <a:ahLst/>
              <a:cxnLst/>
              <a:rect l="l" t="t" r="r" b="b"/>
              <a:pathLst>
                <a:path w="1434" h="139" extrusionOk="0">
                  <a:moveTo>
                    <a:pt x="1407" y="1"/>
                  </a:moveTo>
                  <a:cubicBezTo>
                    <a:pt x="1304" y="87"/>
                    <a:pt x="918" y="87"/>
                    <a:pt x="721" y="87"/>
                  </a:cubicBezTo>
                  <a:cubicBezTo>
                    <a:pt x="549" y="87"/>
                    <a:pt x="378" y="87"/>
                    <a:pt x="206" y="78"/>
                  </a:cubicBezTo>
                  <a:cubicBezTo>
                    <a:pt x="138" y="78"/>
                    <a:pt x="52" y="69"/>
                    <a:pt x="9" y="27"/>
                  </a:cubicBezTo>
                  <a:cubicBezTo>
                    <a:pt x="0" y="35"/>
                    <a:pt x="0" y="44"/>
                    <a:pt x="0" y="69"/>
                  </a:cubicBezTo>
                  <a:cubicBezTo>
                    <a:pt x="0" y="112"/>
                    <a:pt x="35" y="138"/>
                    <a:pt x="78" y="138"/>
                  </a:cubicBezTo>
                  <a:lnTo>
                    <a:pt x="1365" y="138"/>
                  </a:lnTo>
                  <a:cubicBezTo>
                    <a:pt x="1407" y="138"/>
                    <a:pt x="1433" y="112"/>
                    <a:pt x="1433" y="69"/>
                  </a:cubicBezTo>
                  <a:cubicBezTo>
                    <a:pt x="1433" y="35"/>
                    <a:pt x="1425" y="18"/>
                    <a:pt x="1407"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7"/>
            <p:cNvSpPr/>
            <p:nvPr/>
          </p:nvSpPr>
          <p:spPr>
            <a:xfrm>
              <a:off x="2822050" y="1334000"/>
              <a:ext cx="8800" cy="8975"/>
            </a:xfrm>
            <a:custGeom>
              <a:avLst/>
              <a:gdLst/>
              <a:ahLst/>
              <a:cxnLst/>
              <a:rect l="l" t="t" r="r" b="b"/>
              <a:pathLst>
                <a:path w="352" h="359" extrusionOk="0">
                  <a:moveTo>
                    <a:pt x="25" y="1"/>
                  </a:moveTo>
                  <a:cubicBezTo>
                    <a:pt x="19" y="1"/>
                    <a:pt x="13" y="3"/>
                    <a:pt x="9" y="7"/>
                  </a:cubicBezTo>
                  <a:cubicBezTo>
                    <a:pt x="0" y="7"/>
                    <a:pt x="0" y="16"/>
                    <a:pt x="9" y="33"/>
                  </a:cubicBezTo>
                  <a:lnTo>
                    <a:pt x="318" y="359"/>
                  </a:lnTo>
                  <a:lnTo>
                    <a:pt x="343" y="359"/>
                  </a:lnTo>
                  <a:cubicBezTo>
                    <a:pt x="352" y="359"/>
                    <a:pt x="352" y="350"/>
                    <a:pt x="343" y="342"/>
                  </a:cubicBezTo>
                  <a:lnTo>
                    <a:pt x="34" y="7"/>
                  </a:lnTo>
                  <a:cubicBezTo>
                    <a:pt x="34" y="3"/>
                    <a:pt x="30" y="1"/>
                    <a:pt x="25"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7"/>
            <p:cNvSpPr/>
            <p:nvPr/>
          </p:nvSpPr>
          <p:spPr>
            <a:xfrm>
              <a:off x="2825700" y="1333300"/>
              <a:ext cx="6875" cy="9675"/>
            </a:xfrm>
            <a:custGeom>
              <a:avLst/>
              <a:gdLst/>
              <a:ahLst/>
              <a:cxnLst/>
              <a:rect l="l" t="t" r="r" b="b"/>
              <a:pathLst>
                <a:path w="275" h="387" extrusionOk="0">
                  <a:moveTo>
                    <a:pt x="0" y="1"/>
                  </a:moveTo>
                  <a:lnTo>
                    <a:pt x="0" y="27"/>
                  </a:lnTo>
                  <a:lnTo>
                    <a:pt x="249" y="378"/>
                  </a:lnTo>
                  <a:cubicBezTo>
                    <a:pt x="249" y="387"/>
                    <a:pt x="257" y="387"/>
                    <a:pt x="257" y="387"/>
                  </a:cubicBezTo>
                  <a:cubicBezTo>
                    <a:pt x="275" y="387"/>
                    <a:pt x="275" y="378"/>
                    <a:pt x="275" y="361"/>
                  </a:cubicBezTo>
                  <a:lnTo>
                    <a:pt x="26"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7"/>
            <p:cNvSpPr/>
            <p:nvPr/>
          </p:nvSpPr>
          <p:spPr>
            <a:xfrm>
              <a:off x="2829975" y="1333300"/>
              <a:ext cx="4325" cy="9675"/>
            </a:xfrm>
            <a:custGeom>
              <a:avLst/>
              <a:gdLst/>
              <a:ahLst/>
              <a:cxnLst/>
              <a:rect l="l" t="t" r="r" b="b"/>
              <a:pathLst>
                <a:path w="173" h="387" extrusionOk="0">
                  <a:moveTo>
                    <a:pt x="18" y="1"/>
                  </a:moveTo>
                  <a:cubicBezTo>
                    <a:pt x="1" y="1"/>
                    <a:pt x="1" y="18"/>
                    <a:pt x="1" y="27"/>
                  </a:cubicBezTo>
                  <a:lnTo>
                    <a:pt x="146" y="378"/>
                  </a:lnTo>
                  <a:cubicBezTo>
                    <a:pt x="146" y="387"/>
                    <a:pt x="146" y="387"/>
                    <a:pt x="155" y="387"/>
                  </a:cubicBezTo>
                  <a:cubicBezTo>
                    <a:pt x="172" y="387"/>
                    <a:pt x="172" y="378"/>
                    <a:pt x="172" y="370"/>
                  </a:cubicBezTo>
                  <a:lnTo>
                    <a:pt x="35" y="18"/>
                  </a:lnTo>
                  <a:cubicBezTo>
                    <a:pt x="35" y="1"/>
                    <a:pt x="26" y="1"/>
                    <a:pt x="18"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7"/>
            <p:cNvSpPr/>
            <p:nvPr/>
          </p:nvSpPr>
          <p:spPr>
            <a:xfrm>
              <a:off x="2837475" y="1333725"/>
              <a:ext cx="675" cy="9250"/>
            </a:xfrm>
            <a:custGeom>
              <a:avLst/>
              <a:gdLst/>
              <a:ahLst/>
              <a:cxnLst/>
              <a:rect l="l" t="t" r="r" b="b"/>
              <a:pathLst>
                <a:path w="27" h="370" extrusionOk="0">
                  <a:moveTo>
                    <a:pt x="18" y="1"/>
                  </a:moveTo>
                  <a:cubicBezTo>
                    <a:pt x="18" y="1"/>
                    <a:pt x="1" y="1"/>
                    <a:pt x="1" y="10"/>
                  </a:cubicBezTo>
                  <a:lnTo>
                    <a:pt x="1" y="361"/>
                  </a:lnTo>
                  <a:cubicBezTo>
                    <a:pt x="1" y="361"/>
                    <a:pt x="1" y="370"/>
                    <a:pt x="18" y="370"/>
                  </a:cubicBezTo>
                  <a:cubicBezTo>
                    <a:pt x="18" y="370"/>
                    <a:pt x="27" y="370"/>
                    <a:pt x="27" y="361"/>
                  </a:cubicBezTo>
                  <a:lnTo>
                    <a:pt x="27" y="10"/>
                  </a:lnTo>
                  <a:cubicBezTo>
                    <a:pt x="27" y="10"/>
                    <a:pt x="27" y="1"/>
                    <a:pt x="18"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7"/>
            <p:cNvSpPr/>
            <p:nvPr/>
          </p:nvSpPr>
          <p:spPr>
            <a:xfrm>
              <a:off x="2834050" y="1333300"/>
              <a:ext cx="2175" cy="9675"/>
            </a:xfrm>
            <a:custGeom>
              <a:avLst/>
              <a:gdLst/>
              <a:ahLst/>
              <a:cxnLst/>
              <a:rect l="l" t="t" r="r" b="b"/>
              <a:pathLst>
                <a:path w="87" h="387" extrusionOk="0">
                  <a:moveTo>
                    <a:pt x="9" y="1"/>
                  </a:moveTo>
                  <a:cubicBezTo>
                    <a:pt x="1" y="1"/>
                    <a:pt x="1" y="18"/>
                    <a:pt x="1" y="27"/>
                  </a:cubicBezTo>
                  <a:lnTo>
                    <a:pt x="52" y="378"/>
                  </a:lnTo>
                  <a:cubicBezTo>
                    <a:pt x="52" y="378"/>
                    <a:pt x="52" y="387"/>
                    <a:pt x="61" y="387"/>
                  </a:cubicBezTo>
                  <a:cubicBezTo>
                    <a:pt x="78" y="387"/>
                    <a:pt x="78" y="387"/>
                    <a:pt x="86" y="370"/>
                  </a:cubicBezTo>
                  <a:lnTo>
                    <a:pt x="35" y="18"/>
                  </a:lnTo>
                  <a:cubicBezTo>
                    <a:pt x="35" y="1"/>
                    <a:pt x="26" y="1"/>
                    <a:pt x="9"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7"/>
            <p:cNvSpPr/>
            <p:nvPr/>
          </p:nvSpPr>
          <p:spPr>
            <a:xfrm>
              <a:off x="2844575" y="1334000"/>
              <a:ext cx="8800" cy="8975"/>
            </a:xfrm>
            <a:custGeom>
              <a:avLst/>
              <a:gdLst/>
              <a:ahLst/>
              <a:cxnLst/>
              <a:rect l="l" t="t" r="r" b="b"/>
              <a:pathLst>
                <a:path w="352" h="359" extrusionOk="0">
                  <a:moveTo>
                    <a:pt x="327" y="1"/>
                  </a:moveTo>
                  <a:cubicBezTo>
                    <a:pt x="324" y="1"/>
                    <a:pt x="322" y="3"/>
                    <a:pt x="317" y="7"/>
                  </a:cubicBezTo>
                  <a:lnTo>
                    <a:pt x="9" y="342"/>
                  </a:lnTo>
                  <a:cubicBezTo>
                    <a:pt x="0" y="350"/>
                    <a:pt x="0" y="350"/>
                    <a:pt x="9" y="359"/>
                  </a:cubicBezTo>
                  <a:lnTo>
                    <a:pt x="34" y="359"/>
                  </a:lnTo>
                  <a:lnTo>
                    <a:pt x="343" y="33"/>
                  </a:lnTo>
                  <a:cubicBezTo>
                    <a:pt x="352" y="16"/>
                    <a:pt x="352" y="16"/>
                    <a:pt x="343" y="7"/>
                  </a:cubicBezTo>
                  <a:cubicBezTo>
                    <a:pt x="335" y="3"/>
                    <a:pt x="330" y="1"/>
                    <a:pt x="327"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7"/>
            <p:cNvSpPr/>
            <p:nvPr/>
          </p:nvSpPr>
          <p:spPr>
            <a:xfrm>
              <a:off x="2842625" y="1333425"/>
              <a:ext cx="7325" cy="9550"/>
            </a:xfrm>
            <a:custGeom>
              <a:avLst/>
              <a:gdLst/>
              <a:ahLst/>
              <a:cxnLst/>
              <a:rect l="l" t="t" r="r" b="b"/>
              <a:pathLst>
                <a:path w="293" h="382" extrusionOk="0">
                  <a:moveTo>
                    <a:pt x="265" y="0"/>
                  </a:moveTo>
                  <a:cubicBezTo>
                    <a:pt x="260" y="0"/>
                    <a:pt x="258" y="4"/>
                    <a:pt x="258" y="13"/>
                  </a:cubicBezTo>
                  <a:lnTo>
                    <a:pt x="9" y="365"/>
                  </a:lnTo>
                  <a:cubicBezTo>
                    <a:pt x="1" y="365"/>
                    <a:pt x="1" y="373"/>
                    <a:pt x="27" y="382"/>
                  </a:cubicBezTo>
                  <a:lnTo>
                    <a:pt x="35" y="382"/>
                  </a:lnTo>
                  <a:lnTo>
                    <a:pt x="284" y="30"/>
                  </a:lnTo>
                  <a:cubicBezTo>
                    <a:pt x="293" y="22"/>
                    <a:pt x="293" y="13"/>
                    <a:pt x="284" y="13"/>
                  </a:cubicBezTo>
                  <a:cubicBezTo>
                    <a:pt x="275" y="4"/>
                    <a:pt x="269" y="0"/>
                    <a:pt x="265"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7"/>
            <p:cNvSpPr/>
            <p:nvPr/>
          </p:nvSpPr>
          <p:spPr>
            <a:xfrm>
              <a:off x="2840700" y="1333300"/>
              <a:ext cx="4750" cy="9675"/>
            </a:xfrm>
            <a:custGeom>
              <a:avLst/>
              <a:gdLst/>
              <a:ahLst/>
              <a:cxnLst/>
              <a:rect l="l" t="t" r="r" b="b"/>
              <a:pathLst>
                <a:path w="190" h="387" extrusionOk="0">
                  <a:moveTo>
                    <a:pt x="172" y="1"/>
                  </a:moveTo>
                  <a:cubicBezTo>
                    <a:pt x="164" y="1"/>
                    <a:pt x="155" y="1"/>
                    <a:pt x="155" y="18"/>
                  </a:cubicBezTo>
                  <a:lnTo>
                    <a:pt x="9" y="370"/>
                  </a:lnTo>
                  <a:cubicBezTo>
                    <a:pt x="1" y="378"/>
                    <a:pt x="9" y="387"/>
                    <a:pt x="26" y="387"/>
                  </a:cubicBezTo>
                  <a:cubicBezTo>
                    <a:pt x="35" y="387"/>
                    <a:pt x="43" y="387"/>
                    <a:pt x="43" y="378"/>
                  </a:cubicBezTo>
                  <a:lnTo>
                    <a:pt x="189" y="27"/>
                  </a:lnTo>
                  <a:cubicBezTo>
                    <a:pt x="189" y="18"/>
                    <a:pt x="189" y="1"/>
                    <a:pt x="172"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7"/>
            <p:cNvSpPr/>
            <p:nvPr/>
          </p:nvSpPr>
          <p:spPr>
            <a:xfrm>
              <a:off x="2839200" y="1333300"/>
              <a:ext cx="2375" cy="9675"/>
            </a:xfrm>
            <a:custGeom>
              <a:avLst/>
              <a:gdLst/>
              <a:ahLst/>
              <a:cxnLst/>
              <a:rect l="l" t="t" r="r" b="b"/>
              <a:pathLst>
                <a:path w="95" h="387" extrusionOk="0">
                  <a:moveTo>
                    <a:pt x="86" y="1"/>
                  </a:moveTo>
                  <a:cubicBezTo>
                    <a:pt x="69" y="1"/>
                    <a:pt x="61" y="1"/>
                    <a:pt x="61" y="18"/>
                  </a:cubicBezTo>
                  <a:lnTo>
                    <a:pt x="9" y="370"/>
                  </a:lnTo>
                  <a:cubicBezTo>
                    <a:pt x="1" y="378"/>
                    <a:pt x="9" y="387"/>
                    <a:pt x="18" y="387"/>
                  </a:cubicBezTo>
                  <a:cubicBezTo>
                    <a:pt x="35" y="387"/>
                    <a:pt x="35" y="387"/>
                    <a:pt x="43" y="378"/>
                  </a:cubicBezTo>
                  <a:lnTo>
                    <a:pt x="95" y="27"/>
                  </a:lnTo>
                  <a:cubicBezTo>
                    <a:pt x="95" y="18"/>
                    <a:pt x="95" y="1"/>
                    <a:pt x="86"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7"/>
            <p:cNvSpPr/>
            <p:nvPr/>
          </p:nvSpPr>
          <p:spPr>
            <a:xfrm>
              <a:off x="2819900" y="1321300"/>
              <a:ext cx="36275" cy="10950"/>
            </a:xfrm>
            <a:custGeom>
              <a:avLst/>
              <a:gdLst/>
              <a:ahLst/>
              <a:cxnLst/>
              <a:rect l="l" t="t" r="r" b="b"/>
              <a:pathLst>
                <a:path w="1451" h="438" extrusionOk="0">
                  <a:moveTo>
                    <a:pt x="35" y="0"/>
                  </a:moveTo>
                  <a:cubicBezTo>
                    <a:pt x="9" y="0"/>
                    <a:pt x="0" y="9"/>
                    <a:pt x="0" y="35"/>
                  </a:cubicBezTo>
                  <a:cubicBezTo>
                    <a:pt x="0" y="52"/>
                    <a:pt x="18" y="69"/>
                    <a:pt x="35" y="69"/>
                  </a:cubicBezTo>
                  <a:lnTo>
                    <a:pt x="60" y="69"/>
                  </a:lnTo>
                  <a:lnTo>
                    <a:pt x="60" y="421"/>
                  </a:lnTo>
                  <a:cubicBezTo>
                    <a:pt x="60" y="429"/>
                    <a:pt x="78" y="438"/>
                    <a:pt x="86" y="438"/>
                  </a:cubicBezTo>
                  <a:cubicBezTo>
                    <a:pt x="95" y="438"/>
                    <a:pt x="103" y="429"/>
                    <a:pt x="103" y="421"/>
                  </a:cubicBezTo>
                  <a:lnTo>
                    <a:pt x="103" y="69"/>
                  </a:lnTo>
                  <a:lnTo>
                    <a:pt x="223" y="69"/>
                  </a:lnTo>
                  <a:lnTo>
                    <a:pt x="223" y="421"/>
                  </a:lnTo>
                  <a:cubicBezTo>
                    <a:pt x="223" y="429"/>
                    <a:pt x="232" y="438"/>
                    <a:pt x="249" y="438"/>
                  </a:cubicBezTo>
                  <a:cubicBezTo>
                    <a:pt x="258" y="438"/>
                    <a:pt x="266" y="429"/>
                    <a:pt x="266" y="421"/>
                  </a:cubicBezTo>
                  <a:lnTo>
                    <a:pt x="266" y="69"/>
                  </a:lnTo>
                  <a:lnTo>
                    <a:pt x="386" y="69"/>
                  </a:lnTo>
                  <a:lnTo>
                    <a:pt x="386" y="421"/>
                  </a:lnTo>
                  <a:cubicBezTo>
                    <a:pt x="386" y="429"/>
                    <a:pt x="395" y="438"/>
                    <a:pt x="404" y="438"/>
                  </a:cubicBezTo>
                  <a:cubicBezTo>
                    <a:pt x="421" y="438"/>
                    <a:pt x="429" y="429"/>
                    <a:pt x="429" y="421"/>
                  </a:cubicBezTo>
                  <a:lnTo>
                    <a:pt x="429" y="69"/>
                  </a:lnTo>
                  <a:lnTo>
                    <a:pt x="549" y="69"/>
                  </a:lnTo>
                  <a:lnTo>
                    <a:pt x="549" y="421"/>
                  </a:lnTo>
                  <a:cubicBezTo>
                    <a:pt x="549" y="429"/>
                    <a:pt x="558" y="438"/>
                    <a:pt x="567" y="438"/>
                  </a:cubicBezTo>
                  <a:cubicBezTo>
                    <a:pt x="575" y="438"/>
                    <a:pt x="592" y="429"/>
                    <a:pt x="592" y="421"/>
                  </a:cubicBezTo>
                  <a:lnTo>
                    <a:pt x="592" y="69"/>
                  </a:lnTo>
                  <a:lnTo>
                    <a:pt x="704" y="69"/>
                  </a:lnTo>
                  <a:lnTo>
                    <a:pt x="704" y="421"/>
                  </a:lnTo>
                  <a:cubicBezTo>
                    <a:pt x="704" y="429"/>
                    <a:pt x="721" y="438"/>
                    <a:pt x="730" y="438"/>
                  </a:cubicBezTo>
                  <a:cubicBezTo>
                    <a:pt x="738" y="438"/>
                    <a:pt x="747" y="429"/>
                    <a:pt x="747" y="421"/>
                  </a:cubicBezTo>
                  <a:lnTo>
                    <a:pt x="747" y="69"/>
                  </a:lnTo>
                  <a:lnTo>
                    <a:pt x="867" y="69"/>
                  </a:lnTo>
                  <a:lnTo>
                    <a:pt x="867" y="421"/>
                  </a:lnTo>
                  <a:cubicBezTo>
                    <a:pt x="867" y="429"/>
                    <a:pt x="875" y="438"/>
                    <a:pt x="893" y="438"/>
                  </a:cubicBezTo>
                  <a:cubicBezTo>
                    <a:pt x="901" y="438"/>
                    <a:pt x="910" y="429"/>
                    <a:pt x="910" y="421"/>
                  </a:cubicBezTo>
                  <a:lnTo>
                    <a:pt x="910" y="69"/>
                  </a:lnTo>
                  <a:lnTo>
                    <a:pt x="1030" y="69"/>
                  </a:lnTo>
                  <a:lnTo>
                    <a:pt x="1030" y="421"/>
                  </a:lnTo>
                  <a:cubicBezTo>
                    <a:pt x="1030" y="429"/>
                    <a:pt x="1039" y="438"/>
                    <a:pt x="1047" y="438"/>
                  </a:cubicBezTo>
                  <a:cubicBezTo>
                    <a:pt x="1064" y="438"/>
                    <a:pt x="1073" y="429"/>
                    <a:pt x="1073" y="421"/>
                  </a:cubicBezTo>
                  <a:lnTo>
                    <a:pt x="1073" y="69"/>
                  </a:lnTo>
                  <a:lnTo>
                    <a:pt x="1193" y="69"/>
                  </a:lnTo>
                  <a:lnTo>
                    <a:pt x="1193" y="421"/>
                  </a:lnTo>
                  <a:cubicBezTo>
                    <a:pt x="1193" y="429"/>
                    <a:pt x="1202" y="438"/>
                    <a:pt x="1210" y="438"/>
                  </a:cubicBezTo>
                  <a:cubicBezTo>
                    <a:pt x="1219" y="438"/>
                    <a:pt x="1236" y="429"/>
                    <a:pt x="1236" y="421"/>
                  </a:cubicBezTo>
                  <a:lnTo>
                    <a:pt x="1236" y="69"/>
                  </a:lnTo>
                  <a:lnTo>
                    <a:pt x="1347" y="69"/>
                  </a:lnTo>
                  <a:lnTo>
                    <a:pt x="1347" y="421"/>
                  </a:lnTo>
                  <a:cubicBezTo>
                    <a:pt x="1347" y="429"/>
                    <a:pt x="1365" y="438"/>
                    <a:pt x="1373" y="438"/>
                  </a:cubicBezTo>
                  <a:cubicBezTo>
                    <a:pt x="1382" y="438"/>
                    <a:pt x="1390" y="429"/>
                    <a:pt x="1390" y="421"/>
                  </a:cubicBezTo>
                  <a:lnTo>
                    <a:pt x="1390" y="69"/>
                  </a:lnTo>
                  <a:lnTo>
                    <a:pt x="1416" y="69"/>
                  </a:lnTo>
                  <a:cubicBezTo>
                    <a:pt x="1433" y="69"/>
                    <a:pt x="1450" y="52"/>
                    <a:pt x="1450" y="35"/>
                  </a:cubicBezTo>
                  <a:cubicBezTo>
                    <a:pt x="1433" y="26"/>
                    <a:pt x="1425" y="0"/>
                    <a:pt x="1407"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7"/>
            <p:cNvSpPr/>
            <p:nvPr/>
          </p:nvSpPr>
          <p:spPr>
            <a:xfrm>
              <a:off x="2819900" y="1330725"/>
              <a:ext cx="35850" cy="3675"/>
            </a:xfrm>
            <a:custGeom>
              <a:avLst/>
              <a:gdLst/>
              <a:ahLst/>
              <a:cxnLst/>
              <a:rect l="l" t="t" r="r" b="b"/>
              <a:pathLst>
                <a:path w="1434" h="147" extrusionOk="0">
                  <a:moveTo>
                    <a:pt x="69" y="1"/>
                  </a:moveTo>
                  <a:cubicBezTo>
                    <a:pt x="26" y="1"/>
                    <a:pt x="0" y="35"/>
                    <a:pt x="0" y="78"/>
                  </a:cubicBezTo>
                  <a:cubicBezTo>
                    <a:pt x="0" y="121"/>
                    <a:pt x="26" y="147"/>
                    <a:pt x="69" y="147"/>
                  </a:cubicBezTo>
                  <a:lnTo>
                    <a:pt x="1356" y="147"/>
                  </a:lnTo>
                  <a:cubicBezTo>
                    <a:pt x="1407" y="147"/>
                    <a:pt x="1433" y="121"/>
                    <a:pt x="1433" y="78"/>
                  </a:cubicBezTo>
                  <a:cubicBezTo>
                    <a:pt x="1433" y="35"/>
                    <a:pt x="1407" y="1"/>
                    <a:pt x="1356"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7"/>
            <p:cNvSpPr/>
            <p:nvPr/>
          </p:nvSpPr>
          <p:spPr>
            <a:xfrm>
              <a:off x="2819900" y="1330950"/>
              <a:ext cx="35850" cy="3450"/>
            </a:xfrm>
            <a:custGeom>
              <a:avLst/>
              <a:gdLst/>
              <a:ahLst/>
              <a:cxnLst/>
              <a:rect l="l" t="t" r="r" b="b"/>
              <a:pathLst>
                <a:path w="1434" h="138" extrusionOk="0">
                  <a:moveTo>
                    <a:pt x="1407" y="0"/>
                  </a:moveTo>
                  <a:cubicBezTo>
                    <a:pt x="1304" y="86"/>
                    <a:pt x="918" y="86"/>
                    <a:pt x="721" y="86"/>
                  </a:cubicBezTo>
                  <a:cubicBezTo>
                    <a:pt x="549" y="86"/>
                    <a:pt x="378" y="86"/>
                    <a:pt x="206" y="78"/>
                  </a:cubicBezTo>
                  <a:cubicBezTo>
                    <a:pt x="138" y="78"/>
                    <a:pt x="52" y="69"/>
                    <a:pt x="9" y="26"/>
                  </a:cubicBezTo>
                  <a:cubicBezTo>
                    <a:pt x="0" y="35"/>
                    <a:pt x="0" y="43"/>
                    <a:pt x="0" y="69"/>
                  </a:cubicBezTo>
                  <a:cubicBezTo>
                    <a:pt x="0" y="112"/>
                    <a:pt x="35" y="138"/>
                    <a:pt x="78" y="138"/>
                  </a:cubicBezTo>
                  <a:lnTo>
                    <a:pt x="1365" y="138"/>
                  </a:lnTo>
                  <a:cubicBezTo>
                    <a:pt x="1407" y="138"/>
                    <a:pt x="1433" y="112"/>
                    <a:pt x="1433" y="69"/>
                  </a:cubicBezTo>
                  <a:cubicBezTo>
                    <a:pt x="1433" y="43"/>
                    <a:pt x="1425" y="9"/>
                    <a:pt x="1407"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7"/>
            <p:cNvSpPr/>
            <p:nvPr/>
          </p:nvSpPr>
          <p:spPr>
            <a:xfrm>
              <a:off x="2821825" y="1395125"/>
              <a:ext cx="8825" cy="9000"/>
            </a:xfrm>
            <a:custGeom>
              <a:avLst/>
              <a:gdLst/>
              <a:ahLst/>
              <a:cxnLst/>
              <a:rect l="l" t="t" r="r" b="b"/>
              <a:pathLst>
                <a:path w="353" h="360" extrusionOk="0">
                  <a:moveTo>
                    <a:pt x="21" y="1"/>
                  </a:moveTo>
                  <a:cubicBezTo>
                    <a:pt x="18" y="1"/>
                    <a:pt x="13" y="3"/>
                    <a:pt x="9" y="7"/>
                  </a:cubicBezTo>
                  <a:cubicBezTo>
                    <a:pt x="1" y="7"/>
                    <a:pt x="1" y="16"/>
                    <a:pt x="9" y="25"/>
                  </a:cubicBezTo>
                  <a:lnTo>
                    <a:pt x="318" y="359"/>
                  </a:lnTo>
                  <a:lnTo>
                    <a:pt x="344" y="359"/>
                  </a:lnTo>
                  <a:cubicBezTo>
                    <a:pt x="352" y="359"/>
                    <a:pt x="352" y="351"/>
                    <a:pt x="344" y="342"/>
                  </a:cubicBezTo>
                  <a:lnTo>
                    <a:pt x="26" y="7"/>
                  </a:lnTo>
                  <a:cubicBezTo>
                    <a:pt x="26" y="3"/>
                    <a:pt x="24" y="1"/>
                    <a:pt x="21"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7"/>
            <p:cNvSpPr/>
            <p:nvPr/>
          </p:nvSpPr>
          <p:spPr>
            <a:xfrm>
              <a:off x="2825475" y="1394450"/>
              <a:ext cx="7100" cy="9675"/>
            </a:xfrm>
            <a:custGeom>
              <a:avLst/>
              <a:gdLst/>
              <a:ahLst/>
              <a:cxnLst/>
              <a:rect l="l" t="t" r="r" b="b"/>
              <a:pathLst>
                <a:path w="284" h="387" extrusionOk="0">
                  <a:moveTo>
                    <a:pt x="0" y="0"/>
                  </a:moveTo>
                  <a:lnTo>
                    <a:pt x="0" y="26"/>
                  </a:lnTo>
                  <a:lnTo>
                    <a:pt x="249" y="378"/>
                  </a:lnTo>
                  <a:cubicBezTo>
                    <a:pt x="249" y="386"/>
                    <a:pt x="258" y="386"/>
                    <a:pt x="258" y="386"/>
                  </a:cubicBezTo>
                  <a:cubicBezTo>
                    <a:pt x="284" y="386"/>
                    <a:pt x="284" y="378"/>
                    <a:pt x="266" y="360"/>
                  </a:cubicBezTo>
                  <a:lnTo>
                    <a:pt x="26"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7"/>
            <p:cNvSpPr/>
            <p:nvPr/>
          </p:nvSpPr>
          <p:spPr>
            <a:xfrm>
              <a:off x="2829975" y="1394450"/>
              <a:ext cx="4325" cy="9675"/>
            </a:xfrm>
            <a:custGeom>
              <a:avLst/>
              <a:gdLst/>
              <a:ahLst/>
              <a:cxnLst/>
              <a:rect l="l" t="t" r="r" b="b"/>
              <a:pathLst>
                <a:path w="173" h="387" extrusionOk="0">
                  <a:moveTo>
                    <a:pt x="18" y="0"/>
                  </a:moveTo>
                  <a:cubicBezTo>
                    <a:pt x="1" y="0"/>
                    <a:pt x="1" y="9"/>
                    <a:pt x="1" y="26"/>
                  </a:cubicBezTo>
                  <a:lnTo>
                    <a:pt x="146" y="378"/>
                  </a:lnTo>
                  <a:cubicBezTo>
                    <a:pt x="146" y="386"/>
                    <a:pt x="146" y="386"/>
                    <a:pt x="155" y="386"/>
                  </a:cubicBezTo>
                  <a:cubicBezTo>
                    <a:pt x="164" y="386"/>
                    <a:pt x="172" y="378"/>
                    <a:pt x="172" y="369"/>
                  </a:cubicBezTo>
                  <a:lnTo>
                    <a:pt x="35" y="17"/>
                  </a:lnTo>
                  <a:cubicBezTo>
                    <a:pt x="35" y="0"/>
                    <a:pt x="26" y="0"/>
                    <a:pt x="18"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7"/>
            <p:cNvSpPr/>
            <p:nvPr/>
          </p:nvSpPr>
          <p:spPr>
            <a:xfrm>
              <a:off x="2837275" y="1394450"/>
              <a:ext cx="875" cy="9675"/>
            </a:xfrm>
            <a:custGeom>
              <a:avLst/>
              <a:gdLst/>
              <a:ahLst/>
              <a:cxnLst/>
              <a:rect l="l" t="t" r="r" b="b"/>
              <a:pathLst>
                <a:path w="35" h="387" extrusionOk="0">
                  <a:moveTo>
                    <a:pt x="9" y="0"/>
                  </a:moveTo>
                  <a:cubicBezTo>
                    <a:pt x="9" y="0"/>
                    <a:pt x="0" y="0"/>
                    <a:pt x="0" y="17"/>
                  </a:cubicBezTo>
                  <a:lnTo>
                    <a:pt x="0" y="369"/>
                  </a:lnTo>
                  <a:cubicBezTo>
                    <a:pt x="0" y="378"/>
                    <a:pt x="0" y="386"/>
                    <a:pt x="9" y="386"/>
                  </a:cubicBezTo>
                  <a:cubicBezTo>
                    <a:pt x="26" y="386"/>
                    <a:pt x="35" y="386"/>
                    <a:pt x="26" y="369"/>
                  </a:cubicBezTo>
                  <a:lnTo>
                    <a:pt x="26" y="17"/>
                  </a:lnTo>
                  <a:cubicBezTo>
                    <a:pt x="26" y="17"/>
                    <a:pt x="26" y="0"/>
                    <a:pt x="9"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7"/>
            <p:cNvSpPr/>
            <p:nvPr/>
          </p:nvSpPr>
          <p:spPr>
            <a:xfrm>
              <a:off x="2833850" y="1394450"/>
              <a:ext cx="2150" cy="9675"/>
            </a:xfrm>
            <a:custGeom>
              <a:avLst/>
              <a:gdLst/>
              <a:ahLst/>
              <a:cxnLst/>
              <a:rect l="l" t="t" r="r" b="b"/>
              <a:pathLst>
                <a:path w="86" h="387" extrusionOk="0">
                  <a:moveTo>
                    <a:pt x="9" y="0"/>
                  </a:moveTo>
                  <a:cubicBezTo>
                    <a:pt x="0" y="0"/>
                    <a:pt x="0" y="9"/>
                    <a:pt x="0" y="26"/>
                  </a:cubicBezTo>
                  <a:lnTo>
                    <a:pt x="52" y="378"/>
                  </a:lnTo>
                  <a:cubicBezTo>
                    <a:pt x="52" y="378"/>
                    <a:pt x="52" y="386"/>
                    <a:pt x="60" y="386"/>
                  </a:cubicBezTo>
                  <a:cubicBezTo>
                    <a:pt x="69" y="386"/>
                    <a:pt x="86" y="386"/>
                    <a:pt x="86" y="369"/>
                  </a:cubicBezTo>
                  <a:lnTo>
                    <a:pt x="34" y="17"/>
                  </a:lnTo>
                  <a:cubicBezTo>
                    <a:pt x="34" y="0"/>
                    <a:pt x="17" y="0"/>
                    <a:pt x="9"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7"/>
            <p:cNvSpPr/>
            <p:nvPr/>
          </p:nvSpPr>
          <p:spPr>
            <a:xfrm>
              <a:off x="2844575" y="1394750"/>
              <a:ext cx="8800" cy="9375"/>
            </a:xfrm>
            <a:custGeom>
              <a:avLst/>
              <a:gdLst/>
              <a:ahLst/>
              <a:cxnLst/>
              <a:rect l="l" t="t" r="r" b="b"/>
              <a:pathLst>
                <a:path w="352" h="375" extrusionOk="0">
                  <a:moveTo>
                    <a:pt x="334" y="1"/>
                  </a:moveTo>
                  <a:cubicBezTo>
                    <a:pt x="328" y="1"/>
                    <a:pt x="322" y="5"/>
                    <a:pt x="317" y="14"/>
                  </a:cubicBezTo>
                  <a:lnTo>
                    <a:pt x="9" y="348"/>
                  </a:lnTo>
                  <a:cubicBezTo>
                    <a:pt x="0" y="357"/>
                    <a:pt x="0" y="366"/>
                    <a:pt x="17" y="374"/>
                  </a:cubicBezTo>
                  <a:lnTo>
                    <a:pt x="34" y="366"/>
                  </a:lnTo>
                  <a:lnTo>
                    <a:pt x="343" y="31"/>
                  </a:lnTo>
                  <a:cubicBezTo>
                    <a:pt x="352" y="31"/>
                    <a:pt x="352" y="22"/>
                    <a:pt x="343" y="14"/>
                  </a:cubicBezTo>
                  <a:cubicBezTo>
                    <a:pt x="343" y="5"/>
                    <a:pt x="339" y="1"/>
                    <a:pt x="334"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7"/>
            <p:cNvSpPr/>
            <p:nvPr/>
          </p:nvSpPr>
          <p:spPr>
            <a:xfrm>
              <a:off x="2842625" y="1394550"/>
              <a:ext cx="7325" cy="9575"/>
            </a:xfrm>
            <a:custGeom>
              <a:avLst/>
              <a:gdLst/>
              <a:ahLst/>
              <a:cxnLst/>
              <a:rect l="l" t="t" r="r" b="b"/>
              <a:pathLst>
                <a:path w="293" h="383" extrusionOk="0">
                  <a:moveTo>
                    <a:pt x="265" y="0"/>
                  </a:moveTo>
                  <a:cubicBezTo>
                    <a:pt x="260" y="0"/>
                    <a:pt x="258" y="5"/>
                    <a:pt x="258" y="13"/>
                  </a:cubicBezTo>
                  <a:lnTo>
                    <a:pt x="9" y="365"/>
                  </a:lnTo>
                  <a:cubicBezTo>
                    <a:pt x="1" y="365"/>
                    <a:pt x="1" y="374"/>
                    <a:pt x="27" y="382"/>
                  </a:cubicBezTo>
                  <a:lnTo>
                    <a:pt x="35" y="382"/>
                  </a:lnTo>
                  <a:lnTo>
                    <a:pt x="284" y="30"/>
                  </a:lnTo>
                  <a:cubicBezTo>
                    <a:pt x="293" y="22"/>
                    <a:pt x="293" y="13"/>
                    <a:pt x="284" y="13"/>
                  </a:cubicBezTo>
                  <a:cubicBezTo>
                    <a:pt x="275" y="5"/>
                    <a:pt x="269" y="0"/>
                    <a:pt x="265"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7"/>
            <p:cNvSpPr/>
            <p:nvPr/>
          </p:nvSpPr>
          <p:spPr>
            <a:xfrm>
              <a:off x="2840700" y="1394450"/>
              <a:ext cx="4750" cy="9675"/>
            </a:xfrm>
            <a:custGeom>
              <a:avLst/>
              <a:gdLst/>
              <a:ahLst/>
              <a:cxnLst/>
              <a:rect l="l" t="t" r="r" b="b"/>
              <a:pathLst>
                <a:path w="190" h="387" extrusionOk="0">
                  <a:moveTo>
                    <a:pt x="172" y="0"/>
                  </a:moveTo>
                  <a:cubicBezTo>
                    <a:pt x="164" y="0"/>
                    <a:pt x="155" y="0"/>
                    <a:pt x="155" y="17"/>
                  </a:cubicBezTo>
                  <a:lnTo>
                    <a:pt x="9" y="369"/>
                  </a:lnTo>
                  <a:cubicBezTo>
                    <a:pt x="1" y="378"/>
                    <a:pt x="9" y="386"/>
                    <a:pt x="26" y="386"/>
                  </a:cubicBezTo>
                  <a:cubicBezTo>
                    <a:pt x="35" y="386"/>
                    <a:pt x="35" y="386"/>
                    <a:pt x="43" y="378"/>
                  </a:cubicBezTo>
                  <a:lnTo>
                    <a:pt x="189" y="26"/>
                  </a:lnTo>
                  <a:cubicBezTo>
                    <a:pt x="189" y="17"/>
                    <a:pt x="189" y="0"/>
                    <a:pt x="172"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7"/>
            <p:cNvSpPr/>
            <p:nvPr/>
          </p:nvSpPr>
          <p:spPr>
            <a:xfrm>
              <a:off x="2839200" y="1394450"/>
              <a:ext cx="2375" cy="9675"/>
            </a:xfrm>
            <a:custGeom>
              <a:avLst/>
              <a:gdLst/>
              <a:ahLst/>
              <a:cxnLst/>
              <a:rect l="l" t="t" r="r" b="b"/>
              <a:pathLst>
                <a:path w="95" h="387" extrusionOk="0">
                  <a:moveTo>
                    <a:pt x="86" y="0"/>
                  </a:moveTo>
                  <a:cubicBezTo>
                    <a:pt x="69" y="0"/>
                    <a:pt x="61" y="0"/>
                    <a:pt x="61" y="17"/>
                  </a:cubicBezTo>
                  <a:lnTo>
                    <a:pt x="9" y="369"/>
                  </a:lnTo>
                  <a:cubicBezTo>
                    <a:pt x="1" y="378"/>
                    <a:pt x="9" y="386"/>
                    <a:pt x="18" y="386"/>
                  </a:cubicBezTo>
                  <a:cubicBezTo>
                    <a:pt x="18" y="386"/>
                    <a:pt x="35" y="386"/>
                    <a:pt x="43" y="378"/>
                  </a:cubicBezTo>
                  <a:lnTo>
                    <a:pt x="95" y="26"/>
                  </a:lnTo>
                  <a:cubicBezTo>
                    <a:pt x="95" y="17"/>
                    <a:pt x="95" y="0"/>
                    <a:pt x="86"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7"/>
            <p:cNvSpPr/>
            <p:nvPr/>
          </p:nvSpPr>
          <p:spPr>
            <a:xfrm>
              <a:off x="2819675" y="1382425"/>
              <a:ext cx="36075" cy="10975"/>
            </a:xfrm>
            <a:custGeom>
              <a:avLst/>
              <a:gdLst/>
              <a:ahLst/>
              <a:cxnLst/>
              <a:rect l="l" t="t" r="r" b="b"/>
              <a:pathLst>
                <a:path w="1443" h="439" extrusionOk="0">
                  <a:moveTo>
                    <a:pt x="27" y="1"/>
                  </a:moveTo>
                  <a:cubicBezTo>
                    <a:pt x="9" y="1"/>
                    <a:pt x="1" y="9"/>
                    <a:pt x="1" y="35"/>
                  </a:cubicBezTo>
                  <a:cubicBezTo>
                    <a:pt x="1" y="52"/>
                    <a:pt x="9" y="69"/>
                    <a:pt x="27" y="69"/>
                  </a:cubicBezTo>
                  <a:lnTo>
                    <a:pt x="61" y="69"/>
                  </a:lnTo>
                  <a:lnTo>
                    <a:pt x="61" y="421"/>
                  </a:lnTo>
                  <a:cubicBezTo>
                    <a:pt x="61" y="430"/>
                    <a:pt x="69" y="438"/>
                    <a:pt x="87" y="438"/>
                  </a:cubicBezTo>
                  <a:cubicBezTo>
                    <a:pt x="95" y="438"/>
                    <a:pt x="104" y="430"/>
                    <a:pt x="104" y="421"/>
                  </a:cubicBezTo>
                  <a:lnTo>
                    <a:pt x="104" y="69"/>
                  </a:lnTo>
                  <a:lnTo>
                    <a:pt x="224" y="69"/>
                  </a:lnTo>
                  <a:lnTo>
                    <a:pt x="224" y="421"/>
                  </a:lnTo>
                  <a:cubicBezTo>
                    <a:pt x="224" y="430"/>
                    <a:pt x="232" y="438"/>
                    <a:pt x="241" y="438"/>
                  </a:cubicBezTo>
                  <a:cubicBezTo>
                    <a:pt x="258" y="438"/>
                    <a:pt x="267" y="430"/>
                    <a:pt x="267" y="421"/>
                  </a:cubicBezTo>
                  <a:lnTo>
                    <a:pt x="267" y="69"/>
                  </a:lnTo>
                  <a:lnTo>
                    <a:pt x="387" y="69"/>
                  </a:lnTo>
                  <a:lnTo>
                    <a:pt x="387" y="421"/>
                  </a:lnTo>
                  <a:cubicBezTo>
                    <a:pt x="387" y="430"/>
                    <a:pt x="395" y="438"/>
                    <a:pt x="404" y="438"/>
                  </a:cubicBezTo>
                  <a:cubicBezTo>
                    <a:pt x="413" y="438"/>
                    <a:pt x="430" y="430"/>
                    <a:pt x="430" y="421"/>
                  </a:cubicBezTo>
                  <a:lnTo>
                    <a:pt x="430" y="69"/>
                  </a:lnTo>
                  <a:lnTo>
                    <a:pt x="541" y="69"/>
                  </a:lnTo>
                  <a:lnTo>
                    <a:pt x="541" y="421"/>
                  </a:lnTo>
                  <a:cubicBezTo>
                    <a:pt x="541" y="430"/>
                    <a:pt x="558" y="438"/>
                    <a:pt x="567" y="438"/>
                  </a:cubicBezTo>
                  <a:cubicBezTo>
                    <a:pt x="576" y="438"/>
                    <a:pt x="584" y="430"/>
                    <a:pt x="584" y="421"/>
                  </a:cubicBezTo>
                  <a:lnTo>
                    <a:pt x="584" y="69"/>
                  </a:lnTo>
                  <a:lnTo>
                    <a:pt x="704" y="69"/>
                  </a:lnTo>
                  <a:lnTo>
                    <a:pt x="704" y="421"/>
                  </a:lnTo>
                  <a:cubicBezTo>
                    <a:pt x="704" y="430"/>
                    <a:pt x="713" y="438"/>
                    <a:pt x="730" y="438"/>
                  </a:cubicBezTo>
                  <a:cubicBezTo>
                    <a:pt x="739" y="438"/>
                    <a:pt x="747" y="430"/>
                    <a:pt x="747" y="421"/>
                  </a:cubicBezTo>
                  <a:lnTo>
                    <a:pt x="747" y="69"/>
                  </a:lnTo>
                  <a:lnTo>
                    <a:pt x="867" y="69"/>
                  </a:lnTo>
                  <a:lnTo>
                    <a:pt x="867" y="421"/>
                  </a:lnTo>
                  <a:cubicBezTo>
                    <a:pt x="867" y="430"/>
                    <a:pt x="876" y="438"/>
                    <a:pt x="884" y="438"/>
                  </a:cubicBezTo>
                  <a:cubicBezTo>
                    <a:pt x="902" y="438"/>
                    <a:pt x="910" y="430"/>
                    <a:pt x="910" y="421"/>
                  </a:cubicBezTo>
                  <a:lnTo>
                    <a:pt x="910" y="69"/>
                  </a:lnTo>
                  <a:lnTo>
                    <a:pt x="1030" y="69"/>
                  </a:lnTo>
                  <a:lnTo>
                    <a:pt x="1030" y="421"/>
                  </a:lnTo>
                  <a:cubicBezTo>
                    <a:pt x="1030" y="430"/>
                    <a:pt x="1039" y="438"/>
                    <a:pt x="1048" y="438"/>
                  </a:cubicBezTo>
                  <a:cubicBezTo>
                    <a:pt x="1056" y="438"/>
                    <a:pt x="1073" y="430"/>
                    <a:pt x="1073" y="421"/>
                  </a:cubicBezTo>
                  <a:lnTo>
                    <a:pt x="1073" y="69"/>
                  </a:lnTo>
                  <a:lnTo>
                    <a:pt x="1185" y="69"/>
                  </a:lnTo>
                  <a:lnTo>
                    <a:pt x="1185" y="421"/>
                  </a:lnTo>
                  <a:cubicBezTo>
                    <a:pt x="1185" y="430"/>
                    <a:pt x="1202" y="438"/>
                    <a:pt x="1211" y="438"/>
                  </a:cubicBezTo>
                  <a:cubicBezTo>
                    <a:pt x="1219" y="438"/>
                    <a:pt x="1228" y="430"/>
                    <a:pt x="1228" y="421"/>
                  </a:cubicBezTo>
                  <a:lnTo>
                    <a:pt x="1228" y="69"/>
                  </a:lnTo>
                  <a:lnTo>
                    <a:pt x="1348" y="69"/>
                  </a:lnTo>
                  <a:lnTo>
                    <a:pt x="1348" y="421"/>
                  </a:lnTo>
                  <a:cubicBezTo>
                    <a:pt x="1348" y="430"/>
                    <a:pt x="1356" y="438"/>
                    <a:pt x="1374" y="438"/>
                  </a:cubicBezTo>
                  <a:cubicBezTo>
                    <a:pt x="1382" y="438"/>
                    <a:pt x="1391" y="430"/>
                    <a:pt x="1391" y="421"/>
                  </a:cubicBezTo>
                  <a:lnTo>
                    <a:pt x="1391" y="69"/>
                  </a:lnTo>
                  <a:lnTo>
                    <a:pt x="1416" y="69"/>
                  </a:lnTo>
                  <a:cubicBezTo>
                    <a:pt x="1434" y="69"/>
                    <a:pt x="1442" y="52"/>
                    <a:pt x="1442" y="35"/>
                  </a:cubicBezTo>
                  <a:cubicBezTo>
                    <a:pt x="1442" y="26"/>
                    <a:pt x="1425" y="1"/>
                    <a:pt x="1399"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7"/>
            <p:cNvSpPr/>
            <p:nvPr/>
          </p:nvSpPr>
          <p:spPr>
            <a:xfrm>
              <a:off x="2819900" y="1391875"/>
              <a:ext cx="35850" cy="3650"/>
            </a:xfrm>
            <a:custGeom>
              <a:avLst/>
              <a:gdLst/>
              <a:ahLst/>
              <a:cxnLst/>
              <a:rect l="l" t="t" r="r" b="b"/>
              <a:pathLst>
                <a:path w="1434" h="146" extrusionOk="0">
                  <a:moveTo>
                    <a:pt x="69" y="0"/>
                  </a:moveTo>
                  <a:cubicBezTo>
                    <a:pt x="26" y="0"/>
                    <a:pt x="0" y="34"/>
                    <a:pt x="0" y="77"/>
                  </a:cubicBezTo>
                  <a:cubicBezTo>
                    <a:pt x="0" y="120"/>
                    <a:pt x="26" y="146"/>
                    <a:pt x="69" y="146"/>
                  </a:cubicBezTo>
                  <a:lnTo>
                    <a:pt x="1356" y="146"/>
                  </a:lnTo>
                  <a:cubicBezTo>
                    <a:pt x="1407" y="146"/>
                    <a:pt x="1433" y="120"/>
                    <a:pt x="1433" y="77"/>
                  </a:cubicBezTo>
                  <a:cubicBezTo>
                    <a:pt x="1433" y="34"/>
                    <a:pt x="1390" y="0"/>
                    <a:pt x="1356"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7"/>
            <p:cNvSpPr/>
            <p:nvPr/>
          </p:nvSpPr>
          <p:spPr>
            <a:xfrm>
              <a:off x="2819675" y="1392075"/>
              <a:ext cx="36075" cy="3450"/>
            </a:xfrm>
            <a:custGeom>
              <a:avLst/>
              <a:gdLst/>
              <a:ahLst/>
              <a:cxnLst/>
              <a:rect l="l" t="t" r="r" b="b"/>
              <a:pathLst>
                <a:path w="1443" h="138" extrusionOk="0">
                  <a:moveTo>
                    <a:pt x="1399" y="1"/>
                  </a:moveTo>
                  <a:cubicBezTo>
                    <a:pt x="1305" y="86"/>
                    <a:pt x="919" y="86"/>
                    <a:pt x="713" y="86"/>
                  </a:cubicBezTo>
                  <a:cubicBezTo>
                    <a:pt x="541" y="86"/>
                    <a:pt x="370" y="86"/>
                    <a:pt x="198" y="78"/>
                  </a:cubicBezTo>
                  <a:cubicBezTo>
                    <a:pt x="138" y="78"/>
                    <a:pt x="52" y="61"/>
                    <a:pt x="9" y="26"/>
                  </a:cubicBezTo>
                  <a:cubicBezTo>
                    <a:pt x="1" y="35"/>
                    <a:pt x="1" y="44"/>
                    <a:pt x="1" y="61"/>
                  </a:cubicBezTo>
                  <a:cubicBezTo>
                    <a:pt x="1" y="104"/>
                    <a:pt x="27" y="138"/>
                    <a:pt x="69" y="138"/>
                  </a:cubicBezTo>
                  <a:lnTo>
                    <a:pt x="1356" y="138"/>
                  </a:lnTo>
                  <a:cubicBezTo>
                    <a:pt x="1399" y="138"/>
                    <a:pt x="1434" y="104"/>
                    <a:pt x="1434" y="61"/>
                  </a:cubicBezTo>
                  <a:cubicBezTo>
                    <a:pt x="1442" y="44"/>
                    <a:pt x="1425" y="9"/>
                    <a:pt x="1399"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7"/>
            <p:cNvSpPr/>
            <p:nvPr/>
          </p:nvSpPr>
          <p:spPr>
            <a:xfrm>
              <a:off x="2837275" y="1475725"/>
              <a:ext cx="1100" cy="9475"/>
            </a:xfrm>
            <a:custGeom>
              <a:avLst/>
              <a:gdLst/>
              <a:ahLst/>
              <a:cxnLst/>
              <a:rect l="l" t="t" r="r" b="b"/>
              <a:pathLst>
                <a:path w="44" h="379" extrusionOk="0">
                  <a:moveTo>
                    <a:pt x="26" y="1"/>
                  </a:moveTo>
                  <a:cubicBezTo>
                    <a:pt x="9" y="1"/>
                    <a:pt x="0" y="1"/>
                    <a:pt x="0" y="9"/>
                  </a:cubicBezTo>
                  <a:lnTo>
                    <a:pt x="0" y="370"/>
                  </a:lnTo>
                  <a:cubicBezTo>
                    <a:pt x="0" y="370"/>
                    <a:pt x="9" y="378"/>
                    <a:pt x="26" y="378"/>
                  </a:cubicBezTo>
                  <a:cubicBezTo>
                    <a:pt x="35" y="378"/>
                    <a:pt x="43" y="370"/>
                    <a:pt x="35" y="370"/>
                  </a:cubicBezTo>
                  <a:lnTo>
                    <a:pt x="35" y="9"/>
                  </a:lnTo>
                  <a:cubicBezTo>
                    <a:pt x="35" y="9"/>
                    <a:pt x="35" y="1"/>
                    <a:pt x="26"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7"/>
            <p:cNvSpPr/>
            <p:nvPr/>
          </p:nvSpPr>
          <p:spPr>
            <a:xfrm>
              <a:off x="2848000" y="1475525"/>
              <a:ext cx="4525" cy="9675"/>
            </a:xfrm>
            <a:custGeom>
              <a:avLst/>
              <a:gdLst/>
              <a:ahLst/>
              <a:cxnLst/>
              <a:rect l="l" t="t" r="r" b="b"/>
              <a:pathLst>
                <a:path w="181" h="387" extrusionOk="0">
                  <a:moveTo>
                    <a:pt x="172" y="0"/>
                  </a:moveTo>
                  <a:cubicBezTo>
                    <a:pt x="163" y="0"/>
                    <a:pt x="146" y="0"/>
                    <a:pt x="146" y="9"/>
                  </a:cubicBezTo>
                  <a:lnTo>
                    <a:pt x="9" y="360"/>
                  </a:lnTo>
                  <a:cubicBezTo>
                    <a:pt x="0" y="378"/>
                    <a:pt x="9" y="386"/>
                    <a:pt x="26" y="386"/>
                  </a:cubicBezTo>
                  <a:cubicBezTo>
                    <a:pt x="35" y="386"/>
                    <a:pt x="35" y="386"/>
                    <a:pt x="43" y="378"/>
                  </a:cubicBezTo>
                  <a:lnTo>
                    <a:pt x="180" y="17"/>
                  </a:lnTo>
                  <a:cubicBezTo>
                    <a:pt x="180" y="9"/>
                    <a:pt x="180" y="0"/>
                    <a:pt x="172"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7"/>
            <p:cNvSpPr/>
            <p:nvPr/>
          </p:nvSpPr>
          <p:spPr>
            <a:xfrm>
              <a:off x="2845000" y="1475525"/>
              <a:ext cx="4100" cy="9675"/>
            </a:xfrm>
            <a:custGeom>
              <a:avLst/>
              <a:gdLst/>
              <a:ahLst/>
              <a:cxnLst/>
              <a:rect l="l" t="t" r="r" b="b"/>
              <a:pathLst>
                <a:path w="164" h="387" extrusionOk="0">
                  <a:moveTo>
                    <a:pt x="155" y="0"/>
                  </a:moveTo>
                  <a:cubicBezTo>
                    <a:pt x="146" y="0"/>
                    <a:pt x="129" y="0"/>
                    <a:pt x="129" y="9"/>
                  </a:cubicBezTo>
                  <a:lnTo>
                    <a:pt x="17" y="360"/>
                  </a:lnTo>
                  <a:cubicBezTo>
                    <a:pt x="0" y="378"/>
                    <a:pt x="17" y="386"/>
                    <a:pt x="26" y="386"/>
                  </a:cubicBezTo>
                  <a:cubicBezTo>
                    <a:pt x="35" y="386"/>
                    <a:pt x="35" y="386"/>
                    <a:pt x="43" y="378"/>
                  </a:cubicBezTo>
                  <a:lnTo>
                    <a:pt x="163" y="17"/>
                  </a:lnTo>
                  <a:cubicBezTo>
                    <a:pt x="163" y="9"/>
                    <a:pt x="163" y="0"/>
                    <a:pt x="155"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7"/>
            <p:cNvSpPr/>
            <p:nvPr/>
          </p:nvSpPr>
          <p:spPr>
            <a:xfrm>
              <a:off x="2842625" y="1475525"/>
              <a:ext cx="2825" cy="9675"/>
            </a:xfrm>
            <a:custGeom>
              <a:avLst/>
              <a:gdLst/>
              <a:ahLst/>
              <a:cxnLst/>
              <a:rect l="l" t="t" r="r" b="b"/>
              <a:pathLst>
                <a:path w="113" h="387" extrusionOk="0">
                  <a:moveTo>
                    <a:pt x="95" y="0"/>
                  </a:moveTo>
                  <a:cubicBezTo>
                    <a:pt x="87" y="0"/>
                    <a:pt x="78" y="0"/>
                    <a:pt x="78" y="9"/>
                  </a:cubicBezTo>
                  <a:lnTo>
                    <a:pt x="9" y="360"/>
                  </a:lnTo>
                  <a:cubicBezTo>
                    <a:pt x="1" y="378"/>
                    <a:pt x="9" y="386"/>
                    <a:pt x="27" y="386"/>
                  </a:cubicBezTo>
                  <a:cubicBezTo>
                    <a:pt x="35" y="386"/>
                    <a:pt x="35" y="386"/>
                    <a:pt x="44" y="378"/>
                  </a:cubicBezTo>
                  <a:lnTo>
                    <a:pt x="112" y="17"/>
                  </a:lnTo>
                  <a:cubicBezTo>
                    <a:pt x="112" y="9"/>
                    <a:pt x="112" y="0"/>
                    <a:pt x="95"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7"/>
            <p:cNvSpPr/>
            <p:nvPr/>
          </p:nvSpPr>
          <p:spPr>
            <a:xfrm>
              <a:off x="2856350" y="1475575"/>
              <a:ext cx="6475" cy="9625"/>
            </a:xfrm>
            <a:custGeom>
              <a:avLst/>
              <a:gdLst/>
              <a:ahLst/>
              <a:cxnLst/>
              <a:rect l="l" t="t" r="r" b="b"/>
              <a:pathLst>
                <a:path w="259" h="385" extrusionOk="0">
                  <a:moveTo>
                    <a:pt x="230" y="0"/>
                  </a:moveTo>
                  <a:cubicBezTo>
                    <a:pt x="226" y="0"/>
                    <a:pt x="224" y="2"/>
                    <a:pt x="224" y="7"/>
                  </a:cubicBezTo>
                  <a:lnTo>
                    <a:pt x="9" y="358"/>
                  </a:lnTo>
                  <a:cubicBezTo>
                    <a:pt x="1" y="358"/>
                    <a:pt x="9" y="376"/>
                    <a:pt x="18" y="384"/>
                  </a:cubicBezTo>
                  <a:lnTo>
                    <a:pt x="35" y="384"/>
                  </a:lnTo>
                  <a:lnTo>
                    <a:pt x="250" y="32"/>
                  </a:lnTo>
                  <a:cubicBezTo>
                    <a:pt x="258" y="15"/>
                    <a:pt x="258" y="7"/>
                    <a:pt x="250" y="7"/>
                  </a:cubicBezTo>
                  <a:cubicBezTo>
                    <a:pt x="241" y="2"/>
                    <a:pt x="235" y="0"/>
                    <a:pt x="230"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7"/>
            <p:cNvSpPr/>
            <p:nvPr/>
          </p:nvSpPr>
          <p:spPr>
            <a:xfrm>
              <a:off x="2853775" y="1475525"/>
              <a:ext cx="6250" cy="9675"/>
            </a:xfrm>
            <a:custGeom>
              <a:avLst/>
              <a:gdLst/>
              <a:ahLst/>
              <a:cxnLst/>
              <a:rect l="l" t="t" r="r" b="b"/>
              <a:pathLst>
                <a:path w="250" h="387" extrusionOk="0">
                  <a:moveTo>
                    <a:pt x="241" y="0"/>
                  </a:moveTo>
                  <a:cubicBezTo>
                    <a:pt x="233" y="0"/>
                    <a:pt x="215" y="0"/>
                    <a:pt x="215" y="9"/>
                  </a:cubicBezTo>
                  <a:lnTo>
                    <a:pt x="18" y="360"/>
                  </a:lnTo>
                  <a:cubicBezTo>
                    <a:pt x="1" y="360"/>
                    <a:pt x="18" y="378"/>
                    <a:pt x="27" y="386"/>
                  </a:cubicBezTo>
                  <a:cubicBezTo>
                    <a:pt x="35" y="386"/>
                    <a:pt x="35" y="386"/>
                    <a:pt x="52" y="378"/>
                  </a:cubicBezTo>
                  <a:lnTo>
                    <a:pt x="250" y="17"/>
                  </a:lnTo>
                  <a:cubicBezTo>
                    <a:pt x="250" y="9"/>
                    <a:pt x="250" y="0"/>
                    <a:pt x="241"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7"/>
            <p:cNvSpPr/>
            <p:nvPr/>
          </p:nvSpPr>
          <p:spPr>
            <a:xfrm>
              <a:off x="2851000" y="1475525"/>
              <a:ext cx="5375" cy="9675"/>
            </a:xfrm>
            <a:custGeom>
              <a:avLst/>
              <a:gdLst/>
              <a:ahLst/>
              <a:cxnLst/>
              <a:rect l="l" t="t" r="r" b="b"/>
              <a:pathLst>
                <a:path w="215" h="387" extrusionOk="0">
                  <a:moveTo>
                    <a:pt x="206" y="0"/>
                  </a:moveTo>
                  <a:cubicBezTo>
                    <a:pt x="189" y="0"/>
                    <a:pt x="181" y="0"/>
                    <a:pt x="181" y="9"/>
                  </a:cubicBezTo>
                  <a:lnTo>
                    <a:pt x="9" y="360"/>
                  </a:lnTo>
                  <a:cubicBezTo>
                    <a:pt x="0" y="378"/>
                    <a:pt x="9" y="378"/>
                    <a:pt x="18" y="386"/>
                  </a:cubicBezTo>
                  <a:cubicBezTo>
                    <a:pt x="26" y="386"/>
                    <a:pt x="26" y="386"/>
                    <a:pt x="43" y="378"/>
                  </a:cubicBezTo>
                  <a:lnTo>
                    <a:pt x="215" y="17"/>
                  </a:lnTo>
                  <a:cubicBezTo>
                    <a:pt x="215" y="9"/>
                    <a:pt x="215" y="0"/>
                    <a:pt x="206"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7"/>
            <p:cNvSpPr/>
            <p:nvPr/>
          </p:nvSpPr>
          <p:spPr>
            <a:xfrm>
              <a:off x="2840050" y="1475525"/>
              <a:ext cx="1750" cy="9675"/>
            </a:xfrm>
            <a:custGeom>
              <a:avLst/>
              <a:gdLst/>
              <a:ahLst/>
              <a:cxnLst/>
              <a:rect l="l" t="t" r="r" b="b"/>
              <a:pathLst>
                <a:path w="70" h="387" extrusionOk="0">
                  <a:moveTo>
                    <a:pt x="61" y="0"/>
                  </a:moveTo>
                  <a:cubicBezTo>
                    <a:pt x="52" y="0"/>
                    <a:pt x="35" y="0"/>
                    <a:pt x="35" y="9"/>
                  </a:cubicBezTo>
                  <a:lnTo>
                    <a:pt x="9" y="360"/>
                  </a:lnTo>
                  <a:cubicBezTo>
                    <a:pt x="1" y="378"/>
                    <a:pt x="9" y="386"/>
                    <a:pt x="18" y="386"/>
                  </a:cubicBezTo>
                  <a:cubicBezTo>
                    <a:pt x="27" y="386"/>
                    <a:pt x="35" y="378"/>
                    <a:pt x="44" y="378"/>
                  </a:cubicBezTo>
                  <a:lnTo>
                    <a:pt x="69" y="17"/>
                  </a:lnTo>
                  <a:cubicBezTo>
                    <a:pt x="69" y="9"/>
                    <a:pt x="69" y="0"/>
                    <a:pt x="61"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7"/>
            <p:cNvSpPr/>
            <p:nvPr/>
          </p:nvSpPr>
          <p:spPr>
            <a:xfrm>
              <a:off x="2823325" y="1475525"/>
              <a:ext cx="4325" cy="9675"/>
            </a:xfrm>
            <a:custGeom>
              <a:avLst/>
              <a:gdLst/>
              <a:ahLst/>
              <a:cxnLst/>
              <a:rect l="l" t="t" r="r" b="b"/>
              <a:pathLst>
                <a:path w="173" h="387" extrusionOk="0">
                  <a:moveTo>
                    <a:pt x="9" y="0"/>
                  </a:moveTo>
                  <a:cubicBezTo>
                    <a:pt x="1" y="0"/>
                    <a:pt x="1" y="9"/>
                    <a:pt x="1" y="17"/>
                  </a:cubicBezTo>
                  <a:lnTo>
                    <a:pt x="138" y="378"/>
                  </a:lnTo>
                  <a:cubicBezTo>
                    <a:pt x="138" y="386"/>
                    <a:pt x="138" y="386"/>
                    <a:pt x="155" y="386"/>
                  </a:cubicBezTo>
                  <a:cubicBezTo>
                    <a:pt x="172" y="386"/>
                    <a:pt x="172" y="378"/>
                    <a:pt x="172" y="360"/>
                  </a:cubicBezTo>
                  <a:lnTo>
                    <a:pt x="35" y="9"/>
                  </a:lnTo>
                  <a:cubicBezTo>
                    <a:pt x="35" y="0"/>
                    <a:pt x="26" y="0"/>
                    <a:pt x="9"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7"/>
            <p:cNvSpPr/>
            <p:nvPr/>
          </p:nvSpPr>
          <p:spPr>
            <a:xfrm>
              <a:off x="2826750" y="1475525"/>
              <a:ext cx="3900" cy="9675"/>
            </a:xfrm>
            <a:custGeom>
              <a:avLst/>
              <a:gdLst/>
              <a:ahLst/>
              <a:cxnLst/>
              <a:rect l="l" t="t" r="r" b="b"/>
              <a:pathLst>
                <a:path w="156" h="387" extrusionOk="0">
                  <a:moveTo>
                    <a:pt x="18" y="0"/>
                  </a:moveTo>
                  <a:cubicBezTo>
                    <a:pt x="1" y="0"/>
                    <a:pt x="1" y="9"/>
                    <a:pt x="1" y="17"/>
                  </a:cubicBezTo>
                  <a:lnTo>
                    <a:pt x="121" y="378"/>
                  </a:lnTo>
                  <a:cubicBezTo>
                    <a:pt x="121" y="386"/>
                    <a:pt x="121" y="386"/>
                    <a:pt x="130" y="386"/>
                  </a:cubicBezTo>
                  <a:cubicBezTo>
                    <a:pt x="155" y="386"/>
                    <a:pt x="155" y="378"/>
                    <a:pt x="155" y="360"/>
                  </a:cubicBezTo>
                  <a:lnTo>
                    <a:pt x="35" y="9"/>
                  </a:lnTo>
                  <a:cubicBezTo>
                    <a:pt x="35" y="0"/>
                    <a:pt x="27" y="0"/>
                    <a:pt x="18"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7"/>
            <p:cNvSpPr/>
            <p:nvPr/>
          </p:nvSpPr>
          <p:spPr>
            <a:xfrm>
              <a:off x="2830825" y="1475525"/>
              <a:ext cx="2400" cy="9675"/>
            </a:xfrm>
            <a:custGeom>
              <a:avLst/>
              <a:gdLst/>
              <a:ahLst/>
              <a:cxnLst/>
              <a:rect l="l" t="t" r="r" b="b"/>
              <a:pathLst>
                <a:path w="96" h="387" extrusionOk="0">
                  <a:moveTo>
                    <a:pt x="10" y="0"/>
                  </a:moveTo>
                  <a:cubicBezTo>
                    <a:pt x="1" y="0"/>
                    <a:pt x="1" y="9"/>
                    <a:pt x="1" y="17"/>
                  </a:cubicBezTo>
                  <a:lnTo>
                    <a:pt x="70" y="378"/>
                  </a:lnTo>
                  <a:cubicBezTo>
                    <a:pt x="70" y="378"/>
                    <a:pt x="70" y="386"/>
                    <a:pt x="78" y="386"/>
                  </a:cubicBezTo>
                  <a:cubicBezTo>
                    <a:pt x="87" y="386"/>
                    <a:pt x="87" y="378"/>
                    <a:pt x="95" y="360"/>
                  </a:cubicBezTo>
                  <a:lnTo>
                    <a:pt x="35" y="9"/>
                  </a:lnTo>
                  <a:cubicBezTo>
                    <a:pt x="35" y="0"/>
                    <a:pt x="27" y="0"/>
                    <a:pt x="10"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7"/>
            <p:cNvSpPr/>
            <p:nvPr/>
          </p:nvSpPr>
          <p:spPr>
            <a:xfrm>
              <a:off x="2813250" y="1475525"/>
              <a:ext cx="6025" cy="9675"/>
            </a:xfrm>
            <a:custGeom>
              <a:avLst/>
              <a:gdLst/>
              <a:ahLst/>
              <a:cxnLst/>
              <a:rect l="l" t="t" r="r" b="b"/>
              <a:pathLst>
                <a:path w="241" h="387" extrusionOk="0">
                  <a:moveTo>
                    <a:pt x="0" y="0"/>
                  </a:moveTo>
                  <a:lnTo>
                    <a:pt x="0" y="17"/>
                  </a:lnTo>
                  <a:lnTo>
                    <a:pt x="215" y="378"/>
                  </a:lnTo>
                  <a:cubicBezTo>
                    <a:pt x="215" y="386"/>
                    <a:pt x="215" y="386"/>
                    <a:pt x="223" y="386"/>
                  </a:cubicBezTo>
                  <a:cubicBezTo>
                    <a:pt x="241" y="378"/>
                    <a:pt x="241" y="360"/>
                    <a:pt x="232" y="352"/>
                  </a:cubicBezTo>
                  <a:lnTo>
                    <a:pt x="18"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7"/>
            <p:cNvSpPr/>
            <p:nvPr/>
          </p:nvSpPr>
          <p:spPr>
            <a:xfrm>
              <a:off x="2815825" y="1475525"/>
              <a:ext cx="6025" cy="9675"/>
            </a:xfrm>
            <a:custGeom>
              <a:avLst/>
              <a:gdLst/>
              <a:ahLst/>
              <a:cxnLst/>
              <a:rect l="l" t="t" r="r" b="b"/>
              <a:pathLst>
                <a:path w="241" h="387" extrusionOk="0">
                  <a:moveTo>
                    <a:pt x="9" y="0"/>
                  </a:moveTo>
                  <a:cubicBezTo>
                    <a:pt x="0" y="0"/>
                    <a:pt x="0" y="9"/>
                    <a:pt x="0" y="17"/>
                  </a:cubicBezTo>
                  <a:lnTo>
                    <a:pt x="206" y="378"/>
                  </a:lnTo>
                  <a:cubicBezTo>
                    <a:pt x="206" y="386"/>
                    <a:pt x="206" y="386"/>
                    <a:pt x="215" y="386"/>
                  </a:cubicBezTo>
                  <a:cubicBezTo>
                    <a:pt x="241" y="378"/>
                    <a:pt x="241" y="378"/>
                    <a:pt x="223" y="360"/>
                  </a:cubicBezTo>
                  <a:lnTo>
                    <a:pt x="35" y="9"/>
                  </a:lnTo>
                  <a:cubicBezTo>
                    <a:pt x="35" y="0"/>
                    <a:pt x="26" y="0"/>
                    <a:pt x="9"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7"/>
            <p:cNvSpPr/>
            <p:nvPr/>
          </p:nvSpPr>
          <p:spPr>
            <a:xfrm>
              <a:off x="2819475" y="1475525"/>
              <a:ext cx="5175" cy="9675"/>
            </a:xfrm>
            <a:custGeom>
              <a:avLst/>
              <a:gdLst/>
              <a:ahLst/>
              <a:cxnLst/>
              <a:rect l="l" t="t" r="r" b="b"/>
              <a:pathLst>
                <a:path w="207" h="387" extrusionOk="0">
                  <a:moveTo>
                    <a:pt x="17" y="0"/>
                  </a:moveTo>
                  <a:cubicBezTo>
                    <a:pt x="0" y="0"/>
                    <a:pt x="0" y="9"/>
                    <a:pt x="0" y="17"/>
                  </a:cubicBezTo>
                  <a:lnTo>
                    <a:pt x="180" y="378"/>
                  </a:lnTo>
                  <a:cubicBezTo>
                    <a:pt x="180" y="386"/>
                    <a:pt x="180" y="386"/>
                    <a:pt x="189" y="386"/>
                  </a:cubicBezTo>
                  <a:cubicBezTo>
                    <a:pt x="206" y="386"/>
                    <a:pt x="206" y="378"/>
                    <a:pt x="206" y="360"/>
                  </a:cubicBezTo>
                  <a:lnTo>
                    <a:pt x="35" y="9"/>
                  </a:lnTo>
                  <a:cubicBezTo>
                    <a:pt x="35" y="0"/>
                    <a:pt x="26" y="0"/>
                    <a:pt x="17"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7"/>
            <p:cNvSpPr/>
            <p:nvPr/>
          </p:nvSpPr>
          <p:spPr>
            <a:xfrm>
              <a:off x="2834050" y="1475525"/>
              <a:ext cx="1525" cy="9675"/>
            </a:xfrm>
            <a:custGeom>
              <a:avLst/>
              <a:gdLst/>
              <a:ahLst/>
              <a:cxnLst/>
              <a:rect l="l" t="t" r="r" b="b"/>
              <a:pathLst>
                <a:path w="61" h="387" extrusionOk="0">
                  <a:moveTo>
                    <a:pt x="9" y="0"/>
                  </a:moveTo>
                  <a:cubicBezTo>
                    <a:pt x="9" y="0"/>
                    <a:pt x="1" y="9"/>
                    <a:pt x="1" y="17"/>
                  </a:cubicBezTo>
                  <a:lnTo>
                    <a:pt x="26" y="378"/>
                  </a:lnTo>
                  <a:cubicBezTo>
                    <a:pt x="35" y="378"/>
                    <a:pt x="35" y="386"/>
                    <a:pt x="44" y="386"/>
                  </a:cubicBezTo>
                  <a:cubicBezTo>
                    <a:pt x="52" y="386"/>
                    <a:pt x="61" y="378"/>
                    <a:pt x="61" y="360"/>
                  </a:cubicBezTo>
                  <a:lnTo>
                    <a:pt x="35" y="9"/>
                  </a:lnTo>
                  <a:cubicBezTo>
                    <a:pt x="35" y="9"/>
                    <a:pt x="26" y="0"/>
                    <a:pt x="9"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7"/>
            <p:cNvSpPr/>
            <p:nvPr/>
          </p:nvSpPr>
          <p:spPr>
            <a:xfrm>
              <a:off x="2811325" y="1463500"/>
              <a:ext cx="53000" cy="1525"/>
            </a:xfrm>
            <a:custGeom>
              <a:avLst/>
              <a:gdLst/>
              <a:ahLst/>
              <a:cxnLst/>
              <a:rect l="l" t="t" r="r" b="b"/>
              <a:pathLst>
                <a:path w="2120" h="61" extrusionOk="0">
                  <a:moveTo>
                    <a:pt x="35" y="1"/>
                  </a:moveTo>
                  <a:cubicBezTo>
                    <a:pt x="9" y="1"/>
                    <a:pt x="0" y="9"/>
                    <a:pt x="0" y="26"/>
                  </a:cubicBezTo>
                  <a:cubicBezTo>
                    <a:pt x="0" y="52"/>
                    <a:pt x="9" y="61"/>
                    <a:pt x="35" y="61"/>
                  </a:cubicBezTo>
                  <a:lnTo>
                    <a:pt x="2094" y="61"/>
                  </a:lnTo>
                  <a:cubicBezTo>
                    <a:pt x="2111" y="61"/>
                    <a:pt x="2119" y="52"/>
                    <a:pt x="2119" y="26"/>
                  </a:cubicBezTo>
                  <a:cubicBezTo>
                    <a:pt x="2119" y="9"/>
                    <a:pt x="2102" y="1"/>
                    <a:pt x="2076"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7"/>
            <p:cNvSpPr/>
            <p:nvPr/>
          </p:nvSpPr>
          <p:spPr>
            <a:xfrm>
              <a:off x="2829125" y="1464150"/>
              <a:ext cx="1100" cy="10325"/>
            </a:xfrm>
            <a:custGeom>
              <a:avLst/>
              <a:gdLst/>
              <a:ahLst/>
              <a:cxnLst/>
              <a:rect l="l" t="t" r="r" b="b"/>
              <a:pathLst>
                <a:path w="44" h="413" extrusionOk="0">
                  <a:moveTo>
                    <a:pt x="26" y="0"/>
                  </a:moveTo>
                  <a:cubicBezTo>
                    <a:pt x="17" y="0"/>
                    <a:pt x="0" y="18"/>
                    <a:pt x="0" y="26"/>
                  </a:cubicBezTo>
                  <a:lnTo>
                    <a:pt x="0" y="387"/>
                  </a:lnTo>
                  <a:cubicBezTo>
                    <a:pt x="0" y="395"/>
                    <a:pt x="17" y="412"/>
                    <a:pt x="26" y="412"/>
                  </a:cubicBezTo>
                  <a:cubicBezTo>
                    <a:pt x="35" y="412"/>
                    <a:pt x="43" y="404"/>
                    <a:pt x="43" y="387"/>
                  </a:cubicBezTo>
                  <a:lnTo>
                    <a:pt x="43" y="26"/>
                  </a:lnTo>
                  <a:cubicBezTo>
                    <a:pt x="43" y="18"/>
                    <a:pt x="35" y="0"/>
                    <a:pt x="26"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7"/>
            <p:cNvSpPr/>
            <p:nvPr/>
          </p:nvSpPr>
          <p:spPr>
            <a:xfrm>
              <a:off x="2860875" y="1464150"/>
              <a:ext cx="1075" cy="10325"/>
            </a:xfrm>
            <a:custGeom>
              <a:avLst/>
              <a:gdLst/>
              <a:ahLst/>
              <a:cxnLst/>
              <a:rect l="l" t="t" r="r" b="b"/>
              <a:pathLst>
                <a:path w="43" h="413" extrusionOk="0">
                  <a:moveTo>
                    <a:pt x="26" y="0"/>
                  </a:moveTo>
                  <a:cubicBezTo>
                    <a:pt x="9" y="0"/>
                    <a:pt x="0" y="18"/>
                    <a:pt x="0" y="26"/>
                  </a:cubicBezTo>
                  <a:lnTo>
                    <a:pt x="0" y="387"/>
                  </a:lnTo>
                  <a:cubicBezTo>
                    <a:pt x="0" y="395"/>
                    <a:pt x="9" y="412"/>
                    <a:pt x="26" y="412"/>
                  </a:cubicBezTo>
                  <a:cubicBezTo>
                    <a:pt x="34" y="412"/>
                    <a:pt x="43" y="404"/>
                    <a:pt x="43" y="387"/>
                  </a:cubicBezTo>
                  <a:lnTo>
                    <a:pt x="43" y="26"/>
                  </a:lnTo>
                  <a:cubicBezTo>
                    <a:pt x="43" y="18"/>
                    <a:pt x="34" y="0"/>
                    <a:pt x="26"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7"/>
            <p:cNvSpPr/>
            <p:nvPr/>
          </p:nvSpPr>
          <p:spPr>
            <a:xfrm>
              <a:off x="2845000" y="1464150"/>
              <a:ext cx="1100" cy="10325"/>
            </a:xfrm>
            <a:custGeom>
              <a:avLst/>
              <a:gdLst/>
              <a:ahLst/>
              <a:cxnLst/>
              <a:rect l="l" t="t" r="r" b="b"/>
              <a:pathLst>
                <a:path w="44" h="413" extrusionOk="0">
                  <a:moveTo>
                    <a:pt x="26" y="0"/>
                  </a:moveTo>
                  <a:cubicBezTo>
                    <a:pt x="17" y="0"/>
                    <a:pt x="0" y="18"/>
                    <a:pt x="0" y="26"/>
                  </a:cubicBezTo>
                  <a:lnTo>
                    <a:pt x="0" y="387"/>
                  </a:lnTo>
                  <a:cubicBezTo>
                    <a:pt x="0" y="395"/>
                    <a:pt x="17" y="412"/>
                    <a:pt x="26" y="412"/>
                  </a:cubicBezTo>
                  <a:cubicBezTo>
                    <a:pt x="35" y="412"/>
                    <a:pt x="43" y="404"/>
                    <a:pt x="43" y="387"/>
                  </a:cubicBezTo>
                  <a:lnTo>
                    <a:pt x="43" y="26"/>
                  </a:lnTo>
                  <a:cubicBezTo>
                    <a:pt x="43" y="18"/>
                    <a:pt x="35" y="0"/>
                    <a:pt x="26"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7"/>
            <p:cNvSpPr/>
            <p:nvPr/>
          </p:nvSpPr>
          <p:spPr>
            <a:xfrm>
              <a:off x="2837275" y="1464150"/>
              <a:ext cx="1100" cy="10325"/>
            </a:xfrm>
            <a:custGeom>
              <a:avLst/>
              <a:gdLst/>
              <a:ahLst/>
              <a:cxnLst/>
              <a:rect l="l" t="t" r="r" b="b"/>
              <a:pathLst>
                <a:path w="44" h="413" extrusionOk="0">
                  <a:moveTo>
                    <a:pt x="17" y="0"/>
                  </a:moveTo>
                  <a:cubicBezTo>
                    <a:pt x="9" y="0"/>
                    <a:pt x="0" y="18"/>
                    <a:pt x="0" y="26"/>
                  </a:cubicBezTo>
                  <a:lnTo>
                    <a:pt x="0" y="387"/>
                  </a:lnTo>
                  <a:cubicBezTo>
                    <a:pt x="0" y="395"/>
                    <a:pt x="9" y="412"/>
                    <a:pt x="17" y="412"/>
                  </a:cubicBezTo>
                  <a:cubicBezTo>
                    <a:pt x="35" y="412"/>
                    <a:pt x="43" y="404"/>
                    <a:pt x="43" y="387"/>
                  </a:cubicBezTo>
                  <a:lnTo>
                    <a:pt x="43" y="26"/>
                  </a:lnTo>
                  <a:cubicBezTo>
                    <a:pt x="43" y="18"/>
                    <a:pt x="35" y="0"/>
                    <a:pt x="17"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7"/>
            <p:cNvSpPr/>
            <p:nvPr/>
          </p:nvSpPr>
          <p:spPr>
            <a:xfrm>
              <a:off x="2853150" y="1464150"/>
              <a:ext cx="1100" cy="10325"/>
            </a:xfrm>
            <a:custGeom>
              <a:avLst/>
              <a:gdLst/>
              <a:ahLst/>
              <a:cxnLst/>
              <a:rect l="l" t="t" r="r" b="b"/>
              <a:pathLst>
                <a:path w="44" h="413" extrusionOk="0">
                  <a:moveTo>
                    <a:pt x="17" y="0"/>
                  </a:moveTo>
                  <a:cubicBezTo>
                    <a:pt x="9" y="0"/>
                    <a:pt x="0" y="18"/>
                    <a:pt x="0" y="26"/>
                  </a:cubicBezTo>
                  <a:lnTo>
                    <a:pt x="0" y="387"/>
                  </a:lnTo>
                  <a:cubicBezTo>
                    <a:pt x="0" y="395"/>
                    <a:pt x="9" y="412"/>
                    <a:pt x="17" y="412"/>
                  </a:cubicBezTo>
                  <a:cubicBezTo>
                    <a:pt x="35" y="412"/>
                    <a:pt x="43" y="404"/>
                    <a:pt x="43" y="387"/>
                  </a:cubicBezTo>
                  <a:lnTo>
                    <a:pt x="43" y="26"/>
                  </a:lnTo>
                  <a:cubicBezTo>
                    <a:pt x="43" y="18"/>
                    <a:pt x="35" y="0"/>
                    <a:pt x="17"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7"/>
            <p:cNvSpPr/>
            <p:nvPr/>
          </p:nvSpPr>
          <p:spPr>
            <a:xfrm>
              <a:off x="2849075" y="1464150"/>
              <a:ext cx="1100" cy="10325"/>
            </a:xfrm>
            <a:custGeom>
              <a:avLst/>
              <a:gdLst/>
              <a:ahLst/>
              <a:cxnLst/>
              <a:rect l="l" t="t" r="r" b="b"/>
              <a:pathLst>
                <a:path w="44" h="413" extrusionOk="0">
                  <a:moveTo>
                    <a:pt x="26" y="0"/>
                  </a:moveTo>
                  <a:cubicBezTo>
                    <a:pt x="9" y="0"/>
                    <a:pt x="0" y="18"/>
                    <a:pt x="0" y="26"/>
                  </a:cubicBezTo>
                  <a:lnTo>
                    <a:pt x="0" y="387"/>
                  </a:lnTo>
                  <a:cubicBezTo>
                    <a:pt x="0" y="395"/>
                    <a:pt x="9" y="412"/>
                    <a:pt x="26" y="412"/>
                  </a:cubicBezTo>
                  <a:cubicBezTo>
                    <a:pt x="35" y="412"/>
                    <a:pt x="43" y="404"/>
                    <a:pt x="43" y="387"/>
                  </a:cubicBezTo>
                  <a:lnTo>
                    <a:pt x="43" y="26"/>
                  </a:lnTo>
                  <a:cubicBezTo>
                    <a:pt x="43" y="18"/>
                    <a:pt x="35" y="0"/>
                    <a:pt x="26"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7"/>
            <p:cNvSpPr/>
            <p:nvPr/>
          </p:nvSpPr>
          <p:spPr>
            <a:xfrm>
              <a:off x="2857000" y="1464150"/>
              <a:ext cx="1325" cy="10325"/>
            </a:xfrm>
            <a:custGeom>
              <a:avLst/>
              <a:gdLst/>
              <a:ahLst/>
              <a:cxnLst/>
              <a:rect l="l" t="t" r="r" b="b"/>
              <a:pathLst>
                <a:path w="53" h="413" extrusionOk="0">
                  <a:moveTo>
                    <a:pt x="26" y="0"/>
                  </a:moveTo>
                  <a:cubicBezTo>
                    <a:pt x="18" y="0"/>
                    <a:pt x="1" y="18"/>
                    <a:pt x="1" y="26"/>
                  </a:cubicBezTo>
                  <a:lnTo>
                    <a:pt x="1" y="387"/>
                  </a:lnTo>
                  <a:cubicBezTo>
                    <a:pt x="1" y="395"/>
                    <a:pt x="18" y="412"/>
                    <a:pt x="26" y="412"/>
                  </a:cubicBezTo>
                  <a:cubicBezTo>
                    <a:pt x="35" y="412"/>
                    <a:pt x="52" y="404"/>
                    <a:pt x="52" y="387"/>
                  </a:cubicBezTo>
                  <a:lnTo>
                    <a:pt x="52" y="26"/>
                  </a:lnTo>
                  <a:cubicBezTo>
                    <a:pt x="52" y="18"/>
                    <a:pt x="35" y="0"/>
                    <a:pt x="26"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7"/>
            <p:cNvSpPr/>
            <p:nvPr/>
          </p:nvSpPr>
          <p:spPr>
            <a:xfrm>
              <a:off x="2841350" y="1464150"/>
              <a:ext cx="1100" cy="10325"/>
            </a:xfrm>
            <a:custGeom>
              <a:avLst/>
              <a:gdLst/>
              <a:ahLst/>
              <a:cxnLst/>
              <a:rect l="l" t="t" r="r" b="b"/>
              <a:pathLst>
                <a:path w="44" h="413" extrusionOk="0">
                  <a:moveTo>
                    <a:pt x="17" y="0"/>
                  </a:moveTo>
                  <a:cubicBezTo>
                    <a:pt x="9" y="0"/>
                    <a:pt x="0" y="18"/>
                    <a:pt x="0" y="26"/>
                  </a:cubicBezTo>
                  <a:lnTo>
                    <a:pt x="0" y="387"/>
                  </a:lnTo>
                  <a:cubicBezTo>
                    <a:pt x="0" y="395"/>
                    <a:pt x="9" y="412"/>
                    <a:pt x="17" y="412"/>
                  </a:cubicBezTo>
                  <a:cubicBezTo>
                    <a:pt x="26" y="412"/>
                    <a:pt x="43" y="404"/>
                    <a:pt x="43" y="387"/>
                  </a:cubicBezTo>
                  <a:lnTo>
                    <a:pt x="43" y="26"/>
                  </a:lnTo>
                  <a:cubicBezTo>
                    <a:pt x="43" y="18"/>
                    <a:pt x="26" y="0"/>
                    <a:pt x="17"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7"/>
            <p:cNvSpPr/>
            <p:nvPr/>
          </p:nvSpPr>
          <p:spPr>
            <a:xfrm>
              <a:off x="2833200" y="1464150"/>
              <a:ext cx="1100" cy="10325"/>
            </a:xfrm>
            <a:custGeom>
              <a:avLst/>
              <a:gdLst/>
              <a:ahLst/>
              <a:cxnLst/>
              <a:rect l="l" t="t" r="r" b="b"/>
              <a:pathLst>
                <a:path w="44" h="413" extrusionOk="0">
                  <a:moveTo>
                    <a:pt x="26" y="0"/>
                  </a:moveTo>
                  <a:cubicBezTo>
                    <a:pt x="9" y="0"/>
                    <a:pt x="0" y="18"/>
                    <a:pt x="0" y="26"/>
                  </a:cubicBezTo>
                  <a:lnTo>
                    <a:pt x="0" y="387"/>
                  </a:lnTo>
                  <a:cubicBezTo>
                    <a:pt x="0" y="395"/>
                    <a:pt x="9" y="412"/>
                    <a:pt x="26" y="412"/>
                  </a:cubicBezTo>
                  <a:cubicBezTo>
                    <a:pt x="35" y="412"/>
                    <a:pt x="43" y="404"/>
                    <a:pt x="43" y="387"/>
                  </a:cubicBezTo>
                  <a:lnTo>
                    <a:pt x="43" y="26"/>
                  </a:lnTo>
                  <a:cubicBezTo>
                    <a:pt x="43" y="18"/>
                    <a:pt x="35" y="0"/>
                    <a:pt x="26"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7"/>
            <p:cNvSpPr/>
            <p:nvPr/>
          </p:nvSpPr>
          <p:spPr>
            <a:xfrm>
              <a:off x="2813450" y="1464150"/>
              <a:ext cx="1100" cy="10325"/>
            </a:xfrm>
            <a:custGeom>
              <a:avLst/>
              <a:gdLst/>
              <a:ahLst/>
              <a:cxnLst/>
              <a:rect l="l" t="t" r="r" b="b"/>
              <a:pathLst>
                <a:path w="44" h="413" extrusionOk="0">
                  <a:moveTo>
                    <a:pt x="18" y="0"/>
                  </a:moveTo>
                  <a:cubicBezTo>
                    <a:pt x="10" y="0"/>
                    <a:pt x="1" y="18"/>
                    <a:pt x="1" y="26"/>
                  </a:cubicBezTo>
                  <a:lnTo>
                    <a:pt x="1" y="387"/>
                  </a:lnTo>
                  <a:cubicBezTo>
                    <a:pt x="1" y="395"/>
                    <a:pt x="10" y="412"/>
                    <a:pt x="18" y="412"/>
                  </a:cubicBezTo>
                  <a:cubicBezTo>
                    <a:pt x="27" y="412"/>
                    <a:pt x="44" y="404"/>
                    <a:pt x="44" y="387"/>
                  </a:cubicBezTo>
                  <a:lnTo>
                    <a:pt x="44" y="26"/>
                  </a:lnTo>
                  <a:cubicBezTo>
                    <a:pt x="44" y="18"/>
                    <a:pt x="27" y="0"/>
                    <a:pt x="18"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7"/>
            <p:cNvSpPr/>
            <p:nvPr/>
          </p:nvSpPr>
          <p:spPr>
            <a:xfrm>
              <a:off x="2821400" y="1464150"/>
              <a:ext cx="1100" cy="10325"/>
            </a:xfrm>
            <a:custGeom>
              <a:avLst/>
              <a:gdLst/>
              <a:ahLst/>
              <a:cxnLst/>
              <a:rect l="l" t="t" r="r" b="b"/>
              <a:pathLst>
                <a:path w="44" h="413" extrusionOk="0">
                  <a:moveTo>
                    <a:pt x="26" y="0"/>
                  </a:moveTo>
                  <a:cubicBezTo>
                    <a:pt x="9" y="0"/>
                    <a:pt x="0" y="18"/>
                    <a:pt x="0" y="26"/>
                  </a:cubicBezTo>
                  <a:lnTo>
                    <a:pt x="0" y="387"/>
                  </a:lnTo>
                  <a:cubicBezTo>
                    <a:pt x="0" y="395"/>
                    <a:pt x="9" y="412"/>
                    <a:pt x="26" y="412"/>
                  </a:cubicBezTo>
                  <a:cubicBezTo>
                    <a:pt x="35" y="412"/>
                    <a:pt x="43" y="404"/>
                    <a:pt x="43" y="387"/>
                  </a:cubicBezTo>
                  <a:lnTo>
                    <a:pt x="43" y="26"/>
                  </a:lnTo>
                  <a:cubicBezTo>
                    <a:pt x="43" y="18"/>
                    <a:pt x="35" y="0"/>
                    <a:pt x="26"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7"/>
            <p:cNvSpPr/>
            <p:nvPr/>
          </p:nvSpPr>
          <p:spPr>
            <a:xfrm>
              <a:off x="2825250" y="1464150"/>
              <a:ext cx="1100" cy="10325"/>
            </a:xfrm>
            <a:custGeom>
              <a:avLst/>
              <a:gdLst/>
              <a:ahLst/>
              <a:cxnLst/>
              <a:rect l="l" t="t" r="r" b="b"/>
              <a:pathLst>
                <a:path w="44" h="413" extrusionOk="0">
                  <a:moveTo>
                    <a:pt x="18" y="0"/>
                  </a:moveTo>
                  <a:cubicBezTo>
                    <a:pt x="9" y="0"/>
                    <a:pt x="1" y="18"/>
                    <a:pt x="1" y="26"/>
                  </a:cubicBezTo>
                  <a:lnTo>
                    <a:pt x="1" y="387"/>
                  </a:lnTo>
                  <a:cubicBezTo>
                    <a:pt x="1" y="395"/>
                    <a:pt x="9" y="412"/>
                    <a:pt x="18" y="412"/>
                  </a:cubicBezTo>
                  <a:cubicBezTo>
                    <a:pt x="27" y="412"/>
                    <a:pt x="44" y="404"/>
                    <a:pt x="44" y="387"/>
                  </a:cubicBezTo>
                  <a:lnTo>
                    <a:pt x="44" y="26"/>
                  </a:lnTo>
                  <a:cubicBezTo>
                    <a:pt x="44" y="18"/>
                    <a:pt x="27" y="0"/>
                    <a:pt x="18"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7"/>
            <p:cNvSpPr/>
            <p:nvPr/>
          </p:nvSpPr>
          <p:spPr>
            <a:xfrm>
              <a:off x="2817325" y="1464150"/>
              <a:ext cx="1300" cy="10325"/>
            </a:xfrm>
            <a:custGeom>
              <a:avLst/>
              <a:gdLst/>
              <a:ahLst/>
              <a:cxnLst/>
              <a:rect l="l" t="t" r="r" b="b"/>
              <a:pathLst>
                <a:path w="52" h="413" extrusionOk="0">
                  <a:moveTo>
                    <a:pt x="26" y="0"/>
                  </a:moveTo>
                  <a:cubicBezTo>
                    <a:pt x="18" y="0"/>
                    <a:pt x="0" y="18"/>
                    <a:pt x="0" y="26"/>
                  </a:cubicBezTo>
                  <a:lnTo>
                    <a:pt x="0" y="387"/>
                  </a:lnTo>
                  <a:cubicBezTo>
                    <a:pt x="0" y="395"/>
                    <a:pt x="18" y="412"/>
                    <a:pt x="26" y="412"/>
                  </a:cubicBezTo>
                  <a:cubicBezTo>
                    <a:pt x="35" y="412"/>
                    <a:pt x="52" y="404"/>
                    <a:pt x="52" y="387"/>
                  </a:cubicBezTo>
                  <a:lnTo>
                    <a:pt x="52" y="26"/>
                  </a:lnTo>
                  <a:cubicBezTo>
                    <a:pt x="52" y="18"/>
                    <a:pt x="35" y="0"/>
                    <a:pt x="26"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7"/>
            <p:cNvSpPr/>
            <p:nvPr/>
          </p:nvSpPr>
          <p:spPr>
            <a:xfrm>
              <a:off x="2811525" y="1472725"/>
              <a:ext cx="52800" cy="3900"/>
            </a:xfrm>
            <a:custGeom>
              <a:avLst/>
              <a:gdLst/>
              <a:ahLst/>
              <a:cxnLst/>
              <a:rect l="l" t="t" r="r" b="b"/>
              <a:pathLst>
                <a:path w="2112" h="156" extrusionOk="0">
                  <a:moveTo>
                    <a:pt x="78" y="1"/>
                  </a:moveTo>
                  <a:cubicBezTo>
                    <a:pt x="35" y="1"/>
                    <a:pt x="1" y="35"/>
                    <a:pt x="1" y="78"/>
                  </a:cubicBezTo>
                  <a:cubicBezTo>
                    <a:pt x="1" y="121"/>
                    <a:pt x="35" y="155"/>
                    <a:pt x="78" y="155"/>
                  </a:cubicBezTo>
                  <a:lnTo>
                    <a:pt x="2034" y="155"/>
                  </a:lnTo>
                  <a:cubicBezTo>
                    <a:pt x="2086" y="155"/>
                    <a:pt x="2111" y="121"/>
                    <a:pt x="2111" y="78"/>
                  </a:cubicBezTo>
                  <a:cubicBezTo>
                    <a:pt x="2111" y="35"/>
                    <a:pt x="2086" y="1"/>
                    <a:pt x="2034"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7"/>
            <p:cNvSpPr/>
            <p:nvPr/>
          </p:nvSpPr>
          <p:spPr>
            <a:xfrm>
              <a:off x="2811525" y="1472725"/>
              <a:ext cx="52800" cy="4100"/>
            </a:xfrm>
            <a:custGeom>
              <a:avLst/>
              <a:gdLst/>
              <a:ahLst/>
              <a:cxnLst/>
              <a:rect l="l" t="t" r="r" b="b"/>
              <a:pathLst>
                <a:path w="2112" h="164" extrusionOk="0">
                  <a:moveTo>
                    <a:pt x="2026" y="1"/>
                  </a:moveTo>
                  <a:cubicBezTo>
                    <a:pt x="1983" y="44"/>
                    <a:pt x="1931" y="78"/>
                    <a:pt x="1880" y="86"/>
                  </a:cubicBezTo>
                  <a:cubicBezTo>
                    <a:pt x="1774" y="106"/>
                    <a:pt x="1667" y="111"/>
                    <a:pt x="1560" y="111"/>
                  </a:cubicBezTo>
                  <a:cubicBezTo>
                    <a:pt x="1431" y="111"/>
                    <a:pt x="1303" y="104"/>
                    <a:pt x="1176" y="104"/>
                  </a:cubicBezTo>
                  <a:cubicBezTo>
                    <a:pt x="1118" y="99"/>
                    <a:pt x="1061" y="98"/>
                    <a:pt x="1003" y="98"/>
                  </a:cubicBezTo>
                  <a:cubicBezTo>
                    <a:pt x="820" y="98"/>
                    <a:pt x="638" y="114"/>
                    <a:pt x="455" y="121"/>
                  </a:cubicBezTo>
                  <a:cubicBezTo>
                    <a:pt x="430" y="121"/>
                    <a:pt x="404" y="121"/>
                    <a:pt x="378" y="121"/>
                  </a:cubicBezTo>
                  <a:cubicBezTo>
                    <a:pt x="248" y="121"/>
                    <a:pt x="117" y="115"/>
                    <a:pt x="9" y="44"/>
                  </a:cubicBezTo>
                  <a:cubicBezTo>
                    <a:pt x="1" y="61"/>
                    <a:pt x="1" y="69"/>
                    <a:pt x="1" y="86"/>
                  </a:cubicBezTo>
                  <a:cubicBezTo>
                    <a:pt x="1" y="129"/>
                    <a:pt x="35" y="164"/>
                    <a:pt x="78" y="164"/>
                  </a:cubicBezTo>
                  <a:lnTo>
                    <a:pt x="2034" y="164"/>
                  </a:lnTo>
                  <a:cubicBezTo>
                    <a:pt x="2077" y="164"/>
                    <a:pt x="2111" y="129"/>
                    <a:pt x="2111" y="86"/>
                  </a:cubicBezTo>
                  <a:cubicBezTo>
                    <a:pt x="2111" y="35"/>
                    <a:pt x="2086" y="1"/>
                    <a:pt x="2034"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7"/>
            <p:cNvSpPr/>
            <p:nvPr/>
          </p:nvSpPr>
          <p:spPr>
            <a:xfrm>
              <a:off x="2828900" y="1539875"/>
              <a:ext cx="900" cy="9675"/>
            </a:xfrm>
            <a:custGeom>
              <a:avLst/>
              <a:gdLst/>
              <a:ahLst/>
              <a:cxnLst/>
              <a:rect l="l" t="t" r="r" b="b"/>
              <a:pathLst>
                <a:path w="36" h="387" extrusionOk="0">
                  <a:moveTo>
                    <a:pt x="26" y="0"/>
                  </a:moveTo>
                  <a:cubicBezTo>
                    <a:pt x="18" y="0"/>
                    <a:pt x="1" y="9"/>
                    <a:pt x="1" y="17"/>
                  </a:cubicBezTo>
                  <a:lnTo>
                    <a:pt x="1" y="378"/>
                  </a:lnTo>
                  <a:cubicBezTo>
                    <a:pt x="1" y="378"/>
                    <a:pt x="18" y="386"/>
                    <a:pt x="26" y="386"/>
                  </a:cubicBezTo>
                  <a:cubicBezTo>
                    <a:pt x="26" y="386"/>
                    <a:pt x="35" y="386"/>
                    <a:pt x="35" y="378"/>
                  </a:cubicBezTo>
                  <a:lnTo>
                    <a:pt x="35" y="17"/>
                  </a:lnTo>
                  <a:cubicBezTo>
                    <a:pt x="35" y="9"/>
                    <a:pt x="35" y="0"/>
                    <a:pt x="26"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7"/>
            <p:cNvSpPr/>
            <p:nvPr/>
          </p:nvSpPr>
          <p:spPr>
            <a:xfrm>
              <a:off x="2846075" y="1539875"/>
              <a:ext cx="650" cy="9675"/>
            </a:xfrm>
            <a:custGeom>
              <a:avLst/>
              <a:gdLst/>
              <a:ahLst/>
              <a:cxnLst/>
              <a:rect l="l" t="t" r="r" b="b"/>
              <a:pathLst>
                <a:path w="26" h="387" extrusionOk="0">
                  <a:moveTo>
                    <a:pt x="9" y="0"/>
                  </a:moveTo>
                  <a:cubicBezTo>
                    <a:pt x="9" y="0"/>
                    <a:pt x="0" y="9"/>
                    <a:pt x="0" y="17"/>
                  </a:cubicBezTo>
                  <a:lnTo>
                    <a:pt x="0" y="378"/>
                  </a:lnTo>
                  <a:cubicBezTo>
                    <a:pt x="0" y="378"/>
                    <a:pt x="0" y="386"/>
                    <a:pt x="9" y="386"/>
                  </a:cubicBezTo>
                  <a:cubicBezTo>
                    <a:pt x="9" y="386"/>
                    <a:pt x="26" y="386"/>
                    <a:pt x="26" y="378"/>
                  </a:cubicBezTo>
                  <a:lnTo>
                    <a:pt x="26" y="17"/>
                  </a:lnTo>
                  <a:cubicBezTo>
                    <a:pt x="26" y="9"/>
                    <a:pt x="9" y="0"/>
                    <a:pt x="9"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7"/>
            <p:cNvSpPr/>
            <p:nvPr/>
          </p:nvSpPr>
          <p:spPr>
            <a:xfrm>
              <a:off x="2842625" y="1539875"/>
              <a:ext cx="675" cy="9675"/>
            </a:xfrm>
            <a:custGeom>
              <a:avLst/>
              <a:gdLst/>
              <a:ahLst/>
              <a:cxnLst/>
              <a:rect l="l" t="t" r="r" b="b"/>
              <a:pathLst>
                <a:path w="27" h="387" extrusionOk="0">
                  <a:moveTo>
                    <a:pt x="9" y="0"/>
                  </a:moveTo>
                  <a:cubicBezTo>
                    <a:pt x="9" y="0"/>
                    <a:pt x="1" y="9"/>
                    <a:pt x="1" y="17"/>
                  </a:cubicBezTo>
                  <a:lnTo>
                    <a:pt x="1" y="378"/>
                  </a:lnTo>
                  <a:cubicBezTo>
                    <a:pt x="1" y="378"/>
                    <a:pt x="1" y="386"/>
                    <a:pt x="9" y="386"/>
                  </a:cubicBezTo>
                  <a:cubicBezTo>
                    <a:pt x="27" y="386"/>
                    <a:pt x="27" y="386"/>
                    <a:pt x="27" y="378"/>
                  </a:cubicBezTo>
                  <a:lnTo>
                    <a:pt x="27" y="17"/>
                  </a:lnTo>
                  <a:cubicBezTo>
                    <a:pt x="27" y="9"/>
                    <a:pt x="27" y="0"/>
                    <a:pt x="9"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7"/>
            <p:cNvSpPr/>
            <p:nvPr/>
          </p:nvSpPr>
          <p:spPr>
            <a:xfrm>
              <a:off x="2838975" y="1539875"/>
              <a:ext cx="1100" cy="9675"/>
            </a:xfrm>
            <a:custGeom>
              <a:avLst/>
              <a:gdLst/>
              <a:ahLst/>
              <a:cxnLst/>
              <a:rect l="l" t="t" r="r" b="b"/>
              <a:pathLst>
                <a:path w="44" h="387" extrusionOk="0">
                  <a:moveTo>
                    <a:pt x="18" y="0"/>
                  </a:moveTo>
                  <a:cubicBezTo>
                    <a:pt x="10" y="0"/>
                    <a:pt x="1" y="9"/>
                    <a:pt x="1" y="17"/>
                  </a:cubicBezTo>
                  <a:lnTo>
                    <a:pt x="1" y="378"/>
                  </a:lnTo>
                  <a:cubicBezTo>
                    <a:pt x="1" y="378"/>
                    <a:pt x="10" y="386"/>
                    <a:pt x="18" y="386"/>
                  </a:cubicBezTo>
                  <a:cubicBezTo>
                    <a:pt x="27" y="386"/>
                    <a:pt x="44" y="386"/>
                    <a:pt x="27" y="378"/>
                  </a:cubicBezTo>
                  <a:lnTo>
                    <a:pt x="27" y="17"/>
                  </a:lnTo>
                  <a:cubicBezTo>
                    <a:pt x="27" y="9"/>
                    <a:pt x="27" y="0"/>
                    <a:pt x="18"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7"/>
            <p:cNvSpPr/>
            <p:nvPr/>
          </p:nvSpPr>
          <p:spPr>
            <a:xfrm>
              <a:off x="2832125" y="1539875"/>
              <a:ext cx="1100" cy="9675"/>
            </a:xfrm>
            <a:custGeom>
              <a:avLst/>
              <a:gdLst/>
              <a:ahLst/>
              <a:cxnLst/>
              <a:rect l="l" t="t" r="r" b="b"/>
              <a:pathLst>
                <a:path w="44" h="387" extrusionOk="0">
                  <a:moveTo>
                    <a:pt x="26" y="0"/>
                  </a:moveTo>
                  <a:cubicBezTo>
                    <a:pt x="18" y="0"/>
                    <a:pt x="0" y="9"/>
                    <a:pt x="0" y="17"/>
                  </a:cubicBezTo>
                  <a:lnTo>
                    <a:pt x="0" y="378"/>
                  </a:lnTo>
                  <a:cubicBezTo>
                    <a:pt x="0" y="378"/>
                    <a:pt x="18" y="386"/>
                    <a:pt x="26" y="386"/>
                  </a:cubicBezTo>
                  <a:cubicBezTo>
                    <a:pt x="35" y="386"/>
                    <a:pt x="43" y="386"/>
                    <a:pt x="35" y="378"/>
                  </a:cubicBezTo>
                  <a:lnTo>
                    <a:pt x="35" y="17"/>
                  </a:lnTo>
                  <a:cubicBezTo>
                    <a:pt x="35" y="9"/>
                    <a:pt x="35" y="0"/>
                    <a:pt x="26"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7"/>
            <p:cNvSpPr/>
            <p:nvPr/>
          </p:nvSpPr>
          <p:spPr>
            <a:xfrm>
              <a:off x="2835975" y="1539875"/>
              <a:ext cx="900" cy="9675"/>
            </a:xfrm>
            <a:custGeom>
              <a:avLst/>
              <a:gdLst/>
              <a:ahLst/>
              <a:cxnLst/>
              <a:rect l="l" t="t" r="r" b="b"/>
              <a:pathLst>
                <a:path w="36" h="387" extrusionOk="0">
                  <a:moveTo>
                    <a:pt x="9" y="0"/>
                  </a:moveTo>
                  <a:cubicBezTo>
                    <a:pt x="9" y="0"/>
                    <a:pt x="1" y="9"/>
                    <a:pt x="1" y="17"/>
                  </a:cubicBezTo>
                  <a:lnTo>
                    <a:pt x="1" y="378"/>
                  </a:lnTo>
                  <a:cubicBezTo>
                    <a:pt x="1" y="378"/>
                    <a:pt x="1" y="386"/>
                    <a:pt x="9" y="386"/>
                  </a:cubicBezTo>
                  <a:cubicBezTo>
                    <a:pt x="18" y="386"/>
                    <a:pt x="18" y="386"/>
                    <a:pt x="35" y="378"/>
                  </a:cubicBezTo>
                  <a:lnTo>
                    <a:pt x="35" y="17"/>
                  </a:lnTo>
                  <a:cubicBezTo>
                    <a:pt x="35" y="9"/>
                    <a:pt x="18" y="0"/>
                    <a:pt x="9"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7"/>
            <p:cNvSpPr/>
            <p:nvPr/>
          </p:nvSpPr>
          <p:spPr>
            <a:xfrm>
              <a:off x="2856575" y="1539875"/>
              <a:ext cx="4525" cy="9675"/>
            </a:xfrm>
            <a:custGeom>
              <a:avLst/>
              <a:gdLst/>
              <a:ahLst/>
              <a:cxnLst/>
              <a:rect l="l" t="t" r="r" b="b"/>
              <a:pathLst>
                <a:path w="181" h="387" extrusionOk="0">
                  <a:moveTo>
                    <a:pt x="172" y="0"/>
                  </a:moveTo>
                  <a:cubicBezTo>
                    <a:pt x="164" y="0"/>
                    <a:pt x="146" y="0"/>
                    <a:pt x="146" y="9"/>
                  </a:cubicBezTo>
                  <a:lnTo>
                    <a:pt x="9" y="360"/>
                  </a:lnTo>
                  <a:cubicBezTo>
                    <a:pt x="0" y="378"/>
                    <a:pt x="9" y="386"/>
                    <a:pt x="18" y="386"/>
                  </a:cubicBezTo>
                  <a:cubicBezTo>
                    <a:pt x="18" y="386"/>
                    <a:pt x="35" y="386"/>
                    <a:pt x="43" y="378"/>
                  </a:cubicBezTo>
                  <a:lnTo>
                    <a:pt x="181" y="17"/>
                  </a:lnTo>
                  <a:cubicBezTo>
                    <a:pt x="181" y="9"/>
                    <a:pt x="181" y="0"/>
                    <a:pt x="172"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7"/>
            <p:cNvSpPr/>
            <p:nvPr/>
          </p:nvSpPr>
          <p:spPr>
            <a:xfrm>
              <a:off x="2853575" y="1539875"/>
              <a:ext cx="4100" cy="9675"/>
            </a:xfrm>
            <a:custGeom>
              <a:avLst/>
              <a:gdLst/>
              <a:ahLst/>
              <a:cxnLst/>
              <a:rect l="l" t="t" r="r" b="b"/>
              <a:pathLst>
                <a:path w="164" h="387" extrusionOk="0">
                  <a:moveTo>
                    <a:pt x="155" y="0"/>
                  </a:moveTo>
                  <a:cubicBezTo>
                    <a:pt x="146" y="0"/>
                    <a:pt x="129" y="0"/>
                    <a:pt x="129" y="9"/>
                  </a:cubicBezTo>
                  <a:lnTo>
                    <a:pt x="18" y="360"/>
                  </a:lnTo>
                  <a:cubicBezTo>
                    <a:pt x="0" y="378"/>
                    <a:pt x="18" y="386"/>
                    <a:pt x="26" y="386"/>
                  </a:cubicBezTo>
                  <a:cubicBezTo>
                    <a:pt x="26" y="386"/>
                    <a:pt x="35" y="386"/>
                    <a:pt x="43" y="378"/>
                  </a:cubicBezTo>
                  <a:lnTo>
                    <a:pt x="163" y="17"/>
                  </a:lnTo>
                  <a:cubicBezTo>
                    <a:pt x="163" y="9"/>
                    <a:pt x="163" y="0"/>
                    <a:pt x="155"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7"/>
            <p:cNvSpPr/>
            <p:nvPr/>
          </p:nvSpPr>
          <p:spPr>
            <a:xfrm>
              <a:off x="2851000" y="1539875"/>
              <a:ext cx="2600" cy="9675"/>
            </a:xfrm>
            <a:custGeom>
              <a:avLst/>
              <a:gdLst/>
              <a:ahLst/>
              <a:cxnLst/>
              <a:rect l="l" t="t" r="r" b="b"/>
              <a:pathLst>
                <a:path w="104" h="387" extrusionOk="0">
                  <a:moveTo>
                    <a:pt x="95" y="0"/>
                  </a:moveTo>
                  <a:cubicBezTo>
                    <a:pt x="86" y="0"/>
                    <a:pt x="78" y="0"/>
                    <a:pt x="78" y="9"/>
                  </a:cubicBezTo>
                  <a:lnTo>
                    <a:pt x="9" y="360"/>
                  </a:lnTo>
                  <a:cubicBezTo>
                    <a:pt x="0" y="378"/>
                    <a:pt x="9" y="386"/>
                    <a:pt x="18" y="386"/>
                  </a:cubicBezTo>
                  <a:cubicBezTo>
                    <a:pt x="26" y="386"/>
                    <a:pt x="43" y="386"/>
                    <a:pt x="43" y="378"/>
                  </a:cubicBezTo>
                  <a:lnTo>
                    <a:pt x="103" y="17"/>
                  </a:lnTo>
                  <a:cubicBezTo>
                    <a:pt x="103" y="9"/>
                    <a:pt x="103" y="0"/>
                    <a:pt x="95"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7"/>
            <p:cNvSpPr/>
            <p:nvPr/>
          </p:nvSpPr>
          <p:spPr>
            <a:xfrm>
              <a:off x="2864950" y="1539925"/>
              <a:ext cx="6450" cy="9625"/>
            </a:xfrm>
            <a:custGeom>
              <a:avLst/>
              <a:gdLst/>
              <a:ahLst/>
              <a:cxnLst/>
              <a:rect l="l" t="t" r="r" b="b"/>
              <a:pathLst>
                <a:path w="258" h="385" extrusionOk="0">
                  <a:moveTo>
                    <a:pt x="230" y="0"/>
                  </a:moveTo>
                  <a:cubicBezTo>
                    <a:pt x="225" y="0"/>
                    <a:pt x="223" y="2"/>
                    <a:pt x="223" y="7"/>
                  </a:cubicBezTo>
                  <a:lnTo>
                    <a:pt x="9" y="358"/>
                  </a:lnTo>
                  <a:cubicBezTo>
                    <a:pt x="0" y="358"/>
                    <a:pt x="9" y="376"/>
                    <a:pt x="17" y="384"/>
                  </a:cubicBezTo>
                  <a:lnTo>
                    <a:pt x="34" y="384"/>
                  </a:lnTo>
                  <a:lnTo>
                    <a:pt x="249" y="32"/>
                  </a:lnTo>
                  <a:cubicBezTo>
                    <a:pt x="257" y="15"/>
                    <a:pt x="257" y="7"/>
                    <a:pt x="249" y="7"/>
                  </a:cubicBezTo>
                  <a:cubicBezTo>
                    <a:pt x="240" y="2"/>
                    <a:pt x="234" y="0"/>
                    <a:pt x="230"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7"/>
            <p:cNvSpPr/>
            <p:nvPr/>
          </p:nvSpPr>
          <p:spPr>
            <a:xfrm>
              <a:off x="2862375" y="1539875"/>
              <a:ext cx="6225" cy="9675"/>
            </a:xfrm>
            <a:custGeom>
              <a:avLst/>
              <a:gdLst/>
              <a:ahLst/>
              <a:cxnLst/>
              <a:rect l="l" t="t" r="r" b="b"/>
              <a:pathLst>
                <a:path w="249" h="387" extrusionOk="0">
                  <a:moveTo>
                    <a:pt x="240" y="0"/>
                  </a:moveTo>
                  <a:cubicBezTo>
                    <a:pt x="232" y="0"/>
                    <a:pt x="215" y="0"/>
                    <a:pt x="215" y="9"/>
                  </a:cubicBezTo>
                  <a:lnTo>
                    <a:pt x="17" y="360"/>
                  </a:lnTo>
                  <a:cubicBezTo>
                    <a:pt x="0" y="378"/>
                    <a:pt x="17" y="378"/>
                    <a:pt x="26" y="386"/>
                  </a:cubicBezTo>
                  <a:cubicBezTo>
                    <a:pt x="26" y="386"/>
                    <a:pt x="34" y="386"/>
                    <a:pt x="52" y="378"/>
                  </a:cubicBezTo>
                  <a:lnTo>
                    <a:pt x="249" y="17"/>
                  </a:lnTo>
                  <a:cubicBezTo>
                    <a:pt x="249" y="9"/>
                    <a:pt x="249" y="0"/>
                    <a:pt x="240"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7"/>
            <p:cNvSpPr/>
            <p:nvPr/>
          </p:nvSpPr>
          <p:spPr>
            <a:xfrm>
              <a:off x="2859575" y="1539875"/>
              <a:ext cx="5400" cy="9675"/>
            </a:xfrm>
            <a:custGeom>
              <a:avLst/>
              <a:gdLst/>
              <a:ahLst/>
              <a:cxnLst/>
              <a:rect l="l" t="t" r="r" b="b"/>
              <a:pathLst>
                <a:path w="216" h="387" extrusionOk="0">
                  <a:moveTo>
                    <a:pt x="207" y="0"/>
                  </a:moveTo>
                  <a:cubicBezTo>
                    <a:pt x="189" y="0"/>
                    <a:pt x="181" y="0"/>
                    <a:pt x="181" y="9"/>
                  </a:cubicBezTo>
                  <a:lnTo>
                    <a:pt x="9" y="360"/>
                  </a:lnTo>
                  <a:cubicBezTo>
                    <a:pt x="1" y="378"/>
                    <a:pt x="9" y="386"/>
                    <a:pt x="18" y="386"/>
                  </a:cubicBezTo>
                  <a:cubicBezTo>
                    <a:pt x="18" y="386"/>
                    <a:pt x="35" y="386"/>
                    <a:pt x="44" y="378"/>
                  </a:cubicBezTo>
                  <a:lnTo>
                    <a:pt x="215" y="17"/>
                  </a:lnTo>
                  <a:cubicBezTo>
                    <a:pt x="215" y="9"/>
                    <a:pt x="215" y="0"/>
                    <a:pt x="207"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7"/>
            <p:cNvSpPr/>
            <p:nvPr/>
          </p:nvSpPr>
          <p:spPr>
            <a:xfrm>
              <a:off x="2848425" y="1539875"/>
              <a:ext cx="1950" cy="9675"/>
            </a:xfrm>
            <a:custGeom>
              <a:avLst/>
              <a:gdLst/>
              <a:ahLst/>
              <a:cxnLst/>
              <a:rect l="l" t="t" r="r" b="b"/>
              <a:pathLst>
                <a:path w="78" h="387" extrusionOk="0">
                  <a:moveTo>
                    <a:pt x="69" y="0"/>
                  </a:moveTo>
                  <a:cubicBezTo>
                    <a:pt x="61" y="0"/>
                    <a:pt x="43" y="0"/>
                    <a:pt x="43" y="9"/>
                  </a:cubicBezTo>
                  <a:lnTo>
                    <a:pt x="18" y="360"/>
                  </a:lnTo>
                  <a:cubicBezTo>
                    <a:pt x="0" y="378"/>
                    <a:pt x="18" y="386"/>
                    <a:pt x="26" y="386"/>
                  </a:cubicBezTo>
                  <a:cubicBezTo>
                    <a:pt x="35" y="386"/>
                    <a:pt x="35" y="386"/>
                    <a:pt x="52" y="378"/>
                  </a:cubicBezTo>
                  <a:lnTo>
                    <a:pt x="78" y="17"/>
                  </a:lnTo>
                  <a:cubicBezTo>
                    <a:pt x="78" y="9"/>
                    <a:pt x="78" y="0"/>
                    <a:pt x="69"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7"/>
            <p:cNvSpPr/>
            <p:nvPr/>
          </p:nvSpPr>
          <p:spPr>
            <a:xfrm>
              <a:off x="2814975" y="1539875"/>
              <a:ext cx="4300" cy="9675"/>
            </a:xfrm>
            <a:custGeom>
              <a:avLst/>
              <a:gdLst/>
              <a:ahLst/>
              <a:cxnLst/>
              <a:rect l="l" t="t" r="r" b="b"/>
              <a:pathLst>
                <a:path w="172" h="387" extrusionOk="0">
                  <a:moveTo>
                    <a:pt x="17" y="0"/>
                  </a:moveTo>
                  <a:cubicBezTo>
                    <a:pt x="0" y="0"/>
                    <a:pt x="0" y="9"/>
                    <a:pt x="0" y="17"/>
                  </a:cubicBezTo>
                  <a:lnTo>
                    <a:pt x="146" y="378"/>
                  </a:lnTo>
                  <a:cubicBezTo>
                    <a:pt x="146" y="386"/>
                    <a:pt x="146" y="386"/>
                    <a:pt x="154" y="386"/>
                  </a:cubicBezTo>
                  <a:cubicBezTo>
                    <a:pt x="163" y="386"/>
                    <a:pt x="163" y="378"/>
                    <a:pt x="172" y="360"/>
                  </a:cubicBezTo>
                  <a:lnTo>
                    <a:pt x="34" y="9"/>
                  </a:lnTo>
                  <a:cubicBezTo>
                    <a:pt x="34" y="0"/>
                    <a:pt x="26" y="0"/>
                    <a:pt x="17"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7"/>
            <p:cNvSpPr/>
            <p:nvPr/>
          </p:nvSpPr>
          <p:spPr>
            <a:xfrm>
              <a:off x="2818600" y="1539875"/>
              <a:ext cx="3675" cy="9675"/>
            </a:xfrm>
            <a:custGeom>
              <a:avLst/>
              <a:gdLst/>
              <a:ahLst/>
              <a:cxnLst/>
              <a:rect l="l" t="t" r="r" b="b"/>
              <a:pathLst>
                <a:path w="147" h="387" extrusionOk="0">
                  <a:moveTo>
                    <a:pt x="9" y="0"/>
                  </a:moveTo>
                  <a:cubicBezTo>
                    <a:pt x="1" y="0"/>
                    <a:pt x="1" y="9"/>
                    <a:pt x="1" y="17"/>
                  </a:cubicBezTo>
                  <a:lnTo>
                    <a:pt x="112" y="378"/>
                  </a:lnTo>
                  <a:cubicBezTo>
                    <a:pt x="112" y="386"/>
                    <a:pt x="112" y="386"/>
                    <a:pt x="130" y="386"/>
                  </a:cubicBezTo>
                  <a:cubicBezTo>
                    <a:pt x="138" y="386"/>
                    <a:pt x="138" y="378"/>
                    <a:pt x="147" y="360"/>
                  </a:cubicBezTo>
                  <a:lnTo>
                    <a:pt x="27" y="9"/>
                  </a:lnTo>
                  <a:cubicBezTo>
                    <a:pt x="27" y="0"/>
                    <a:pt x="18" y="0"/>
                    <a:pt x="9"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7"/>
            <p:cNvSpPr/>
            <p:nvPr/>
          </p:nvSpPr>
          <p:spPr>
            <a:xfrm>
              <a:off x="2822250" y="1539875"/>
              <a:ext cx="2400" cy="9675"/>
            </a:xfrm>
            <a:custGeom>
              <a:avLst/>
              <a:gdLst/>
              <a:ahLst/>
              <a:cxnLst/>
              <a:rect l="l" t="t" r="r" b="b"/>
              <a:pathLst>
                <a:path w="96" h="387" extrusionOk="0">
                  <a:moveTo>
                    <a:pt x="9" y="0"/>
                  </a:moveTo>
                  <a:cubicBezTo>
                    <a:pt x="1" y="0"/>
                    <a:pt x="1" y="9"/>
                    <a:pt x="1" y="17"/>
                  </a:cubicBezTo>
                  <a:lnTo>
                    <a:pt x="69" y="378"/>
                  </a:lnTo>
                  <a:cubicBezTo>
                    <a:pt x="69" y="378"/>
                    <a:pt x="69" y="386"/>
                    <a:pt x="78" y="386"/>
                  </a:cubicBezTo>
                  <a:cubicBezTo>
                    <a:pt x="87" y="386"/>
                    <a:pt x="95" y="386"/>
                    <a:pt x="95" y="360"/>
                  </a:cubicBezTo>
                  <a:lnTo>
                    <a:pt x="35" y="9"/>
                  </a:lnTo>
                  <a:cubicBezTo>
                    <a:pt x="35" y="0"/>
                    <a:pt x="26" y="0"/>
                    <a:pt x="9"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7"/>
            <p:cNvSpPr/>
            <p:nvPr/>
          </p:nvSpPr>
          <p:spPr>
            <a:xfrm>
              <a:off x="2804450" y="1539875"/>
              <a:ext cx="6250" cy="9675"/>
            </a:xfrm>
            <a:custGeom>
              <a:avLst/>
              <a:gdLst/>
              <a:ahLst/>
              <a:cxnLst/>
              <a:rect l="l" t="t" r="r" b="b"/>
              <a:pathLst>
                <a:path w="250" h="387" extrusionOk="0">
                  <a:moveTo>
                    <a:pt x="18" y="0"/>
                  </a:moveTo>
                  <a:cubicBezTo>
                    <a:pt x="1" y="0"/>
                    <a:pt x="1" y="9"/>
                    <a:pt x="1" y="17"/>
                  </a:cubicBezTo>
                  <a:lnTo>
                    <a:pt x="215" y="378"/>
                  </a:lnTo>
                  <a:cubicBezTo>
                    <a:pt x="215" y="386"/>
                    <a:pt x="232" y="386"/>
                    <a:pt x="232" y="386"/>
                  </a:cubicBezTo>
                  <a:cubicBezTo>
                    <a:pt x="249" y="386"/>
                    <a:pt x="249" y="378"/>
                    <a:pt x="249" y="352"/>
                  </a:cubicBezTo>
                  <a:lnTo>
                    <a:pt x="35"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7"/>
            <p:cNvSpPr/>
            <p:nvPr/>
          </p:nvSpPr>
          <p:spPr>
            <a:xfrm>
              <a:off x="2807450" y="1539875"/>
              <a:ext cx="6025" cy="9675"/>
            </a:xfrm>
            <a:custGeom>
              <a:avLst/>
              <a:gdLst/>
              <a:ahLst/>
              <a:cxnLst/>
              <a:rect l="l" t="t" r="r" b="b"/>
              <a:pathLst>
                <a:path w="241" h="387" extrusionOk="0">
                  <a:moveTo>
                    <a:pt x="18" y="0"/>
                  </a:moveTo>
                  <a:cubicBezTo>
                    <a:pt x="1" y="0"/>
                    <a:pt x="1" y="9"/>
                    <a:pt x="1" y="17"/>
                  </a:cubicBezTo>
                  <a:lnTo>
                    <a:pt x="207" y="378"/>
                  </a:lnTo>
                  <a:cubicBezTo>
                    <a:pt x="207" y="386"/>
                    <a:pt x="215" y="386"/>
                    <a:pt x="215" y="386"/>
                  </a:cubicBezTo>
                  <a:cubicBezTo>
                    <a:pt x="232" y="386"/>
                    <a:pt x="232" y="378"/>
                    <a:pt x="241" y="360"/>
                  </a:cubicBezTo>
                  <a:lnTo>
                    <a:pt x="35" y="9"/>
                  </a:lnTo>
                  <a:cubicBezTo>
                    <a:pt x="35" y="0"/>
                    <a:pt x="26" y="0"/>
                    <a:pt x="18"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7"/>
            <p:cNvSpPr/>
            <p:nvPr/>
          </p:nvSpPr>
          <p:spPr>
            <a:xfrm>
              <a:off x="2811325" y="1539875"/>
              <a:ext cx="5175" cy="9675"/>
            </a:xfrm>
            <a:custGeom>
              <a:avLst/>
              <a:gdLst/>
              <a:ahLst/>
              <a:cxnLst/>
              <a:rect l="l" t="t" r="r" b="b"/>
              <a:pathLst>
                <a:path w="207" h="387" extrusionOk="0">
                  <a:moveTo>
                    <a:pt x="9" y="0"/>
                  </a:moveTo>
                  <a:cubicBezTo>
                    <a:pt x="0" y="0"/>
                    <a:pt x="0" y="9"/>
                    <a:pt x="0" y="17"/>
                  </a:cubicBezTo>
                  <a:lnTo>
                    <a:pt x="172" y="378"/>
                  </a:lnTo>
                  <a:cubicBezTo>
                    <a:pt x="172" y="386"/>
                    <a:pt x="172" y="386"/>
                    <a:pt x="180" y="386"/>
                  </a:cubicBezTo>
                  <a:cubicBezTo>
                    <a:pt x="189" y="386"/>
                    <a:pt x="189" y="378"/>
                    <a:pt x="206" y="360"/>
                  </a:cubicBezTo>
                  <a:lnTo>
                    <a:pt x="35" y="9"/>
                  </a:lnTo>
                  <a:cubicBezTo>
                    <a:pt x="35" y="0"/>
                    <a:pt x="17" y="0"/>
                    <a:pt x="9"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7"/>
            <p:cNvSpPr/>
            <p:nvPr/>
          </p:nvSpPr>
          <p:spPr>
            <a:xfrm>
              <a:off x="2825700" y="1539875"/>
              <a:ext cx="1725" cy="9675"/>
            </a:xfrm>
            <a:custGeom>
              <a:avLst/>
              <a:gdLst/>
              <a:ahLst/>
              <a:cxnLst/>
              <a:rect l="l" t="t" r="r" b="b"/>
              <a:pathLst>
                <a:path w="69" h="387" extrusionOk="0">
                  <a:moveTo>
                    <a:pt x="17" y="0"/>
                  </a:moveTo>
                  <a:cubicBezTo>
                    <a:pt x="17" y="0"/>
                    <a:pt x="0" y="9"/>
                    <a:pt x="0" y="17"/>
                  </a:cubicBezTo>
                  <a:lnTo>
                    <a:pt x="34" y="378"/>
                  </a:lnTo>
                  <a:cubicBezTo>
                    <a:pt x="34" y="378"/>
                    <a:pt x="34" y="386"/>
                    <a:pt x="43" y="386"/>
                  </a:cubicBezTo>
                  <a:cubicBezTo>
                    <a:pt x="60" y="386"/>
                    <a:pt x="60" y="386"/>
                    <a:pt x="69" y="360"/>
                  </a:cubicBezTo>
                  <a:lnTo>
                    <a:pt x="34" y="9"/>
                  </a:lnTo>
                  <a:cubicBezTo>
                    <a:pt x="34" y="9"/>
                    <a:pt x="26" y="0"/>
                    <a:pt x="17"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7"/>
            <p:cNvSpPr/>
            <p:nvPr/>
          </p:nvSpPr>
          <p:spPr>
            <a:xfrm>
              <a:off x="2801875" y="1528500"/>
              <a:ext cx="72100" cy="1725"/>
            </a:xfrm>
            <a:custGeom>
              <a:avLst/>
              <a:gdLst/>
              <a:ahLst/>
              <a:cxnLst/>
              <a:rect l="l" t="t" r="r" b="b"/>
              <a:pathLst>
                <a:path w="2884" h="69" extrusionOk="0">
                  <a:moveTo>
                    <a:pt x="35" y="0"/>
                  </a:moveTo>
                  <a:cubicBezTo>
                    <a:pt x="9" y="0"/>
                    <a:pt x="1" y="17"/>
                    <a:pt x="1" y="35"/>
                  </a:cubicBezTo>
                  <a:cubicBezTo>
                    <a:pt x="1" y="60"/>
                    <a:pt x="9" y="69"/>
                    <a:pt x="35" y="69"/>
                  </a:cubicBezTo>
                  <a:lnTo>
                    <a:pt x="2858" y="69"/>
                  </a:lnTo>
                  <a:cubicBezTo>
                    <a:pt x="2875" y="69"/>
                    <a:pt x="2883" y="60"/>
                    <a:pt x="2883" y="35"/>
                  </a:cubicBezTo>
                  <a:cubicBezTo>
                    <a:pt x="2883" y="17"/>
                    <a:pt x="2866" y="0"/>
                    <a:pt x="2858"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7"/>
            <p:cNvSpPr/>
            <p:nvPr/>
          </p:nvSpPr>
          <p:spPr>
            <a:xfrm>
              <a:off x="2819475" y="1528500"/>
              <a:ext cx="1300" cy="10325"/>
            </a:xfrm>
            <a:custGeom>
              <a:avLst/>
              <a:gdLst/>
              <a:ahLst/>
              <a:cxnLst/>
              <a:rect l="l" t="t" r="r" b="b"/>
              <a:pathLst>
                <a:path w="52" h="413" extrusionOk="0">
                  <a:moveTo>
                    <a:pt x="26" y="0"/>
                  </a:moveTo>
                  <a:cubicBezTo>
                    <a:pt x="17" y="0"/>
                    <a:pt x="0" y="17"/>
                    <a:pt x="0" y="26"/>
                  </a:cubicBezTo>
                  <a:lnTo>
                    <a:pt x="0" y="386"/>
                  </a:lnTo>
                  <a:cubicBezTo>
                    <a:pt x="0" y="395"/>
                    <a:pt x="17" y="412"/>
                    <a:pt x="26" y="412"/>
                  </a:cubicBezTo>
                  <a:cubicBezTo>
                    <a:pt x="35" y="412"/>
                    <a:pt x="52" y="404"/>
                    <a:pt x="52" y="386"/>
                  </a:cubicBezTo>
                  <a:lnTo>
                    <a:pt x="52" y="26"/>
                  </a:lnTo>
                  <a:cubicBezTo>
                    <a:pt x="52" y="17"/>
                    <a:pt x="35" y="0"/>
                    <a:pt x="26"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7"/>
            <p:cNvSpPr/>
            <p:nvPr/>
          </p:nvSpPr>
          <p:spPr>
            <a:xfrm>
              <a:off x="2851000" y="1528500"/>
              <a:ext cx="1100" cy="10325"/>
            </a:xfrm>
            <a:custGeom>
              <a:avLst/>
              <a:gdLst/>
              <a:ahLst/>
              <a:cxnLst/>
              <a:rect l="l" t="t" r="r" b="b"/>
              <a:pathLst>
                <a:path w="44" h="413" extrusionOk="0">
                  <a:moveTo>
                    <a:pt x="18" y="0"/>
                  </a:moveTo>
                  <a:cubicBezTo>
                    <a:pt x="9" y="0"/>
                    <a:pt x="0" y="17"/>
                    <a:pt x="0" y="26"/>
                  </a:cubicBezTo>
                  <a:lnTo>
                    <a:pt x="0" y="386"/>
                  </a:lnTo>
                  <a:cubicBezTo>
                    <a:pt x="0" y="395"/>
                    <a:pt x="9" y="412"/>
                    <a:pt x="18" y="412"/>
                  </a:cubicBezTo>
                  <a:cubicBezTo>
                    <a:pt x="26" y="412"/>
                    <a:pt x="43" y="404"/>
                    <a:pt x="43" y="386"/>
                  </a:cubicBezTo>
                  <a:lnTo>
                    <a:pt x="43" y="26"/>
                  </a:lnTo>
                  <a:cubicBezTo>
                    <a:pt x="43" y="17"/>
                    <a:pt x="26" y="0"/>
                    <a:pt x="18"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7"/>
            <p:cNvSpPr/>
            <p:nvPr/>
          </p:nvSpPr>
          <p:spPr>
            <a:xfrm>
              <a:off x="2835125" y="1528500"/>
              <a:ext cx="1100" cy="10325"/>
            </a:xfrm>
            <a:custGeom>
              <a:avLst/>
              <a:gdLst/>
              <a:ahLst/>
              <a:cxnLst/>
              <a:rect l="l" t="t" r="r" b="b"/>
              <a:pathLst>
                <a:path w="44" h="413" extrusionOk="0">
                  <a:moveTo>
                    <a:pt x="18" y="0"/>
                  </a:moveTo>
                  <a:cubicBezTo>
                    <a:pt x="9" y="0"/>
                    <a:pt x="1" y="17"/>
                    <a:pt x="1" y="26"/>
                  </a:cubicBezTo>
                  <a:lnTo>
                    <a:pt x="1" y="386"/>
                  </a:lnTo>
                  <a:cubicBezTo>
                    <a:pt x="1" y="395"/>
                    <a:pt x="9" y="412"/>
                    <a:pt x="18" y="412"/>
                  </a:cubicBezTo>
                  <a:cubicBezTo>
                    <a:pt x="35" y="412"/>
                    <a:pt x="43" y="404"/>
                    <a:pt x="43" y="386"/>
                  </a:cubicBezTo>
                  <a:lnTo>
                    <a:pt x="43" y="26"/>
                  </a:lnTo>
                  <a:cubicBezTo>
                    <a:pt x="43" y="17"/>
                    <a:pt x="35" y="0"/>
                    <a:pt x="18"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7"/>
            <p:cNvSpPr/>
            <p:nvPr/>
          </p:nvSpPr>
          <p:spPr>
            <a:xfrm>
              <a:off x="2827400" y="1528500"/>
              <a:ext cx="1100" cy="10325"/>
            </a:xfrm>
            <a:custGeom>
              <a:avLst/>
              <a:gdLst/>
              <a:ahLst/>
              <a:cxnLst/>
              <a:rect l="l" t="t" r="r" b="b"/>
              <a:pathLst>
                <a:path w="44" h="413" extrusionOk="0">
                  <a:moveTo>
                    <a:pt x="18" y="0"/>
                  </a:moveTo>
                  <a:cubicBezTo>
                    <a:pt x="9" y="0"/>
                    <a:pt x="1" y="17"/>
                    <a:pt x="1" y="26"/>
                  </a:cubicBezTo>
                  <a:lnTo>
                    <a:pt x="1" y="386"/>
                  </a:lnTo>
                  <a:cubicBezTo>
                    <a:pt x="1" y="395"/>
                    <a:pt x="9" y="412"/>
                    <a:pt x="18" y="412"/>
                  </a:cubicBezTo>
                  <a:cubicBezTo>
                    <a:pt x="35" y="412"/>
                    <a:pt x="44" y="404"/>
                    <a:pt x="44" y="386"/>
                  </a:cubicBezTo>
                  <a:lnTo>
                    <a:pt x="44" y="26"/>
                  </a:lnTo>
                  <a:cubicBezTo>
                    <a:pt x="44" y="17"/>
                    <a:pt x="35" y="0"/>
                    <a:pt x="18"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7"/>
            <p:cNvSpPr/>
            <p:nvPr/>
          </p:nvSpPr>
          <p:spPr>
            <a:xfrm>
              <a:off x="2842850" y="1528500"/>
              <a:ext cx="1100" cy="10325"/>
            </a:xfrm>
            <a:custGeom>
              <a:avLst/>
              <a:gdLst/>
              <a:ahLst/>
              <a:cxnLst/>
              <a:rect l="l" t="t" r="r" b="b"/>
              <a:pathLst>
                <a:path w="44" h="413" extrusionOk="0">
                  <a:moveTo>
                    <a:pt x="26" y="0"/>
                  </a:moveTo>
                  <a:cubicBezTo>
                    <a:pt x="9" y="0"/>
                    <a:pt x="0" y="17"/>
                    <a:pt x="0" y="26"/>
                  </a:cubicBezTo>
                  <a:lnTo>
                    <a:pt x="0" y="386"/>
                  </a:lnTo>
                  <a:cubicBezTo>
                    <a:pt x="0" y="395"/>
                    <a:pt x="9" y="412"/>
                    <a:pt x="26" y="412"/>
                  </a:cubicBezTo>
                  <a:cubicBezTo>
                    <a:pt x="35" y="412"/>
                    <a:pt x="43" y="404"/>
                    <a:pt x="43" y="386"/>
                  </a:cubicBezTo>
                  <a:lnTo>
                    <a:pt x="43" y="26"/>
                  </a:lnTo>
                  <a:cubicBezTo>
                    <a:pt x="43" y="17"/>
                    <a:pt x="35" y="0"/>
                    <a:pt x="26"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7"/>
            <p:cNvSpPr/>
            <p:nvPr/>
          </p:nvSpPr>
          <p:spPr>
            <a:xfrm>
              <a:off x="2839200" y="1528500"/>
              <a:ext cx="1100" cy="10325"/>
            </a:xfrm>
            <a:custGeom>
              <a:avLst/>
              <a:gdLst/>
              <a:ahLst/>
              <a:cxnLst/>
              <a:rect l="l" t="t" r="r" b="b"/>
              <a:pathLst>
                <a:path w="44" h="413" extrusionOk="0">
                  <a:moveTo>
                    <a:pt x="18" y="0"/>
                  </a:moveTo>
                  <a:cubicBezTo>
                    <a:pt x="9" y="0"/>
                    <a:pt x="1" y="17"/>
                    <a:pt x="1" y="26"/>
                  </a:cubicBezTo>
                  <a:lnTo>
                    <a:pt x="1" y="386"/>
                  </a:lnTo>
                  <a:cubicBezTo>
                    <a:pt x="1" y="395"/>
                    <a:pt x="9" y="412"/>
                    <a:pt x="18" y="412"/>
                  </a:cubicBezTo>
                  <a:cubicBezTo>
                    <a:pt x="35" y="412"/>
                    <a:pt x="43" y="404"/>
                    <a:pt x="43" y="386"/>
                  </a:cubicBezTo>
                  <a:lnTo>
                    <a:pt x="43" y="26"/>
                  </a:lnTo>
                  <a:cubicBezTo>
                    <a:pt x="43" y="17"/>
                    <a:pt x="35" y="0"/>
                    <a:pt x="18"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7"/>
            <p:cNvSpPr/>
            <p:nvPr/>
          </p:nvSpPr>
          <p:spPr>
            <a:xfrm>
              <a:off x="2846925" y="1528500"/>
              <a:ext cx="1100" cy="10325"/>
            </a:xfrm>
            <a:custGeom>
              <a:avLst/>
              <a:gdLst/>
              <a:ahLst/>
              <a:cxnLst/>
              <a:rect l="l" t="t" r="r" b="b"/>
              <a:pathLst>
                <a:path w="44" h="413" extrusionOk="0">
                  <a:moveTo>
                    <a:pt x="18" y="0"/>
                  </a:moveTo>
                  <a:cubicBezTo>
                    <a:pt x="9" y="0"/>
                    <a:pt x="0" y="17"/>
                    <a:pt x="0" y="26"/>
                  </a:cubicBezTo>
                  <a:lnTo>
                    <a:pt x="0" y="386"/>
                  </a:lnTo>
                  <a:cubicBezTo>
                    <a:pt x="0" y="395"/>
                    <a:pt x="9" y="412"/>
                    <a:pt x="18" y="412"/>
                  </a:cubicBezTo>
                  <a:cubicBezTo>
                    <a:pt x="35" y="412"/>
                    <a:pt x="43" y="404"/>
                    <a:pt x="43" y="386"/>
                  </a:cubicBezTo>
                  <a:lnTo>
                    <a:pt x="43" y="26"/>
                  </a:lnTo>
                  <a:cubicBezTo>
                    <a:pt x="43" y="17"/>
                    <a:pt x="35" y="0"/>
                    <a:pt x="18"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7"/>
            <p:cNvSpPr/>
            <p:nvPr/>
          </p:nvSpPr>
          <p:spPr>
            <a:xfrm>
              <a:off x="2831275" y="1528500"/>
              <a:ext cx="1300" cy="10325"/>
            </a:xfrm>
            <a:custGeom>
              <a:avLst/>
              <a:gdLst/>
              <a:ahLst/>
              <a:cxnLst/>
              <a:rect l="l" t="t" r="r" b="b"/>
              <a:pathLst>
                <a:path w="52" h="413" extrusionOk="0">
                  <a:moveTo>
                    <a:pt x="26" y="0"/>
                  </a:moveTo>
                  <a:cubicBezTo>
                    <a:pt x="17" y="0"/>
                    <a:pt x="0" y="17"/>
                    <a:pt x="0" y="26"/>
                  </a:cubicBezTo>
                  <a:lnTo>
                    <a:pt x="0" y="386"/>
                  </a:lnTo>
                  <a:cubicBezTo>
                    <a:pt x="0" y="395"/>
                    <a:pt x="17" y="412"/>
                    <a:pt x="26" y="412"/>
                  </a:cubicBezTo>
                  <a:cubicBezTo>
                    <a:pt x="34" y="412"/>
                    <a:pt x="52" y="404"/>
                    <a:pt x="52" y="386"/>
                  </a:cubicBezTo>
                  <a:lnTo>
                    <a:pt x="52" y="26"/>
                  </a:lnTo>
                  <a:cubicBezTo>
                    <a:pt x="52" y="17"/>
                    <a:pt x="34" y="0"/>
                    <a:pt x="26"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7"/>
            <p:cNvSpPr/>
            <p:nvPr/>
          </p:nvSpPr>
          <p:spPr>
            <a:xfrm>
              <a:off x="2858725" y="1528500"/>
              <a:ext cx="1100" cy="10325"/>
            </a:xfrm>
            <a:custGeom>
              <a:avLst/>
              <a:gdLst/>
              <a:ahLst/>
              <a:cxnLst/>
              <a:rect l="l" t="t" r="r" b="b"/>
              <a:pathLst>
                <a:path w="44" h="413" extrusionOk="0">
                  <a:moveTo>
                    <a:pt x="17" y="0"/>
                  </a:moveTo>
                  <a:cubicBezTo>
                    <a:pt x="9" y="0"/>
                    <a:pt x="0" y="17"/>
                    <a:pt x="0" y="26"/>
                  </a:cubicBezTo>
                  <a:lnTo>
                    <a:pt x="0" y="386"/>
                  </a:lnTo>
                  <a:cubicBezTo>
                    <a:pt x="0" y="395"/>
                    <a:pt x="9" y="412"/>
                    <a:pt x="17" y="412"/>
                  </a:cubicBezTo>
                  <a:cubicBezTo>
                    <a:pt x="35" y="412"/>
                    <a:pt x="43" y="404"/>
                    <a:pt x="43" y="386"/>
                  </a:cubicBezTo>
                  <a:lnTo>
                    <a:pt x="43" y="26"/>
                  </a:lnTo>
                  <a:cubicBezTo>
                    <a:pt x="43" y="17"/>
                    <a:pt x="35" y="0"/>
                    <a:pt x="17"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7"/>
            <p:cNvSpPr/>
            <p:nvPr/>
          </p:nvSpPr>
          <p:spPr>
            <a:xfrm>
              <a:off x="2866450" y="1528500"/>
              <a:ext cx="1100" cy="10325"/>
            </a:xfrm>
            <a:custGeom>
              <a:avLst/>
              <a:gdLst/>
              <a:ahLst/>
              <a:cxnLst/>
              <a:rect l="l" t="t" r="r" b="b"/>
              <a:pathLst>
                <a:path w="44" h="413" extrusionOk="0">
                  <a:moveTo>
                    <a:pt x="26" y="0"/>
                  </a:moveTo>
                  <a:cubicBezTo>
                    <a:pt x="17" y="0"/>
                    <a:pt x="0" y="17"/>
                    <a:pt x="0" y="26"/>
                  </a:cubicBezTo>
                  <a:lnTo>
                    <a:pt x="0" y="386"/>
                  </a:lnTo>
                  <a:cubicBezTo>
                    <a:pt x="0" y="395"/>
                    <a:pt x="17" y="412"/>
                    <a:pt x="26" y="412"/>
                  </a:cubicBezTo>
                  <a:cubicBezTo>
                    <a:pt x="34" y="412"/>
                    <a:pt x="43" y="404"/>
                    <a:pt x="43" y="386"/>
                  </a:cubicBezTo>
                  <a:lnTo>
                    <a:pt x="43" y="26"/>
                  </a:lnTo>
                  <a:cubicBezTo>
                    <a:pt x="43" y="17"/>
                    <a:pt x="34" y="0"/>
                    <a:pt x="26"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7"/>
            <p:cNvSpPr/>
            <p:nvPr/>
          </p:nvSpPr>
          <p:spPr>
            <a:xfrm>
              <a:off x="2862800" y="1528500"/>
              <a:ext cx="1100" cy="10325"/>
            </a:xfrm>
            <a:custGeom>
              <a:avLst/>
              <a:gdLst/>
              <a:ahLst/>
              <a:cxnLst/>
              <a:rect l="l" t="t" r="r" b="b"/>
              <a:pathLst>
                <a:path w="44" h="413" extrusionOk="0">
                  <a:moveTo>
                    <a:pt x="17" y="0"/>
                  </a:moveTo>
                  <a:cubicBezTo>
                    <a:pt x="9" y="0"/>
                    <a:pt x="0" y="17"/>
                    <a:pt x="0" y="26"/>
                  </a:cubicBezTo>
                  <a:lnTo>
                    <a:pt x="0" y="386"/>
                  </a:lnTo>
                  <a:cubicBezTo>
                    <a:pt x="0" y="395"/>
                    <a:pt x="9" y="412"/>
                    <a:pt x="17" y="412"/>
                  </a:cubicBezTo>
                  <a:cubicBezTo>
                    <a:pt x="26" y="412"/>
                    <a:pt x="43" y="404"/>
                    <a:pt x="43" y="386"/>
                  </a:cubicBezTo>
                  <a:lnTo>
                    <a:pt x="43" y="26"/>
                  </a:lnTo>
                  <a:cubicBezTo>
                    <a:pt x="43" y="17"/>
                    <a:pt x="26" y="0"/>
                    <a:pt x="17"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7"/>
            <p:cNvSpPr/>
            <p:nvPr/>
          </p:nvSpPr>
          <p:spPr>
            <a:xfrm>
              <a:off x="2870525" y="1528500"/>
              <a:ext cx="1100" cy="10325"/>
            </a:xfrm>
            <a:custGeom>
              <a:avLst/>
              <a:gdLst/>
              <a:ahLst/>
              <a:cxnLst/>
              <a:rect l="l" t="t" r="r" b="b"/>
              <a:pathLst>
                <a:path w="44" h="413" extrusionOk="0">
                  <a:moveTo>
                    <a:pt x="26" y="0"/>
                  </a:moveTo>
                  <a:cubicBezTo>
                    <a:pt x="9" y="0"/>
                    <a:pt x="0" y="17"/>
                    <a:pt x="0" y="26"/>
                  </a:cubicBezTo>
                  <a:lnTo>
                    <a:pt x="0" y="386"/>
                  </a:lnTo>
                  <a:cubicBezTo>
                    <a:pt x="0" y="395"/>
                    <a:pt x="9" y="412"/>
                    <a:pt x="26" y="412"/>
                  </a:cubicBezTo>
                  <a:cubicBezTo>
                    <a:pt x="34" y="412"/>
                    <a:pt x="43" y="404"/>
                    <a:pt x="43" y="386"/>
                  </a:cubicBezTo>
                  <a:lnTo>
                    <a:pt x="43" y="26"/>
                  </a:lnTo>
                  <a:cubicBezTo>
                    <a:pt x="43" y="17"/>
                    <a:pt x="34" y="0"/>
                    <a:pt x="26"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7"/>
            <p:cNvSpPr/>
            <p:nvPr/>
          </p:nvSpPr>
          <p:spPr>
            <a:xfrm>
              <a:off x="2854650" y="1528500"/>
              <a:ext cx="1100" cy="10325"/>
            </a:xfrm>
            <a:custGeom>
              <a:avLst/>
              <a:gdLst/>
              <a:ahLst/>
              <a:cxnLst/>
              <a:rect l="l" t="t" r="r" b="b"/>
              <a:pathLst>
                <a:path w="44" h="413" extrusionOk="0">
                  <a:moveTo>
                    <a:pt x="26" y="0"/>
                  </a:moveTo>
                  <a:cubicBezTo>
                    <a:pt x="9" y="0"/>
                    <a:pt x="0" y="17"/>
                    <a:pt x="0" y="26"/>
                  </a:cubicBezTo>
                  <a:lnTo>
                    <a:pt x="0" y="386"/>
                  </a:lnTo>
                  <a:cubicBezTo>
                    <a:pt x="0" y="395"/>
                    <a:pt x="9" y="412"/>
                    <a:pt x="26" y="412"/>
                  </a:cubicBezTo>
                  <a:cubicBezTo>
                    <a:pt x="35" y="412"/>
                    <a:pt x="43" y="404"/>
                    <a:pt x="43" y="386"/>
                  </a:cubicBezTo>
                  <a:lnTo>
                    <a:pt x="43" y="26"/>
                  </a:lnTo>
                  <a:cubicBezTo>
                    <a:pt x="43" y="17"/>
                    <a:pt x="35" y="0"/>
                    <a:pt x="26"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7"/>
            <p:cNvSpPr/>
            <p:nvPr/>
          </p:nvSpPr>
          <p:spPr>
            <a:xfrm>
              <a:off x="2823325" y="1528500"/>
              <a:ext cx="1100" cy="10325"/>
            </a:xfrm>
            <a:custGeom>
              <a:avLst/>
              <a:gdLst/>
              <a:ahLst/>
              <a:cxnLst/>
              <a:rect l="l" t="t" r="r" b="b"/>
              <a:pathLst>
                <a:path w="44" h="413" extrusionOk="0">
                  <a:moveTo>
                    <a:pt x="26" y="0"/>
                  </a:moveTo>
                  <a:cubicBezTo>
                    <a:pt x="9" y="0"/>
                    <a:pt x="1" y="17"/>
                    <a:pt x="1" y="26"/>
                  </a:cubicBezTo>
                  <a:lnTo>
                    <a:pt x="1" y="386"/>
                  </a:lnTo>
                  <a:cubicBezTo>
                    <a:pt x="1" y="395"/>
                    <a:pt x="9" y="412"/>
                    <a:pt x="26" y="412"/>
                  </a:cubicBezTo>
                  <a:cubicBezTo>
                    <a:pt x="35" y="412"/>
                    <a:pt x="44" y="404"/>
                    <a:pt x="44" y="386"/>
                  </a:cubicBezTo>
                  <a:lnTo>
                    <a:pt x="44" y="26"/>
                  </a:lnTo>
                  <a:cubicBezTo>
                    <a:pt x="44" y="17"/>
                    <a:pt x="35" y="0"/>
                    <a:pt x="26"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7"/>
            <p:cNvSpPr/>
            <p:nvPr/>
          </p:nvSpPr>
          <p:spPr>
            <a:xfrm>
              <a:off x="2803800" y="1528500"/>
              <a:ext cx="1100" cy="10325"/>
            </a:xfrm>
            <a:custGeom>
              <a:avLst/>
              <a:gdLst/>
              <a:ahLst/>
              <a:cxnLst/>
              <a:rect l="l" t="t" r="r" b="b"/>
              <a:pathLst>
                <a:path w="44" h="413" extrusionOk="0">
                  <a:moveTo>
                    <a:pt x="18" y="0"/>
                  </a:moveTo>
                  <a:cubicBezTo>
                    <a:pt x="9" y="0"/>
                    <a:pt x="1" y="17"/>
                    <a:pt x="1" y="26"/>
                  </a:cubicBezTo>
                  <a:lnTo>
                    <a:pt x="1" y="386"/>
                  </a:lnTo>
                  <a:cubicBezTo>
                    <a:pt x="1" y="395"/>
                    <a:pt x="9" y="412"/>
                    <a:pt x="18" y="412"/>
                  </a:cubicBezTo>
                  <a:cubicBezTo>
                    <a:pt x="27" y="412"/>
                    <a:pt x="44" y="404"/>
                    <a:pt x="44" y="386"/>
                  </a:cubicBezTo>
                  <a:lnTo>
                    <a:pt x="44" y="26"/>
                  </a:lnTo>
                  <a:cubicBezTo>
                    <a:pt x="44" y="17"/>
                    <a:pt x="27" y="0"/>
                    <a:pt x="18"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7"/>
            <p:cNvSpPr/>
            <p:nvPr/>
          </p:nvSpPr>
          <p:spPr>
            <a:xfrm>
              <a:off x="2811750" y="1528500"/>
              <a:ext cx="1100" cy="10325"/>
            </a:xfrm>
            <a:custGeom>
              <a:avLst/>
              <a:gdLst/>
              <a:ahLst/>
              <a:cxnLst/>
              <a:rect l="l" t="t" r="r" b="b"/>
              <a:pathLst>
                <a:path w="44" h="413" extrusionOk="0">
                  <a:moveTo>
                    <a:pt x="26" y="0"/>
                  </a:moveTo>
                  <a:cubicBezTo>
                    <a:pt x="9" y="0"/>
                    <a:pt x="0" y="17"/>
                    <a:pt x="0" y="26"/>
                  </a:cubicBezTo>
                  <a:lnTo>
                    <a:pt x="0" y="386"/>
                  </a:lnTo>
                  <a:cubicBezTo>
                    <a:pt x="0" y="395"/>
                    <a:pt x="9" y="412"/>
                    <a:pt x="26" y="412"/>
                  </a:cubicBezTo>
                  <a:cubicBezTo>
                    <a:pt x="35" y="412"/>
                    <a:pt x="43" y="404"/>
                    <a:pt x="43" y="386"/>
                  </a:cubicBezTo>
                  <a:lnTo>
                    <a:pt x="43" y="26"/>
                  </a:lnTo>
                  <a:cubicBezTo>
                    <a:pt x="43" y="17"/>
                    <a:pt x="35" y="0"/>
                    <a:pt x="26"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7"/>
            <p:cNvSpPr/>
            <p:nvPr/>
          </p:nvSpPr>
          <p:spPr>
            <a:xfrm>
              <a:off x="2815600" y="1528500"/>
              <a:ext cx="1100" cy="10325"/>
            </a:xfrm>
            <a:custGeom>
              <a:avLst/>
              <a:gdLst/>
              <a:ahLst/>
              <a:cxnLst/>
              <a:rect l="l" t="t" r="r" b="b"/>
              <a:pathLst>
                <a:path w="44" h="413" extrusionOk="0">
                  <a:moveTo>
                    <a:pt x="18" y="0"/>
                  </a:moveTo>
                  <a:cubicBezTo>
                    <a:pt x="9" y="0"/>
                    <a:pt x="1" y="17"/>
                    <a:pt x="1" y="26"/>
                  </a:cubicBezTo>
                  <a:lnTo>
                    <a:pt x="1" y="386"/>
                  </a:lnTo>
                  <a:cubicBezTo>
                    <a:pt x="1" y="395"/>
                    <a:pt x="9" y="412"/>
                    <a:pt x="18" y="412"/>
                  </a:cubicBezTo>
                  <a:cubicBezTo>
                    <a:pt x="35" y="412"/>
                    <a:pt x="44" y="404"/>
                    <a:pt x="44" y="386"/>
                  </a:cubicBezTo>
                  <a:lnTo>
                    <a:pt x="44" y="26"/>
                  </a:lnTo>
                  <a:cubicBezTo>
                    <a:pt x="44" y="17"/>
                    <a:pt x="35" y="0"/>
                    <a:pt x="18"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7"/>
            <p:cNvSpPr/>
            <p:nvPr/>
          </p:nvSpPr>
          <p:spPr>
            <a:xfrm>
              <a:off x="2807675" y="1528500"/>
              <a:ext cx="1100" cy="10325"/>
            </a:xfrm>
            <a:custGeom>
              <a:avLst/>
              <a:gdLst/>
              <a:ahLst/>
              <a:cxnLst/>
              <a:rect l="l" t="t" r="r" b="b"/>
              <a:pathLst>
                <a:path w="44" h="413" extrusionOk="0">
                  <a:moveTo>
                    <a:pt x="26" y="0"/>
                  </a:moveTo>
                  <a:cubicBezTo>
                    <a:pt x="17" y="0"/>
                    <a:pt x="0" y="17"/>
                    <a:pt x="0" y="26"/>
                  </a:cubicBezTo>
                  <a:lnTo>
                    <a:pt x="0" y="386"/>
                  </a:lnTo>
                  <a:cubicBezTo>
                    <a:pt x="0" y="395"/>
                    <a:pt x="17" y="412"/>
                    <a:pt x="26" y="412"/>
                  </a:cubicBezTo>
                  <a:cubicBezTo>
                    <a:pt x="35" y="412"/>
                    <a:pt x="43" y="404"/>
                    <a:pt x="43" y="386"/>
                  </a:cubicBezTo>
                  <a:lnTo>
                    <a:pt x="43" y="26"/>
                  </a:lnTo>
                  <a:cubicBezTo>
                    <a:pt x="43" y="17"/>
                    <a:pt x="35" y="0"/>
                    <a:pt x="26"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7"/>
            <p:cNvSpPr/>
            <p:nvPr/>
          </p:nvSpPr>
          <p:spPr>
            <a:xfrm>
              <a:off x="2801875" y="1537500"/>
              <a:ext cx="72100" cy="3675"/>
            </a:xfrm>
            <a:custGeom>
              <a:avLst/>
              <a:gdLst/>
              <a:ahLst/>
              <a:cxnLst/>
              <a:rect l="l" t="t" r="r" b="b"/>
              <a:pathLst>
                <a:path w="2884" h="147" extrusionOk="0">
                  <a:moveTo>
                    <a:pt x="78" y="1"/>
                  </a:moveTo>
                  <a:cubicBezTo>
                    <a:pt x="35" y="1"/>
                    <a:pt x="1" y="26"/>
                    <a:pt x="1" y="69"/>
                  </a:cubicBezTo>
                  <a:cubicBezTo>
                    <a:pt x="1" y="112"/>
                    <a:pt x="35" y="147"/>
                    <a:pt x="78" y="147"/>
                  </a:cubicBezTo>
                  <a:lnTo>
                    <a:pt x="2815" y="147"/>
                  </a:lnTo>
                  <a:cubicBezTo>
                    <a:pt x="2858" y="147"/>
                    <a:pt x="2883" y="112"/>
                    <a:pt x="2883" y="69"/>
                  </a:cubicBezTo>
                  <a:cubicBezTo>
                    <a:pt x="2883" y="26"/>
                    <a:pt x="2841" y="1"/>
                    <a:pt x="2815"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7"/>
            <p:cNvSpPr/>
            <p:nvPr/>
          </p:nvSpPr>
          <p:spPr>
            <a:xfrm>
              <a:off x="2801875" y="1537500"/>
              <a:ext cx="72100" cy="3900"/>
            </a:xfrm>
            <a:custGeom>
              <a:avLst/>
              <a:gdLst/>
              <a:ahLst/>
              <a:cxnLst/>
              <a:rect l="l" t="t" r="r" b="b"/>
              <a:pathLst>
                <a:path w="2884" h="156" extrusionOk="0">
                  <a:moveTo>
                    <a:pt x="2789" y="1"/>
                  </a:moveTo>
                  <a:cubicBezTo>
                    <a:pt x="2746" y="44"/>
                    <a:pt x="2695" y="69"/>
                    <a:pt x="2635" y="86"/>
                  </a:cubicBezTo>
                  <a:cubicBezTo>
                    <a:pt x="2549" y="103"/>
                    <a:pt x="2348" y="108"/>
                    <a:pt x="2119" y="108"/>
                  </a:cubicBezTo>
                  <a:cubicBezTo>
                    <a:pt x="1754" y="108"/>
                    <a:pt x="1319" y="95"/>
                    <a:pt x="1176" y="95"/>
                  </a:cubicBezTo>
                  <a:cubicBezTo>
                    <a:pt x="1130" y="93"/>
                    <a:pt x="1084" y="93"/>
                    <a:pt x="1038" y="93"/>
                  </a:cubicBezTo>
                  <a:cubicBezTo>
                    <a:pt x="844" y="93"/>
                    <a:pt x="650" y="105"/>
                    <a:pt x="455" y="112"/>
                  </a:cubicBezTo>
                  <a:cubicBezTo>
                    <a:pt x="411" y="112"/>
                    <a:pt x="366" y="114"/>
                    <a:pt x="322" y="114"/>
                  </a:cubicBezTo>
                  <a:cubicBezTo>
                    <a:pt x="211" y="114"/>
                    <a:pt x="101" y="105"/>
                    <a:pt x="9" y="44"/>
                  </a:cubicBezTo>
                  <a:cubicBezTo>
                    <a:pt x="1" y="52"/>
                    <a:pt x="1" y="61"/>
                    <a:pt x="1" y="86"/>
                  </a:cubicBezTo>
                  <a:cubicBezTo>
                    <a:pt x="1" y="129"/>
                    <a:pt x="35" y="155"/>
                    <a:pt x="78" y="155"/>
                  </a:cubicBezTo>
                  <a:lnTo>
                    <a:pt x="2815" y="155"/>
                  </a:lnTo>
                  <a:cubicBezTo>
                    <a:pt x="2849" y="155"/>
                    <a:pt x="2883" y="129"/>
                    <a:pt x="2883" y="86"/>
                  </a:cubicBezTo>
                  <a:cubicBezTo>
                    <a:pt x="2883" y="26"/>
                    <a:pt x="2841" y="1"/>
                    <a:pt x="2798"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7"/>
            <p:cNvSpPr/>
            <p:nvPr/>
          </p:nvSpPr>
          <p:spPr>
            <a:xfrm>
              <a:off x="2700650" y="1363125"/>
              <a:ext cx="21475" cy="216225"/>
            </a:xfrm>
            <a:custGeom>
              <a:avLst/>
              <a:gdLst/>
              <a:ahLst/>
              <a:cxnLst/>
              <a:rect l="l" t="t" r="r" b="b"/>
              <a:pathLst>
                <a:path w="859" h="8649" extrusionOk="0">
                  <a:moveTo>
                    <a:pt x="0" y="0"/>
                  </a:moveTo>
                  <a:lnTo>
                    <a:pt x="0" y="8649"/>
                  </a:lnTo>
                  <a:lnTo>
                    <a:pt x="858" y="8649"/>
                  </a:lnTo>
                  <a:lnTo>
                    <a:pt x="858" y="0"/>
                  </a:ln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7"/>
            <p:cNvSpPr/>
            <p:nvPr/>
          </p:nvSpPr>
          <p:spPr>
            <a:xfrm>
              <a:off x="2700650" y="1363125"/>
              <a:ext cx="21475" cy="18250"/>
            </a:xfrm>
            <a:custGeom>
              <a:avLst/>
              <a:gdLst/>
              <a:ahLst/>
              <a:cxnLst/>
              <a:rect l="l" t="t" r="r" b="b"/>
              <a:pathLst>
                <a:path w="859" h="730" extrusionOk="0">
                  <a:moveTo>
                    <a:pt x="0" y="0"/>
                  </a:moveTo>
                  <a:lnTo>
                    <a:pt x="0" y="730"/>
                  </a:lnTo>
                  <a:lnTo>
                    <a:pt x="858" y="730"/>
                  </a:lnTo>
                  <a:lnTo>
                    <a:pt x="858" y="0"/>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7"/>
            <p:cNvSpPr/>
            <p:nvPr/>
          </p:nvSpPr>
          <p:spPr>
            <a:xfrm>
              <a:off x="2700650" y="1560875"/>
              <a:ext cx="21475" cy="18275"/>
            </a:xfrm>
            <a:custGeom>
              <a:avLst/>
              <a:gdLst/>
              <a:ahLst/>
              <a:cxnLst/>
              <a:rect l="l" t="t" r="r" b="b"/>
              <a:pathLst>
                <a:path w="859" h="731" extrusionOk="0">
                  <a:moveTo>
                    <a:pt x="0" y="1"/>
                  </a:moveTo>
                  <a:lnTo>
                    <a:pt x="0" y="730"/>
                  </a:lnTo>
                  <a:lnTo>
                    <a:pt x="858" y="730"/>
                  </a:lnTo>
                  <a:lnTo>
                    <a:pt x="858"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7"/>
            <p:cNvSpPr/>
            <p:nvPr/>
          </p:nvSpPr>
          <p:spPr>
            <a:xfrm>
              <a:off x="2700650" y="1495025"/>
              <a:ext cx="21475" cy="18275"/>
            </a:xfrm>
            <a:custGeom>
              <a:avLst/>
              <a:gdLst/>
              <a:ahLst/>
              <a:cxnLst/>
              <a:rect l="l" t="t" r="r" b="b"/>
              <a:pathLst>
                <a:path w="859" h="731" extrusionOk="0">
                  <a:moveTo>
                    <a:pt x="0" y="1"/>
                  </a:moveTo>
                  <a:lnTo>
                    <a:pt x="0" y="730"/>
                  </a:lnTo>
                  <a:lnTo>
                    <a:pt x="858" y="730"/>
                  </a:lnTo>
                  <a:lnTo>
                    <a:pt x="858"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7"/>
            <p:cNvSpPr/>
            <p:nvPr/>
          </p:nvSpPr>
          <p:spPr>
            <a:xfrm>
              <a:off x="2700650" y="1429175"/>
              <a:ext cx="21475" cy="18275"/>
            </a:xfrm>
            <a:custGeom>
              <a:avLst/>
              <a:gdLst/>
              <a:ahLst/>
              <a:cxnLst/>
              <a:rect l="l" t="t" r="r" b="b"/>
              <a:pathLst>
                <a:path w="859" h="731" extrusionOk="0">
                  <a:moveTo>
                    <a:pt x="0" y="1"/>
                  </a:moveTo>
                  <a:lnTo>
                    <a:pt x="0" y="730"/>
                  </a:lnTo>
                  <a:lnTo>
                    <a:pt x="858" y="730"/>
                  </a:lnTo>
                  <a:lnTo>
                    <a:pt x="858"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7"/>
            <p:cNvSpPr/>
            <p:nvPr/>
          </p:nvSpPr>
          <p:spPr>
            <a:xfrm>
              <a:off x="2703225" y="1363125"/>
              <a:ext cx="3875" cy="18250"/>
            </a:xfrm>
            <a:custGeom>
              <a:avLst/>
              <a:gdLst/>
              <a:ahLst/>
              <a:cxnLst/>
              <a:rect l="l" t="t" r="r" b="b"/>
              <a:pathLst>
                <a:path w="155" h="730" extrusionOk="0">
                  <a:moveTo>
                    <a:pt x="0" y="0"/>
                  </a:moveTo>
                  <a:lnTo>
                    <a:pt x="0" y="730"/>
                  </a:lnTo>
                  <a:lnTo>
                    <a:pt x="154" y="730"/>
                  </a:lnTo>
                  <a:lnTo>
                    <a:pt x="154" y="0"/>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7"/>
            <p:cNvSpPr/>
            <p:nvPr/>
          </p:nvSpPr>
          <p:spPr>
            <a:xfrm>
              <a:off x="2703225" y="1560875"/>
              <a:ext cx="3875" cy="18275"/>
            </a:xfrm>
            <a:custGeom>
              <a:avLst/>
              <a:gdLst/>
              <a:ahLst/>
              <a:cxnLst/>
              <a:rect l="l" t="t" r="r" b="b"/>
              <a:pathLst>
                <a:path w="155" h="731" extrusionOk="0">
                  <a:moveTo>
                    <a:pt x="0" y="1"/>
                  </a:moveTo>
                  <a:lnTo>
                    <a:pt x="0" y="730"/>
                  </a:lnTo>
                  <a:lnTo>
                    <a:pt x="154" y="730"/>
                  </a:lnTo>
                  <a:lnTo>
                    <a:pt x="154"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7"/>
            <p:cNvSpPr/>
            <p:nvPr/>
          </p:nvSpPr>
          <p:spPr>
            <a:xfrm>
              <a:off x="2703225" y="1495025"/>
              <a:ext cx="3875" cy="18275"/>
            </a:xfrm>
            <a:custGeom>
              <a:avLst/>
              <a:gdLst/>
              <a:ahLst/>
              <a:cxnLst/>
              <a:rect l="l" t="t" r="r" b="b"/>
              <a:pathLst>
                <a:path w="155" h="731" extrusionOk="0">
                  <a:moveTo>
                    <a:pt x="0" y="1"/>
                  </a:moveTo>
                  <a:lnTo>
                    <a:pt x="0" y="730"/>
                  </a:lnTo>
                  <a:lnTo>
                    <a:pt x="154" y="730"/>
                  </a:lnTo>
                  <a:lnTo>
                    <a:pt x="154"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7"/>
            <p:cNvSpPr/>
            <p:nvPr/>
          </p:nvSpPr>
          <p:spPr>
            <a:xfrm>
              <a:off x="2703225" y="1429175"/>
              <a:ext cx="3875" cy="18275"/>
            </a:xfrm>
            <a:custGeom>
              <a:avLst/>
              <a:gdLst/>
              <a:ahLst/>
              <a:cxnLst/>
              <a:rect l="l" t="t" r="r" b="b"/>
              <a:pathLst>
                <a:path w="155" h="731" extrusionOk="0">
                  <a:moveTo>
                    <a:pt x="0" y="1"/>
                  </a:moveTo>
                  <a:lnTo>
                    <a:pt x="0" y="730"/>
                  </a:lnTo>
                  <a:lnTo>
                    <a:pt x="154" y="730"/>
                  </a:lnTo>
                  <a:lnTo>
                    <a:pt x="154"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7"/>
            <p:cNvSpPr/>
            <p:nvPr/>
          </p:nvSpPr>
          <p:spPr>
            <a:xfrm>
              <a:off x="2711375" y="1363125"/>
              <a:ext cx="10750" cy="18250"/>
            </a:xfrm>
            <a:custGeom>
              <a:avLst/>
              <a:gdLst/>
              <a:ahLst/>
              <a:cxnLst/>
              <a:rect l="l" t="t" r="r" b="b"/>
              <a:pathLst>
                <a:path w="430" h="730" extrusionOk="0">
                  <a:moveTo>
                    <a:pt x="0" y="0"/>
                  </a:moveTo>
                  <a:lnTo>
                    <a:pt x="0" y="730"/>
                  </a:lnTo>
                  <a:lnTo>
                    <a:pt x="429" y="730"/>
                  </a:lnTo>
                  <a:lnTo>
                    <a:pt x="429" y="0"/>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7"/>
            <p:cNvSpPr/>
            <p:nvPr/>
          </p:nvSpPr>
          <p:spPr>
            <a:xfrm>
              <a:off x="2711375" y="1560875"/>
              <a:ext cx="10750" cy="18275"/>
            </a:xfrm>
            <a:custGeom>
              <a:avLst/>
              <a:gdLst/>
              <a:ahLst/>
              <a:cxnLst/>
              <a:rect l="l" t="t" r="r" b="b"/>
              <a:pathLst>
                <a:path w="430" h="731" extrusionOk="0">
                  <a:moveTo>
                    <a:pt x="0" y="1"/>
                  </a:moveTo>
                  <a:lnTo>
                    <a:pt x="0" y="730"/>
                  </a:lnTo>
                  <a:lnTo>
                    <a:pt x="429" y="730"/>
                  </a:lnTo>
                  <a:lnTo>
                    <a:pt x="429"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7"/>
            <p:cNvSpPr/>
            <p:nvPr/>
          </p:nvSpPr>
          <p:spPr>
            <a:xfrm>
              <a:off x="2711375" y="1495025"/>
              <a:ext cx="10750" cy="18275"/>
            </a:xfrm>
            <a:custGeom>
              <a:avLst/>
              <a:gdLst/>
              <a:ahLst/>
              <a:cxnLst/>
              <a:rect l="l" t="t" r="r" b="b"/>
              <a:pathLst>
                <a:path w="430" h="731" extrusionOk="0">
                  <a:moveTo>
                    <a:pt x="0" y="1"/>
                  </a:moveTo>
                  <a:lnTo>
                    <a:pt x="0" y="730"/>
                  </a:lnTo>
                  <a:lnTo>
                    <a:pt x="429" y="730"/>
                  </a:lnTo>
                  <a:lnTo>
                    <a:pt x="429"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7"/>
            <p:cNvSpPr/>
            <p:nvPr/>
          </p:nvSpPr>
          <p:spPr>
            <a:xfrm>
              <a:off x="2711375" y="1429175"/>
              <a:ext cx="10750" cy="18275"/>
            </a:xfrm>
            <a:custGeom>
              <a:avLst/>
              <a:gdLst/>
              <a:ahLst/>
              <a:cxnLst/>
              <a:rect l="l" t="t" r="r" b="b"/>
              <a:pathLst>
                <a:path w="430" h="731" extrusionOk="0">
                  <a:moveTo>
                    <a:pt x="0" y="1"/>
                  </a:moveTo>
                  <a:lnTo>
                    <a:pt x="0" y="730"/>
                  </a:lnTo>
                  <a:lnTo>
                    <a:pt x="429" y="730"/>
                  </a:lnTo>
                  <a:lnTo>
                    <a:pt x="429"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7"/>
            <p:cNvSpPr/>
            <p:nvPr/>
          </p:nvSpPr>
          <p:spPr>
            <a:xfrm>
              <a:off x="2715875" y="1363125"/>
              <a:ext cx="4525" cy="18250"/>
            </a:xfrm>
            <a:custGeom>
              <a:avLst/>
              <a:gdLst/>
              <a:ahLst/>
              <a:cxnLst/>
              <a:rect l="l" t="t" r="r" b="b"/>
              <a:pathLst>
                <a:path w="181" h="730" extrusionOk="0">
                  <a:moveTo>
                    <a:pt x="0" y="0"/>
                  </a:moveTo>
                  <a:lnTo>
                    <a:pt x="0" y="730"/>
                  </a:lnTo>
                  <a:lnTo>
                    <a:pt x="180" y="730"/>
                  </a:lnTo>
                  <a:lnTo>
                    <a:pt x="180" y="0"/>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7"/>
            <p:cNvSpPr/>
            <p:nvPr/>
          </p:nvSpPr>
          <p:spPr>
            <a:xfrm>
              <a:off x="2715875" y="1560875"/>
              <a:ext cx="4525" cy="18275"/>
            </a:xfrm>
            <a:custGeom>
              <a:avLst/>
              <a:gdLst/>
              <a:ahLst/>
              <a:cxnLst/>
              <a:rect l="l" t="t" r="r" b="b"/>
              <a:pathLst>
                <a:path w="181" h="731" extrusionOk="0">
                  <a:moveTo>
                    <a:pt x="0" y="1"/>
                  </a:moveTo>
                  <a:lnTo>
                    <a:pt x="0" y="730"/>
                  </a:lnTo>
                  <a:lnTo>
                    <a:pt x="180" y="730"/>
                  </a:lnTo>
                  <a:lnTo>
                    <a:pt x="180"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7"/>
            <p:cNvSpPr/>
            <p:nvPr/>
          </p:nvSpPr>
          <p:spPr>
            <a:xfrm>
              <a:off x="2715875" y="1495025"/>
              <a:ext cx="4525" cy="18275"/>
            </a:xfrm>
            <a:custGeom>
              <a:avLst/>
              <a:gdLst/>
              <a:ahLst/>
              <a:cxnLst/>
              <a:rect l="l" t="t" r="r" b="b"/>
              <a:pathLst>
                <a:path w="181" h="731" extrusionOk="0">
                  <a:moveTo>
                    <a:pt x="0" y="1"/>
                  </a:moveTo>
                  <a:lnTo>
                    <a:pt x="0" y="730"/>
                  </a:lnTo>
                  <a:lnTo>
                    <a:pt x="180" y="730"/>
                  </a:lnTo>
                  <a:lnTo>
                    <a:pt x="180"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7"/>
            <p:cNvSpPr/>
            <p:nvPr/>
          </p:nvSpPr>
          <p:spPr>
            <a:xfrm>
              <a:off x="2715875" y="1429175"/>
              <a:ext cx="4525" cy="18275"/>
            </a:xfrm>
            <a:custGeom>
              <a:avLst/>
              <a:gdLst/>
              <a:ahLst/>
              <a:cxnLst/>
              <a:rect l="l" t="t" r="r" b="b"/>
              <a:pathLst>
                <a:path w="181" h="731" extrusionOk="0">
                  <a:moveTo>
                    <a:pt x="0" y="1"/>
                  </a:moveTo>
                  <a:lnTo>
                    <a:pt x="0" y="730"/>
                  </a:lnTo>
                  <a:lnTo>
                    <a:pt x="180" y="730"/>
                  </a:lnTo>
                  <a:lnTo>
                    <a:pt x="180"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0" name="Google Shape;520;p27"/>
          <p:cNvGrpSpPr/>
          <p:nvPr/>
        </p:nvGrpSpPr>
        <p:grpSpPr>
          <a:xfrm>
            <a:off x="6124700" y="2640770"/>
            <a:ext cx="2618306" cy="2502730"/>
            <a:chOff x="6124700" y="2640770"/>
            <a:chExt cx="2618306" cy="2502730"/>
          </a:xfrm>
        </p:grpSpPr>
        <p:sp>
          <p:nvSpPr>
            <p:cNvPr id="521" name="Google Shape;521;p27"/>
            <p:cNvSpPr/>
            <p:nvPr/>
          </p:nvSpPr>
          <p:spPr>
            <a:xfrm>
              <a:off x="7862595" y="4645410"/>
              <a:ext cx="211207" cy="211374"/>
            </a:xfrm>
            <a:custGeom>
              <a:avLst/>
              <a:gdLst/>
              <a:ahLst/>
              <a:cxnLst/>
              <a:rect l="l" t="t" r="r" b="b"/>
              <a:pathLst>
                <a:path w="1270" h="1271" extrusionOk="0">
                  <a:moveTo>
                    <a:pt x="77" y="1"/>
                  </a:moveTo>
                  <a:lnTo>
                    <a:pt x="0" y="78"/>
                  </a:lnTo>
                  <a:lnTo>
                    <a:pt x="1193" y="1270"/>
                  </a:lnTo>
                  <a:lnTo>
                    <a:pt x="1270" y="1193"/>
                  </a:lnTo>
                  <a:lnTo>
                    <a:pt x="77"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7"/>
            <p:cNvSpPr/>
            <p:nvPr/>
          </p:nvSpPr>
          <p:spPr>
            <a:xfrm>
              <a:off x="7862595" y="4645410"/>
              <a:ext cx="209877" cy="211374"/>
            </a:xfrm>
            <a:custGeom>
              <a:avLst/>
              <a:gdLst/>
              <a:ahLst/>
              <a:cxnLst/>
              <a:rect l="l" t="t" r="r" b="b"/>
              <a:pathLst>
                <a:path w="1262" h="1271" extrusionOk="0">
                  <a:moveTo>
                    <a:pt x="1184" y="1"/>
                  </a:moveTo>
                  <a:lnTo>
                    <a:pt x="0" y="1193"/>
                  </a:lnTo>
                  <a:lnTo>
                    <a:pt x="69" y="1270"/>
                  </a:lnTo>
                  <a:lnTo>
                    <a:pt x="1261" y="78"/>
                  </a:lnTo>
                  <a:lnTo>
                    <a:pt x="1184"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7"/>
            <p:cNvSpPr/>
            <p:nvPr/>
          </p:nvSpPr>
          <p:spPr>
            <a:xfrm>
              <a:off x="8066651" y="4645410"/>
              <a:ext cx="211207" cy="211374"/>
            </a:xfrm>
            <a:custGeom>
              <a:avLst/>
              <a:gdLst/>
              <a:ahLst/>
              <a:cxnLst/>
              <a:rect l="l" t="t" r="r" b="b"/>
              <a:pathLst>
                <a:path w="1270" h="1271" extrusionOk="0">
                  <a:moveTo>
                    <a:pt x="77" y="1"/>
                  </a:moveTo>
                  <a:lnTo>
                    <a:pt x="0" y="78"/>
                  </a:lnTo>
                  <a:lnTo>
                    <a:pt x="1193" y="1270"/>
                  </a:lnTo>
                  <a:lnTo>
                    <a:pt x="1270" y="1193"/>
                  </a:lnTo>
                  <a:lnTo>
                    <a:pt x="77"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7"/>
            <p:cNvSpPr/>
            <p:nvPr/>
          </p:nvSpPr>
          <p:spPr>
            <a:xfrm>
              <a:off x="8066651" y="4645410"/>
              <a:ext cx="211207" cy="209877"/>
            </a:xfrm>
            <a:custGeom>
              <a:avLst/>
              <a:gdLst/>
              <a:ahLst/>
              <a:cxnLst/>
              <a:rect l="l" t="t" r="r" b="b"/>
              <a:pathLst>
                <a:path w="1270" h="1262" extrusionOk="0">
                  <a:moveTo>
                    <a:pt x="1193" y="1"/>
                  </a:moveTo>
                  <a:lnTo>
                    <a:pt x="0" y="1185"/>
                  </a:lnTo>
                  <a:lnTo>
                    <a:pt x="77" y="1262"/>
                  </a:lnTo>
                  <a:lnTo>
                    <a:pt x="1270" y="69"/>
                  </a:lnTo>
                  <a:lnTo>
                    <a:pt x="1193"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7"/>
            <p:cNvSpPr/>
            <p:nvPr/>
          </p:nvSpPr>
          <p:spPr>
            <a:xfrm>
              <a:off x="8257736" y="4645410"/>
              <a:ext cx="209877" cy="209877"/>
            </a:xfrm>
            <a:custGeom>
              <a:avLst/>
              <a:gdLst/>
              <a:ahLst/>
              <a:cxnLst/>
              <a:rect l="l" t="t" r="r" b="b"/>
              <a:pathLst>
                <a:path w="1262" h="1262" extrusionOk="0">
                  <a:moveTo>
                    <a:pt x="69" y="1"/>
                  </a:moveTo>
                  <a:lnTo>
                    <a:pt x="1" y="78"/>
                  </a:lnTo>
                  <a:lnTo>
                    <a:pt x="1185" y="1262"/>
                  </a:lnTo>
                  <a:lnTo>
                    <a:pt x="1262" y="1193"/>
                  </a:lnTo>
                  <a:lnTo>
                    <a:pt x="69"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7"/>
            <p:cNvSpPr/>
            <p:nvPr/>
          </p:nvSpPr>
          <p:spPr>
            <a:xfrm>
              <a:off x="8256405" y="4645410"/>
              <a:ext cx="209877" cy="209877"/>
            </a:xfrm>
            <a:custGeom>
              <a:avLst/>
              <a:gdLst/>
              <a:ahLst/>
              <a:cxnLst/>
              <a:rect l="l" t="t" r="r" b="b"/>
              <a:pathLst>
                <a:path w="1262" h="1262" extrusionOk="0">
                  <a:moveTo>
                    <a:pt x="1184" y="1"/>
                  </a:moveTo>
                  <a:lnTo>
                    <a:pt x="0" y="1193"/>
                  </a:lnTo>
                  <a:lnTo>
                    <a:pt x="69" y="1262"/>
                  </a:lnTo>
                  <a:lnTo>
                    <a:pt x="1261" y="78"/>
                  </a:lnTo>
                  <a:lnTo>
                    <a:pt x="1184"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7"/>
            <p:cNvSpPr/>
            <p:nvPr/>
          </p:nvSpPr>
          <p:spPr>
            <a:xfrm>
              <a:off x="8454641" y="4645410"/>
              <a:ext cx="211374" cy="209877"/>
            </a:xfrm>
            <a:custGeom>
              <a:avLst/>
              <a:gdLst/>
              <a:ahLst/>
              <a:cxnLst/>
              <a:rect l="l" t="t" r="r" b="b"/>
              <a:pathLst>
                <a:path w="1271" h="1262" extrusionOk="0">
                  <a:moveTo>
                    <a:pt x="78" y="1"/>
                  </a:moveTo>
                  <a:lnTo>
                    <a:pt x="1" y="78"/>
                  </a:lnTo>
                  <a:lnTo>
                    <a:pt x="1193" y="1262"/>
                  </a:lnTo>
                  <a:lnTo>
                    <a:pt x="1270" y="1193"/>
                  </a:lnTo>
                  <a:lnTo>
                    <a:pt x="78"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7"/>
            <p:cNvSpPr/>
            <p:nvPr/>
          </p:nvSpPr>
          <p:spPr>
            <a:xfrm>
              <a:off x="8453310" y="4645410"/>
              <a:ext cx="211207" cy="209877"/>
            </a:xfrm>
            <a:custGeom>
              <a:avLst/>
              <a:gdLst/>
              <a:ahLst/>
              <a:cxnLst/>
              <a:rect l="l" t="t" r="r" b="b"/>
              <a:pathLst>
                <a:path w="1270" h="1262" extrusionOk="0">
                  <a:moveTo>
                    <a:pt x="1193" y="1"/>
                  </a:moveTo>
                  <a:lnTo>
                    <a:pt x="0" y="1193"/>
                  </a:lnTo>
                  <a:lnTo>
                    <a:pt x="77" y="1262"/>
                  </a:lnTo>
                  <a:lnTo>
                    <a:pt x="1270" y="78"/>
                  </a:lnTo>
                  <a:lnTo>
                    <a:pt x="1193"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7"/>
            <p:cNvSpPr/>
            <p:nvPr/>
          </p:nvSpPr>
          <p:spPr>
            <a:xfrm>
              <a:off x="8488900" y="3278549"/>
              <a:ext cx="68684" cy="1374178"/>
            </a:xfrm>
            <a:custGeom>
              <a:avLst/>
              <a:gdLst/>
              <a:ahLst/>
              <a:cxnLst/>
              <a:rect l="l" t="t" r="r" b="b"/>
              <a:pathLst>
                <a:path w="413" h="8263" extrusionOk="0">
                  <a:moveTo>
                    <a:pt x="1" y="0"/>
                  </a:moveTo>
                  <a:lnTo>
                    <a:pt x="1" y="8263"/>
                  </a:lnTo>
                  <a:lnTo>
                    <a:pt x="412" y="8263"/>
                  </a:lnTo>
                  <a:lnTo>
                    <a:pt x="412"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7"/>
            <p:cNvSpPr/>
            <p:nvPr/>
          </p:nvSpPr>
          <p:spPr>
            <a:xfrm>
              <a:off x="8480418" y="3269902"/>
              <a:ext cx="85647" cy="1391474"/>
            </a:xfrm>
            <a:custGeom>
              <a:avLst/>
              <a:gdLst/>
              <a:ahLst/>
              <a:cxnLst/>
              <a:rect l="l" t="t" r="r" b="b"/>
              <a:pathLst>
                <a:path w="515" h="8367" extrusionOk="0">
                  <a:moveTo>
                    <a:pt x="403" y="112"/>
                  </a:moveTo>
                  <a:lnTo>
                    <a:pt x="403" y="8263"/>
                  </a:lnTo>
                  <a:lnTo>
                    <a:pt x="103" y="8263"/>
                  </a:lnTo>
                  <a:lnTo>
                    <a:pt x="103" y="112"/>
                  </a:lnTo>
                  <a:close/>
                  <a:moveTo>
                    <a:pt x="0" y="1"/>
                  </a:moveTo>
                  <a:lnTo>
                    <a:pt x="0" y="8366"/>
                  </a:lnTo>
                  <a:lnTo>
                    <a:pt x="515" y="8366"/>
                  </a:lnTo>
                  <a:lnTo>
                    <a:pt x="515" y="1"/>
                  </a:ln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7"/>
            <p:cNvSpPr/>
            <p:nvPr/>
          </p:nvSpPr>
          <p:spPr>
            <a:xfrm>
              <a:off x="8477425" y="3274226"/>
              <a:ext cx="87310" cy="104273"/>
            </a:xfrm>
            <a:custGeom>
              <a:avLst/>
              <a:gdLst/>
              <a:ahLst/>
              <a:cxnLst/>
              <a:rect l="l" t="t" r="r" b="b"/>
              <a:pathLst>
                <a:path w="525" h="627" extrusionOk="0">
                  <a:moveTo>
                    <a:pt x="430" y="1"/>
                  </a:moveTo>
                  <a:lnTo>
                    <a:pt x="18" y="541"/>
                  </a:lnTo>
                  <a:cubicBezTo>
                    <a:pt x="1" y="558"/>
                    <a:pt x="1" y="575"/>
                    <a:pt x="18" y="601"/>
                  </a:cubicBezTo>
                  <a:cubicBezTo>
                    <a:pt x="18" y="618"/>
                    <a:pt x="35" y="627"/>
                    <a:pt x="61" y="627"/>
                  </a:cubicBezTo>
                  <a:lnTo>
                    <a:pt x="481" y="627"/>
                  </a:lnTo>
                  <a:lnTo>
                    <a:pt x="481" y="524"/>
                  </a:lnTo>
                  <a:lnTo>
                    <a:pt x="164" y="524"/>
                  </a:lnTo>
                  <a:lnTo>
                    <a:pt x="524" y="61"/>
                  </a:lnTo>
                  <a:lnTo>
                    <a:pt x="430" y="1"/>
                  </a:ln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7"/>
            <p:cNvSpPr/>
            <p:nvPr/>
          </p:nvSpPr>
          <p:spPr>
            <a:xfrm>
              <a:off x="8477425" y="3365527"/>
              <a:ext cx="87310" cy="105770"/>
            </a:xfrm>
            <a:custGeom>
              <a:avLst/>
              <a:gdLst/>
              <a:ahLst/>
              <a:cxnLst/>
              <a:rect l="l" t="t" r="r" b="b"/>
              <a:pathLst>
                <a:path w="525" h="636" extrusionOk="0">
                  <a:moveTo>
                    <a:pt x="430" y="1"/>
                  </a:moveTo>
                  <a:lnTo>
                    <a:pt x="18" y="550"/>
                  </a:lnTo>
                  <a:cubicBezTo>
                    <a:pt x="1" y="567"/>
                    <a:pt x="1" y="584"/>
                    <a:pt x="18" y="610"/>
                  </a:cubicBezTo>
                  <a:cubicBezTo>
                    <a:pt x="18" y="627"/>
                    <a:pt x="35" y="636"/>
                    <a:pt x="61" y="636"/>
                  </a:cubicBezTo>
                  <a:lnTo>
                    <a:pt x="481" y="636"/>
                  </a:lnTo>
                  <a:lnTo>
                    <a:pt x="481" y="533"/>
                  </a:lnTo>
                  <a:lnTo>
                    <a:pt x="164" y="533"/>
                  </a:lnTo>
                  <a:lnTo>
                    <a:pt x="524" y="69"/>
                  </a:lnTo>
                  <a:lnTo>
                    <a:pt x="430" y="1"/>
                  </a:ln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7"/>
            <p:cNvSpPr/>
            <p:nvPr/>
          </p:nvSpPr>
          <p:spPr>
            <a:xfrm>
              <a:off x="8477425" y="3456828"/>
              <a:ext cx="87310" cy="105770"/>
            </a:xfrm>
            <a:custGeom>
              <a:avLst/>
              <a:gdLst/>
              <a:ahLst/>
              <a:cxnLst/>
              <a:rect l="l" t="t" r="r" b="b"/>
              <a:pathLst>
                <a:path w="525" h="636" extrusionOk="0">
                  <a:moveTo>
                    <a:pt x="430" y="1"/>
                  </a:moveTo>
                  <a:lnTo>
                    <a:pt x="18" y="550"/>
                  </a:lnTo>
                  <a:cubicBezTo>
                    <a:pt x="1" y="558"/>
                    <a:pt x="1" y="584"/>
                    <a:pt x="18" y="601"/>
                  </a:cubicBezTo>
                  <a:cubicBezTo>
                    <a:pt x="18" y="627"/>
                    <a:pt x="35" y="636"/>
                    <a:pt x="61" y="636"/>
                  </a:cubicBezTo>
                  <a:lnTo>
                    <a:pt x="481" y="636"/>
                  </a:lnTo>
                  <a:lnTo>
                    <a:pt x="481" y="524"/>
                  </a:lnTo>
                  <a:lnTo>
                    <a:pt x="164" y="524"/>
                  </a:lnTo>
                  <a:lnTo>
                    <a:pt x="524" y="69"/>
                  </a:lnTo>
                  <a:lnTo>
                    <a:pt x="430" y="1"/>
                  </a:ln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7"/>
            <p:cNvSpPr/>
            <p:nvPr/>
          </p:nvSpPr>
          <p:spPr>
            <a:xfrm>
              <a:off x="8477425" y="3548130"/>
              <a:ext cx="87310" cy="105770"/>
            </a:xfrm>
            <a:custGeom>
              <a:avLst/>
              <a:gdLst/>
              <a:ahLst/>
              <a:cxnLst/>
              <a:rect l="l" t="t" r="r" b="b"/>
              <a:pathLst>
                <a:path w="525" h="636" extrusionOk="0">
                  <a:moveTo>
                    <a:pt x="430" y="1"/>
                  </a:moveTo>
                  <a:lnTo>
                    <a:pt x="18" y="550"/>
                  </a:lnTo>
                  <a:cubicBezTo>
                    <a:pt x="1" y="559"/>
                    <a:pt x="1" y="584"/>
                    <a:pt x="18" y="601"/>
                  </a:cubicBezTo>
                  <a:cubicBezTo>
                    <a:pt x="18" y="619"/>
                    <a:pt x="35" y="636"/>
                    <a:pt x="61" y="636"/>
                  </a:cubicBezTo>
                  <a:lnTo>
                    <a:pt x="481" y="636"/>
                  </a:lnTo>
                  <a:lnTo>
                    <a:pt x="481" y="524"/>
                  </a:lnTo>
                  <a:lnTo>
                    <a:pt x="164" y="524"/>
                  </a:lnTo>
                  <a:lnTo>
                    <a:pt x="524" y="70"/>
                  </a:lnTo>
                  <a:lnTo>
                    <a:pt x="430" y="1"/>
                  </a:ln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7"/>
            <p:cNvSpPr/>
            <p:nvPr/>
          </p:nvSpPr>
          <p:spPr>
            <a:xfrm>
              <a:off x="8477425" y="3639598"/>
              <a:ext cx="87310" cy="105604"/>
            </a:xfrm>
            <a:custGeom>
              <a:avLst/>
              <a:gdLst/>
              <a:ahLst/>
              <a:cxnLst/>
              <a:rect l="l" t="t" r="r" b="b"/>
              <a:pathLst>
                <a:path w="525" h="635" extrusionOk="0">
                  <a:moveTo>
                    <a:pt x="430" y="0"/>
                  </a:moveTo>
                  <a:lnTo>
                    <a:pt x="18" y="549"/>
                  </a:lnTo>
                  <a:cubicBezTo>
                    <a:pt x="1" y="558"/>
                    <a:pt x="1" y="575"/>
                    <a:pt x="18" y="601"/>
                  </a:cubicBezTo>
                  <a:cubicBezTo>
                    <a:pt x="18" y="618"/>
                    <a:pt x="35" y="635"/>
                    <a:pt x="61" y="635"/>
                  </a:cubicBezTo>
                  <a:lnTo>
                    <a:pt x="481" y="635"/>
                  </a:lnTo>
                  <a:lnTo>
                    <a:pt x="481" y="523"/>
                  </a:lnTo>
                  <a:lnTo>
                    <a:pt x="164" y="523"/>
                  </a:lnTo>
                  <a:lnTo>
                    <a:pt x="524" y="60"/>
                  </a:lnTo>
                  <a:lnTo>
                    <a:pt x="430" y="0"/>
                  </a:ln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7"/>
            <p:cNvSpPr/>
            <p:nvPr/>
          </p:nvSpPr>
          <p:spPr>
            <a:xfrm>
              <a:off x="8477425" y="3732230"/>
              <a:ext cx="87310" cy="105770"/>
            </a:xfrm>
            <a:custGeom>
              <a:avLst/>
              <a:gdLst/>
              <a:ahLst/>
              <a:cxnLst/>
              <a:rect l="l" t="t" r="r" b="b"/>
              <a:pathLst>
                <a:path w="525" h="636" extrusionOk="0">
                  <a:moveTo>
                    <a:pt x="430" y="1"/>
                  </a:moveTo>
                  <a:lnTo>
                    <a:pt x="18" y="550"/>
                  </a:lnTo>
                  <a:cubicBezTo>
                    <a:pt x="1" y="558"/>
                    <a:pt x="1" y="576"/>
                    <a:pt x="18" y="601"/>
                  </a:cubicBezTo>
                  <a:cubicBezTo>
                    <a:pt x="18" y="618"/>
                    <a:pt x="35" y="636"/>
                    <a:pt x="61" y="636"/>
                  </a:cubicBezTo>
                  <a:lnTo>
                    <a:pt x="481" y="636"/>
                  </a:lnTo>
                  <a:lnTo>
                    <a:pt x="481" y="524"/>
                  </a:lnTo>
                  <a:lnTo>
                    <a:pt x="164" y="524"/>
                  </a:lnTo>
                  <a:lnTo>
                    <a:pt x="524" y="61"/>
                  </a:lnTo>
                  <a:lnTo>
                    <a:pt x="430" y="1"/>
                  </a:ln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7"/>
            <p:cNvSpPr/>
            <p:nvPr/>
          </p:nvSpPr>
          <p:spPr>
            <a:xfrm>
              <a:off x="8477425" y="3823531"/>
              <a:ext cx="87310" cy="104440"/>
            </a:xfrm>
            <a:custGeom>
              <a:avLst/>
              <a:gdLst/>
              <a:ahLst/>
              <a:cxnLst/>
              <a:rect l="l" t="t" r="r" b="b"/>
              <a:pathLst>
                <a:path w="525" h="628" extrusionOk="0">
                  <a:moveTo>
                    <a:pt x="430" y="1"/>
                  </a:moveTo>
                  <a:lnTo>
                    <a:pt x="18" y="541"/>
                  </a:lnTo>
                  <a:cubicBezTo>
                    <a:pt x="1" y="558"/>
                    <a:pt x="1" y="576"/>
                    <a:pt x="18" y="601"/>
                  </a:cubicBezTo>
                  <a:cubicBezTo>
                    <a:pt x="18" y="619"/>
                    <a:pt x="35" y="627"/>
                    <a:pt x="61" y="627"/>
                  </a:cubicBezTo>
                  <a:lnTo>
                    <a:pt x="481" y="627"/>
                  </a:lnTo>
                  <a:lnTo>
                    <a:pt x="481" y="524"/>
                  </a:lnTo>
                  <a:lnTo>
                    <a:pt x="164" y="524"/>
                  </a:lnTo>
                  <a:lnTo>
                    <a:pt x="524" y="61"/>
                  </a:lnTo>
                  <a:lnTo>
                    <a:pt x="430" y="1"/>
                  </a:ln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7"/>
            <p:cNvSpPr/>
            <p:nvPr/>
          </p:nvSpPr>
          <p:spPr>
            <a:xfrm>
              <a:off x="8477425" y="3913502"/>
              <a:ext cx="87310" cy="105770"/>
            </a:xfrm>
            <a:custGeom>
              <a:avLst/>
              <a:gdLst/>
              <a:ahLst/>
              <a:cxnLst/>
              <a:rect l="l" t="t" r="r" b="b"/>
              <a:pathLst>
                <a:path w="525" h="636" extrusionOk="0">
                  <a:moveTo>
                    <a:pt x="430" y="0"/>
                  </a:moveTo>
                  <a:lnTo>
                    <a:pt x="18" y="549"/>
                  </a:lnTo>
                  <a:cubicBezTo>
                    <a:pt x="1" y="558"/>
                    <a:pt x="1" y="584"/>
                    <a:pt x="18" y="601"/>
                  </a:cubicBezTo>
                  <a:cubicBezTo>
                    <a:pt x="18" y="627"/>
                    <a:pt x="35" y="635"/>
                    <a:pt x="61" y="635"/>
                  </a:cubicBezTo>
                  <a:lnTo>
                    <a:pt x="481" y="635"/>
                  </a:lnTo>
                  <a:lnTo>
                    <a:pt x="481" y="532"/>
                  </a:lnTo>
                  <a:lnTo>
                    <a:pt x="164" y="532"/>
                  </a:lnTo>
                  <a:lnTo>
                    <a:pt x="524" y="69"/>
                  </a:lnTo>
                  <a:lnTo>
                    <a:pt x="430" y="0"/>
                  </a:ln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7"/>
            <p:cNvSpPr/>
            <p:nvPr/>
          </p:nvSpPr>
          <p:spPr>
            <a:xfrm>
              <a:off x="8477425" y="4006134"/>
              <a:ext cx="87310" cy="105770"/>
            </a:xfrm>
            <a:custGeom>
              <a:avLst/>
              <a:gdLst/>
              <a:ahLst/>
              <a:cxnLst/>
              <a:rect l="l" t="t" r="r" b="b"/>
              <a:pathLst>
                <a:path w="525" h="636" extrusionOk="0">
                  <a:moveTo>
                    <a:pt x="430" y="1"/>
                  </a:moveTo>
                  <a:lnTo>
                    <a:pt x="18" y="550"/>
                  </a:lnTo>
                  <a:cubicBezTo>
                    <a:pt x="1" y="559"/>
                    <a:pt x="1" y="584"/>
                    <a:pt x="18" y="602"/>
                  </a:cubicBezTo>
                  <a:cubicBezTo>
                    <a:pt x="18" y="627"/>
                    <a:pt x="35" y="636"/>
                    <a:pt x="61" y="636"/>
                  </a:cubicBezTo>
                  <a:lnTo>
                    <a:pt x="481" y="636"/>
                  </a:lnTo>
                  <a:lnTo>
                    <a:pt x="481" y="533"/>
                  </a:lnTo>
                  <a:lnTo>
                    <a:pt x="164" y="533"/>
                  </a:lnTo>
                  <a:lnTo>
                    <a:pt x="524" y="70"/>
                  </a:lnTo>
                  <a:lnTo>
                    <a:pt x="430" y="1"/>
                  </a:ln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7"/>
            <p:cNvSpPr/>
            <p:nvPr/>
          </p:nvSpPr>
          <p:spPr>
            <a:xfrm>
              <a:off x="8477425" y="4097602"/>
              <a:ext cx="87310" cy="105604"/>
            </a:xfrm>
            <a:custGeom>
              <a:avLst/>
              <a:gdLst/>
              <a:ahLst/>
              <a:cxnLst/>
              <a:rect l="l" t="t" r="r" b="b"/>
              <a:pathLst>
                <a:path w="525" h="635" extrusionOk="0">
                  <a:moveTo>
                    <a:pt x="430" y="0"/>
                  </a:moveTo>
                  <a:lnTo>
                    <a:pt x="18" y="549"/>
                  </a:lnTo>
                  <a:cubicBezTo>
                    <a:pt x="1" y="558"/>
                    <a:pt x="1" y="584"/>
                    <a:pt x="18" y="601"/>
                  </a:cubicBezTo>
                  <a:cubicBezTo>
                    <a:pt x="18" y="626"/>
                    <a:pt x="35" y="635"/>
                    <a:pt x="61" y="635"/>
                  </a:cubicBezTo>
                  <a:lnTo>
                    <a:pt x="481" y="635"/>
                  </a:lnTo>
                  <a:lnTo>
                    <a:pt x="481" y="523"/>
                  </a:lnTo>
                  <a:lnTo>
                    <a:pt x="164" y="523"/>
                  </a:lnTo>
                  <a:lnTo>
                    <a:pt x="524" y="69"/>
                  </a:lnTo>
                  <a:lnTo>
                    <a:pt x="430" y="0"/>
                  </a:ln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7"/>
            <p:cNvSpPr/>
            <p:nvPr/>
          </p:nvSpPr>
          <p:spPr>
            <a:xfrm>
              <a:off x="8477425" y="4188903"/>
              <a:ext cx="87310" cy="104273"/>
            </a:xfrm>
            <a:custGeom>
              <a:avLst/>
              <a:gdLst/>
              <a:ahLst/>
              <a:cxnLst/>
              <a:rect l="l" t="t" r="r" b="b"/>
              <a:pathLst>
                <a:path w="525" h="627" extrusionOk="0">
                  <a:moveTo>
                    <a:pt x="430" y="0"/>
                  </a:moveTo>
                  <a:lnTo>
                    <a:pt x="18" y="549"/>
                  </a:lnTo>
                  <a:cubicBezTo>
                    <a:pt x="1" y="558"/>
                    <a:pt x="1" y="575"/>
                    <a:pt x="18" y="601"/>
                  </a:cubicBezTo>
                  <a:cubicBezTo>
                    <a:pt x="18" y="618"/>
                    <a:pt x="35" y="627"/>
                    <a:pt x="61" y="627"/>
                  </a:cubicBezTo>
                  <a:lnTo>
                    <a:pt x="481" y="627"/>
                  </a:lnTo>
                  <a:lnTo>
                    <a:pt x="481" y="524"/>
                  </a:lnTo>
                  <a:lnTo>
                    <a:pt x="164" y="524"/>
                  </a:lnTo>
                  <a:lnTo>
                    <a:pt x="524" y="60"/>
                  </a:lnTo>
                  <a:lnTo>
                    <a:pt x="430" y="0"/>
                  </a:ln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7"/>
            <p:cNvSpPr/>
            <p:nvPr/>
          </p:nvSpPr>
          <p:spPr>
            <a:xfrm>
              <a:off x="8477425" y="4281535"/>
              <a:ext cx="87310" cy="105770"/>
            </a:xfrm>
            <a:custGeom>
              <a:avLst/>
              <a:gdLst/>
              <a:ahLst/>
              <a:cxnLst/>
              <a:rect l="l" t="t" r="r" b="b"/>
              <a:pathLst>
                <a:path w="525" h="636" extrusionOk="0">
                  <a:moveTo>
                    <a:pt x="430" y="1"/>
                  </a:moveTo>
                  <a:lnTo>
                    <a:pt x="18" y="550"/>
                  </a:lnTo>
                  <a:cubicBezTo>
                    <a:pt x="1" y="559"/>
                    <a:pt x="1" y="576"/>
                    <a:pt x="18" y="601"/>
                  </a:cubicBezTo>
                  <a:cubicBezTo>
                    <a:pt x="18" y="619"/>
                    <a:pt x="35" y="636"/>
                    <a:pt x="61" y="636"/>
                  </a:cubicBezTo>
                  <a:lnTo>
                    <a:pt x="481" y="636"/>
                  </a:lnTo>
                  <a:lnTo>
                    <a:pt x="481" y="524"/>
                  </a:lnTo>
                  <a:lnTo>
                    <a:pt x="164" y="524"/>
                  </a:lnTo>
                  <a:lnTo>
                    <a:pt x="524" y="61"/>
                  </a:lnTo>
                  <a:lnTo>
                    <a:pt x="430" y="1"/>
                  </a:ln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7"/>
            <p:cNvSpPr/>
            <p:nvPr/>
          </p:nvSpPr>
          <p:spPr>
            <a:xfrm>
              <a:off x="8477425" y="4372836"/>
              <a:ext cx="87310" cy="104440"/>
            </a:xfrm>
            <a:custGeom>
              <a:avLst/>
              <a:gdLst/>
              <a:ahLst/>
              <a:cxnLst/>
              <a:rect l="l" t="t" r="r" b="b"/>
              <a:pathLst>
                <a:path w="525" h="628" extrusionOk="0">
                  <a:moveTo>
                    <a:pt x="430" y="1"/>
                  </a:moveTo>
                  <a:lnTo>
                    <a:pt x="18" y="541"/>
                  </a:lnTo>
                  <a:cubicBezTo>
                    <a:pt x="1" y="559"/>
                    <a:pt x="1" y="576"/>
                    <a:pt x="18" y="602"/>
                  </a:cubicBezTo>
                  <a:cubicBezTo>
                    <a:pt x="18" y="619"/>
                    <a:pt x="35" y="627"/>
                    <a:pt x="61" y="627"/>
                  </a:cubicBezTo>
                  <a:lnTo>
                    <a:pt x="481" y="627"/>
                  </a:lnTo>
                  <a:lnTo>
                    <a:pt x="481" y="524"/>
                  </a:lnTo>
                  <a:lnTo>
                    <a:pt x="164" y="524"/>
                  </a:lnTo>
                  <a:lnTo>
                    <a:pt x="524" y="61"/>
                  </a:lnTo>
                  <a:lnTo>
                    <a:pt x="430" y="1"/>
                  </a:ln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7"/>
            <p:cNvSpPr/>
            <p:nvPr/>
          </p:nvSpPr>
          <p:spPr>
            <a:xfrm>
              <a:off x="8477425" y="4462807"/>
              <a:ext cx="87310" cy="105770"/>
            </a:xfrm>
            <a:custGeom>
              <a:avLst/>
              <a:gdLst/>
              <a:ahLst/>
              <a:cxnLst/>
              <a:rect l="l" t="t" r="r" b="b"/>
              <a:pathLst>
                <a:path w="525" h="636" extrusionOk="0">
                  <a:moveTo>
                    <a:pt x="430" y="0"/>
                  </a:moveTo>
                  <a:lnTo>
                    <a:pt x="18" y="550"/>
                  </a:lnTo>
                  <a:cubicBezTo>
                    <a:pt x="1" y="558"/>
                    <a:pt x="1" y="584"/>
                    <a:pt x="18" y="601"/>
                  </a:cubicBezTo>
                  <a:cubicBezTo>
                    <a:pt x="18" y="627"/>
                    <a:pt x="35" y="635"/>
                    <a:pt x="61" y="635"/>
                  </a:cubicBezTo>
                  <a:lnTo>
                    <a:pt x="481" y="635"/>
                  </a:lnTo>
                  <a:lnTo>
                    <a:pt x="481" y="532"/>
                  </a:lnTo>
                  <a:lnTo>
                    <a:pt x="164" y="532"/>
                  </a:lnTo>
                  <a:lnTo>
                    <a:pt x="524" y="69"/>
                  </a:lnTo>
                  <a:lnTo>
                    <a:pt x="430" y="0"/>
                  </a:ln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7"/>
            <p:cNvSpPr/>
            <p:nvPr/>
          </p:nvSpPr>
          <p:spPr>
            <a:xfrm>
              <a:off x="8477425" y="4555606"/>
              <a:ext cx="87310" cy="105770"/>
            </a:xfrm>
            <a:custGeom>
              <a:avLst/>
              <a:gdLst/>
              <a:ahLst/>
              <a:cxnLst/>
              <a:rect l="l" t="t" r="r" b="b"/>
              <a:pathLst>
                <a:path w="525" h="636" extrusionOk="0">
                  <a:moveTo>
                    <a:pt x="430" y="0"/>
                  </a:moveTo>
                  <a:lnTo>
                    <a:pt x="18" y="549"/>
                  </a:lnTo>
                  <a:cubicBezTo>
                    <a:pt x="1" y="558"/>
                    <a:pt x="1" y="584"/>
                    <a:pt x="18" y="601"/>
                  </a:cubicBezTo>
                  <a:cubicBezTo>
                    <a:pt x="18" y="626"/>
                    <a:pt x="35" y="635"/>
                    <a:pt x="61" y="635"/>
                  </a:cubicBezTo>
                  <a:lnTo>
                    <a:pt x="481" y="635"/>
                  </a:lnTo>
                  <a:lnTo>
                    <a:pt x="481" y="532"/>
                  </a:lnTo>
                  <a:lnTo>
                    <a:pt x="164" y="532"/>
                  </a:lnTo>
                  <a:lnTo>
                    <a:pt x="524" y="69"/>
                  </a:lnTo>
                  <a:lnTo>
                    <a:pt x="430" y="0"/>
                  </a:ln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7"/>
            <p:cNvSpPr/>
            <p:nvPr/>
          </p:nvSpPr>
          <p:spPr>
            <a:xfrm>
              <a:off x="6240290" y="3004645"/>
              <a:ext cx="17296" cy="1605342"/>
            </a:xfrm>
            <a:custGeom>
              <a:avLst/>
              <a:gdLst/>
              <a:ahLst/>
              <a:cxnLst/>
              <a:rect l="l" t="t" r="r" b="b"/>
              <a:pathLst>
                <a:path w="104" h="9653" extrusionOk="0">
                  <a:moveTo>
                    <a:pt x="0" y="0"/>
                  </a:moveTo>
                  <a:lnTo>
                    <a:pt x="0" y="9652"/>
                  </a:lnTo>
                  <a:lnTo>
                    <a:pt x="103" y="9652"/>
                  </a:lnTo>
                  <a:lnTo>
                    <a:pt x="103"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7"/>
            <p:cNvSpPr/>
            <p:nvPr/>
          </p:nvSpPr>
          <p:spPr>
            <a:xfrm>
              <a:off x="8319102" y="4188903"/>
              <a:ext cx="120072" cy="72842"/>
            </a:xfrm>
            <a:custGeom>
              <a:avLst/>
              <a:gdLst/>
              <a:ahLst/>
              <a:cxnLst/>
              <a:rect l="l" t="t" r="r" b="b"/>
              <a:pathLst>
                <a:path w="722" h="438" extrusionOk="0">
                  <a:moveTo>
                    <a:pt x="69" y="0"/>
                  </a:moveTo>
                  <a:lnTo>
                    <a:pt x="1" y="198"/>
                  </a:lnTo>
                  <a:lnTo>
                    <a:pt x="653" y="438"/>
                  </a:lnTo>
                  <a:lnTo>
                    <a:pt x="721" y="240"/>
                  </a:lnTo>
                  <a:lnTo>
                    <a:pt x="69"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7"/>
            <p:cNvSpPr/>
            <p:nvPr/>
          </p:nvSpPr>
          <p:spPr>
            <a:xfrm>
              <a:off x="7789753" y="3977696"/>
              <a:ext cx="242805" cy="97122"/>
            </a:xfrm>
            <a:custGeom>
              <a:avLst/>
              <a:gdLst/>
              <a:ahLst/>
              <a:cxnLst/>
              <a:rect l="l" t="t" r="r" b="b"/>
              <a:pathLst>
                <a:path w="1460" h="584" extrusionOk="0">
                  <a:moveTo>
                    <a:pt x="52" y="0"/>
                  </a:moveTo>
                  <a:lnTo>
                    <a:pt x="1" y="206"/>
                  </a:lnTo>
                  <a:lnTo>
                    <a:pt x="1408" y="584"/>
                  </a:lnTo>
                  <a:lnTo>
                    <a:pt x="1459" y="378"/>
                  </a:lnTo>
                  <a:lnTo>
                    <a:pt x="52"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7"/>
            <p:cNvSpPr/>
            <p:nvPr/>
          </p:nvSpPr>
          <p:spPr>
            <a:xfrm>
              <a:off x="7791250" y="3471131"/>
              <a:ext cx="18626" cy="563774"/>
            </a:xfrm>
            <a:custGeom>
              <a:avLst/>
              <a:gdLst/>
              <a:ahLst/>
              <a:cxnLst/>
              <a:rect l="l" t="t" r="r" b="b"/>
              <a:pathLst>
                <a:path w="112" h="3390" extrusionOk="0">
                  <a:moveTo>
                    <a:pt x="0" y="1"/>
                  </a:moveTo>
                  <a:lnTo>
                    <a:pt x="0" y="3390"/>
                  </a:lnTo>
                  <a:lnTo>
                    <a:pt x="112" y="3390"/>
                  </a:lnTo>
                  <a:lnTo>
                    <a:pt x="112"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7"/>
            <p:cNvSpPr/>
            <p:nvPr/>
          </p:nvSpPr>
          <p:spPr>
            <a:xfrm>
              <a:off x="7524331" y="3760335"/>
              <a:ext cx="278395" cy="391316"/>
            </a:xfrm>
            <a:custGeom>
              <a:avLst/>
              <a:gdLst/>
              <a:ahLst/>
              <a:cxnLst/>
              <a:rect l="l" t="t" r="r" b="b"/>
              <a:pathLst>
                <a:path w="1674" h="2353" extrusionOk="0">
                  <a:moveTo>
                    <a:pt x="1115" y="1"/>
                  </a:moveTo>
                  <a:cubicBezTo>
                    <a:pt x="1113" y="1"/>
                    <a:pt x="1110" y="2"/>
                    <a:pt x="1108" y="3"/>
                  </a:cubicBezTo>
                  <a:cubicBezTo>
                    <a:pt x="1047" y="12"/>
                    <a:pt x="378" y="338"/>
                    <a:pt x="181" y="1007"/>
                  </a:cubicBezTo>
                  <a:cubicBezTo>
                    <a:pt x="1" y="1693"/>
                    <a:pt x="421" y="2311"/>
                    <a:pt x="464" y="2346"/>
                  </a:cubicBezTo>
                  <a:cubicBezTo>
                    <a:pt x="469" y="2351"/>
                    <a:pt x="476" y="2353"/>
                    <a:pt x="483" y="2353"/>
                  </a:cubicBezTo>
                  <a:cubicBezTo>
                    <a:pt x="511" y="2353"/>
                    <a:pt x="550" y="2320"/>
                    <a:pt x="550" y="2320"/>
                  </a:cubicBezTo>
                  <a:lnTo>
                    <a:pt x="1674" y="1419"/>
                  </a:lnTo>
                  <a:lnTo>
                    <a:pt x="1168" y="63"/>
                  </a:lnTo>
                  <a:cubicBezTo>
                    <a:pt x="1168" y="63"/>
                    <a:pt x="1140" y="1"/>
                    <a:pt x="1115" y="1"/>
                  </a:cubicBez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7"/>
            <p:cNvSpPr/>
            <p:nvPr/>
          </p:nvSpPr>
          <p:spPr>
            <a:xfrm>
              <a:off x="7518676" y="3752186"/>
              <a:ext cx="294027" cy="406948"/>
            </a:xfrm>
            <a:custGeom>
              <a:avLst/>
              <a:gdLst/>
              <a:ahLst/>
              <a:cxnLst/>
              <a:rect l="l" t="t" r="r" b="b"/>
              <a:pathLst>
                <a:path w="1768" h="2447" extrusionOk="0">
                  <a:moveTo>
                    <a:pt x="1142" y="87"/>
                  </a:moveTo>
                  <a:cubicBezTo>
                    <a:pt x="1150" y="87"/>
                    <a:pt x="1159" y="104"/>
                    <a:pt x="1159" y="138"/>
                  </a:cubicBezTo>
                  <a:lnTo>
                    <a:pt x="1665" y="1459"/>
                  </a:lnTo>
                  <a:lnTo>
                    <a:pt x="558" y="2343"/>
                  </a:lnTo>
                  <a:cubicBezTo>
                    <a:pt x="550" y="2360"/>
                    <a:pt x="524" y="2369"/>
                    <a:pt x="515" y="2369"/>
                  </a:cubicBezTo>
                  <a:cubicBezTo>
                    <a:pt x="455" y="2292"/>
                    <a:pt x="86" y="1700"/>
                    <a:pt x="258" y="1073"/>
                  </a:cubicBezTo>
                  <a:cubicBezTo>
                    <a:pt x="438" y="413"/>
                    <a:pt x="1081" y="104"/>
                    <a:pt x="1142" y="87"/>
                  </a:cubicBezTo>
                  <a:close/>
                  <a:moveTo>
                    <a:pt x="1142" y="1"/>
                  </a:moveTo>
                  <a:cubicBezTo>
                    <a:pt x="1064" y="9"/>
                    <a:pt x="378" y="344"/>
                    <a:pt x="181" y="1039"/>
                  </a:cubicBezTo>
                  <a:cubicBezTo>
                    <a:pt x="0" y="1742"/>
                    <a:pt x="421" y="2377"/>
                    <a:pt x="472" y="2420"/>
                  </a:cubicBezTo>
                  <a:cubicBezTo>
                    <a:pt x="481" y="2429"/>
                    <a:pt x="498" y="2446"/>
                    <a:pt x="515" y="2446"/>
                  </a:cubicBezTo>
                  <a:cubicBezTo>
                    <a:pt x="558" y="2446"/>
                    <a:pt x="601" y="2412"/>
                    <a:pt x="627" y="2386"/>
                  </a:cubicBezTo>
                  <a:lnTo>
                    <a:pt x="1768" y="1468"/>
                  </a:lnTo>
                  <a:lnTo>
                    <a:pt x="1244" y="95"/>
                  </a:lnTo>
                  <a:cubicBezTo>
                    <a:pt x="1236" y="69"/>
                    <a:pt x="1202" y="1"/>
                    <a:pt x="1150" y="1"/>
                  </a:cubicBez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7"/>
            <p:cNvSpPr/>
            <p:nvPr/>
          </p:nvSpPr>
          <p:spPr>
            <a:xfrm>
              <a:off x="7574388" y="4017609"/>
              <a:ext cx="109928" cy="102943"/>
            </a:xfrm>
            <a:custGeom>
              <a:avLst/>
              <a:gdLst/>
              <a:ahLst/>
              <a:cxnLst/>
              <a:rect l="l" t="t" r="r" b="b"/>
              <a:pathLst>
                <a:path w="661" h="619" extrusionOk="0">
                  <a:moveTo>
                    <a:pt x="163" y="1"/>
                  </a:moveTo>
                  <a:lnTo>
                    <a:pt x="0" y="104"/>
                  </a:lnTo>
                  <a:lnTo>
                    <a:pt x="163" y="584"/>
                  </a:lnTo>
                  <a:lnTo>
                    <a:pt x="223" y="601"/>
                  </a:lnTo>
                  <a:lnTo>
                    <a:pt x="275" y="618"/>
                  </a:lnTo>
                  <a:lnTo>
                    <a:pt x="661" y="292"/>
                  </a:lnTo>
                  <a:lnTo>
                    <a:pt x="575" y="104"/>
                  </a:lnTo>
                  <a:lnTo>
                    <a:pt x="378" y="52"/>
                  </a:lnTo>
                  <a:lnTo>
                    <a:pt x="163" y="1"/>
                  </a:ln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7"/>
            <p:cNvSpPr/>
            <p:nvPr/>
          </p:nvSpPr>
          <p:spPr>
            <a:xfrm>
              <a:off x="7625610" y="3790769"/>
              <a:ext cx="111591" cy="101446"/>
            </a:xfrm>
            <a:custGeom>
              <a:avLst/>
              <a:gdLst/>
              <a:ahLst/>
              <a:cxnLst/>
              <a:rect l="l" t="t" r="r" b="b"/>
              <a:pathLst>
                <a:path w="671" h="610" extrusionOk="0">
                  <a:moveTo>
                    <a:pt x="387" y="0"/>
                  </a:moveTo>
                  <a:lnTo>
                    <a:pt x="1" y="326"/>
                  </a:lnTo>
                  <a:lnTo>
                    <a:pt x="87" y="507"/>
                  </a:lnTo>
                  <a:lnTo>
                    <a:pt x="293" y="558"/>
                  </a:lnTo>
                  <a:lnTo>
                    <a:pt x="507" y="610"/>
                  </a:lnTo>
                  <a:lnTo>
                    <a:pt x="670" y="507"/>
                  </a:lnTo>
                  <a:lnTo>
                    <a:pt x="507" y="35"/>
                  </a:lnTo>
                  <a:lnTo>
                    <a:pt x="438" y="9"/>
                  </a:lnTo>
                  <a:lnTo>
                    <a:pt x="387" y="0"/>
                  </a:ln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7"/>
            <p:cNvSpPr/>
            <p:nvPr/>
          </p:nvSpPr>
          <p:spPr>
            <a:xfrm>
              <a:off x="7582870" y="3883567"/>
              <a:ext cx="120072" cy="135705"/>
            </a:xfrm>
            <a:custGeom>
              <a:avLst/>
              <a:gdLst/>
              <a:ahLst/>
              <a:cxnLst/>
              <a:rect l="l" t="t" r="r" b="b"/>
              <a:pathLst>
                <a:path w="722" h="816" extrusionOk="0">
                  <a:moveTo>
                    <a:pt x="181" y="0"/>
                  </a:moveTo>
                  <a:lnTo>
                    <a:pt x="26" y="318"/>
                  </a:lnTo>
                  <a:lnTo>
                    <a:pt x="1" y="669"/>
                  </a:lnTo>
                  <a:lnTo>
                    <a:pt x="541" y="815"/>
                  </a:lnTo>
                  <a:lnTo>
                    <a:pt x="558" y="463"/>
                  </a:lnTo>
                  <a:lnTo>
                    <a:pt x="721" y="155"/>
                  </a:lnTo>
                  <a:lnTo>
                    <a:pt x="181" y="0"/>
                  </a:ln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7"/>
            <p:cNvSpPr/>
            <p:nvPr/>
          </p:nvSpPr>
          <p:spPr>
            <a:xfrm>
              <a:off x="7755495" y="3398455"/>
              <a:ext cx="90137" cy="89971"/>
            </a:xfrm>
            <a:custGeom>
              <a:avLst/>
              <a:gdLst/>
              <a:ahLst/>
              <a:cxnLst/>
              <a:rect l="l" t="t" r="r" b="b"/>
              <a:pathLst>
                <a:path w="542" h="541" extrusionOk="0">
                  <a:moveTo>
                    <a:pt x="275" y="0"/>
                  </a:moveTo>
                  <a:cubicBezTo>
                    <a:pt x="121" y="0"/>
                    <a:pt x="1" y="120"/>
                    <a:pt x="1" y="266"/>
                  </a:cubicBezTo>
                  <a:cubicBezTo>
                    <a:pt x="1" y="420"/>
                    <a:pt x="121" y="541"/>
                    <a:pt x="275" y="541"/>
                  </a:cubicBezTo>
                  <a:cubicBezTo>
                    <a:pt x="421" y="541"/>
                    <a:pt x="541" y="420"/>
                    <a:pt x="541" y="266"/>
                  </a:cubicBezTo>
                  <a:cubicBezTo>
                    <a:pt x="541" y="120"/>
                    <a:pt x="421" y="0"/>
                    <a:pt x="275"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7"/>
            <p:cNvSpPr/>
            <p:nvPr/>
          </p:nvSpPr>
          <p:spPr>
            <a:xfrm>
              <a:off x="6862270" y="3445520"/>
              <a:ext cx="536666" cy="1078821"/>
            </a:xfrm>
            <a:custGeom>
              <a:avLst/>
              <a:gdLst/>
              <a:ahLst/>
              <a:cxnLst/>
              <a:rect l="l" t="t" r="r" b="b"/>
              <a:pathLst>
                <a:path w="3227" h="6487" extrusionOk="0">
                  <a:moveTo>
                    <a:pt x="1150" y="0"/>
                  </a:moveTo>
                  <a:lnTo>
                    <a:pt x="850" y="309"/>
                  </a:lnTo>
                  <a:lnTo>
                    <a:pt x="2240" y="1639"/>
                  </a:lnTo>
                  <a:lnTo>
                    <a:pt x="421" y="3149"/>
                  </a:lnTo>
                  <a:cubicBezTo>
                    <a:pt x="370" y="3200"/>
                    <a:pt x="335" y="3269"/>
                    <a:pt x="344" y="3346"/>
                  </a:cubicBezTo>
                  <a:cubicBezTo>
                    <a:pt x="353" y="3415"/>
                    <a:pt x="395" y="3484"/>
                    <a:pt x="464" y="3518"/>
                  </a:cubicBezTo>
                  <a:lnTo>
                    <a:pt x="2566" y="4607"/>
                  </a:lnTo>
                  <a:lnTo>
                    <a:pt x="1" y="6109"/>
                  </a:lnTo>
                  <a:lnTo>
                    <a:pt x="215" y="6486"/>
                  </a:lnTo>
                  <a:lnTo>
                    <a:pt x="3124" y="4779"/>
                  </a:lnTo>
                  <a:cubicBezTo>
                    <a:pt x="3184" y="4736"/>
                    <a:pt x="3227" y="4659"/>
                    <a:pt x="3227" y="4590"/>
                  </a:cubicBezTo>
                  <a:cubicBezTo>
                    <a:pt x="3227" y="4513"/>
                    <a:pt x="3175" y="4436"/>
                    <a:pt x="3115" y="4402"/>
                  </a:cubicBezTo>
                  <a:lnTo>
                    <a:pt x="945" y="3278"/>
                  </a:lnTo>
                  <a:lnTo>
                    <a:pt x="2703" y="1819"/>
                  </a:lnTo>
                  <a:cubicBezTo>
                    <a:pt x="2746" y="1776"/>
                    <a:pt x="2781" y="1725"/>
                    <a:pt x="2781" y="1656"/>
                  </a:cubicBezTo>
                  <a:cubicBezTo>
                    <a:pt x="2781" y="1596"/>
                    <a:pt x="2755" y="1545"/>
                    <a:pt x="2712" y="1502"/>
                  </a:cubicBezTo>
                  <a:lnTo>
                    <a:pt x="1150"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7"/>
            <p:cNvSpPr/>
            <p:nvPr/>
          </p:nvSpPr>
          <p:spPr>
            <a:xfrm>
              <a:off x="6836659" y="3399786"/>
              <a:ext cx="238481" cy="1152993"/>
            </a:xfrm>
            <a:custGeom>
              <a:avLst/>
              <a:gdLst/>
              <a:ahLst/>
              <a:cxnLst/>
              <a:rect l="l" t="t" r="r" b="b"/>
              <a:pathLst>
                <a:path w="1434" h="6933" extrusionOk="0">
                  <a:moveTo>
                    <a:pt x="1004" y="1"/>
                  </a:moveTo>
                  <a:lnTo>
                    <a:pt x="0" y="6873"/>
                  </a:lnTo>
                  <a:lnTo>
                    <a:pt x="429" y="6933"/>
                  </a:lnTo>
                  <a:lnTo>
                    <a:pt x="1433" y="61"/>
                  </a:lnTo>
                  <a:lnTo>
                    <a:pt x="1004"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7"/>
            <p:cNvSpPr/>
            <p:nvPr/>
          </p:nvSpPr>
          <p:spPr>
            <a:xfrm>
              <a:off x="7210513" y="3398455"/>
              <a:ext cx="238481" cy="1154323"/>
            </a:xfrm>
            <a:custGeom>
              <a:avLst/>
              <a:gdLst/>
              <a:ahLst/>
              <a:cxnLst/>
              <a:rect l="l" t="t" r="r" b="b"/>
              <a:pathLst>
                <a:path w="1434" h="6941" extrusionOk="0">
                  <a:moveTo>
                    <a:pt x="429" y="0"/>
                  </a:moveTo>
                  <a:lnTo>
                    <a:pt x="0" y="69"/>
                  </a:lnTo>
                  <a:lnTo>
                    <a:pt x="1004" y="6941"/>
                  </a:lnTo>
                  <a:lnTo>
                    <a:pt x="1433" y="6881"/>
                  </a:lnTo>
                  <a:lnTo>
                    <a:pt x="429"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7"/>
            <p:cNvSpPr/>
            <p:nvPr/>
          </p:nvSpPr>
          <p:spPr>
            <a:xfrm>
              <a:off x="6870918" y="3528173"/>
              <a:ext cx="271243" cy="199899"/>
            </a:xfrm>
            <a:custGeom>
              <a:avLst/>
              <a:gdLst/>
              <a:ahLst/>
              <a:cxnLst/>
              <a:rect l="l" t="t" r="r" b="b"/>
              <a:pathLst>
                <a:path w="1631" h="1202" extrusionOk="0">
                  <a:moveTo>
                    <a:pt x="0" y="1"/>
                  </a:moveTo>
                  <a:lnTo>
                    <a:pt x="0" y="1202"/>
                  </a:lnTo>
                  <a:lnTo>
                    <a:pt x="112" y="1202"/>
                  </a:lnTo>
                  <a:lnTo>
                    <a:pt x="112" y="112"/>
                  </a:lnTo>
                  <a:lnTo>
                    <a:pt x="1630" y="112"/>
                  </a:lnTo>
                  <a:lnTo>
                    <a:pt x="1630"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7"/>
            <p:cNvSpPr/>
            <p:nvPr/>
          </p:nvSpPr>
          <p:spPr>
            <a:xfrm>
              <a:off x="7141995" y="3528173"/>
              <a:ext cx="271243" cy="199899"/>
            </a:xfrm>
            <a:custGeom>
              <a:avLst/>
              <a:gdLst/>
              <a:ahLst/>
              <a:cxnLst/>
              <a:rect l="l" t="t" r="r" b="b"/>
              <a:pathLst>
                <a:path w="1631" h="1202" extrusionOk="0">
                  <a:moveTo>
                    <a:pt x="0" y="1"/>
                  </a:moveTo>
                  <a:lnTo>
                    <a:pt x="0" y="112"/>
                  </a:lnTo>
                  <a:lnTo>
                    <a:pt x="1528" y="112"/>
                  </a:lnTo>
                  <a:lnTo>
                    <a:pt x="1528" y="1202"/>
                  </a:lnTo>
                  <a:lnTo>
                    <a:pt x="1631" y="1202"/>
                  </a:lnTo>
                  <a:lnTo>
                    <a:pt x="1631"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7"/>
            <p:cNvSpPr/>
            <p:nvPr/>
          </p:nvSpPr>
          <p:spPr>
            <a:xfrm>
              <a:off x="6947917" y="3538152"/>
              <a:ext cx="18792" cy="171460"/>
            </a:xfrm>
            <a:custGeom>
              <a:avLst/>
              <a:gdLst/>
              <a:ahLst/>
              <a:cxnLst/>
              <a:rect l="l" t="t" r="r" b="b"/>
              <a:pathLst>
                <a:path w="113" h="1031" extrusionOk="0">
                  <a:moveTo>
                    <a:pt x="1" y="1"/>
                  </a:moveTo>
                  <a:lnTo>
                    <a:pt x="1" y="1030"/>
                  </a:lnTo>
                  <a:lnTo>
                    <a:pt x="112" y="1030"/>
                  </a:lnTo>
                  <a:lnTo>
                    <a:pt x="112"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7"/>
            <p:cNvSpPr/>
            <p:nvPr/>
          </p:nvSpPr>
          <p:spPr>
            <a:xfrm>
              <a:off x="6975025" y="3538152"/>
              <a:ext cx="17296" cy="171460"/>
            </a:xfrm>
            <a:custGeom>
              <a:avLst/>
              <a:gdLst/>
              <a:ahLst/>
              <a:cxnLst/>
              <a:rect l="l" t="t" r="r" b="b"/>
              <a:pathLst>
                <a:path w="104" h="1031" extrusionOk="0">
                  <a:moveTo>
                    <a:pt x="1" y="1"/>
                  </a:moveTo>
                  <a:lnTo>
                    <a:pt x="1" y="1030"/>
                  </a:lnTo>
                  <a:lnTo>
                    <a:pt x="104" y="1030"/>
                  </a:lnTo>
                  <a:lnTo>
                    <a:pt x="104"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7"/>
            <p:cNvSpPr/>
            <p:nvPr/>
          </p:nvSpPr>
          <p:spPr>
            <a:xfrm>
              <a:off x="7320274" y="3538152"/>
              <a:ext cx="18792" cy="171460"/>
            </a:xfrm>
            <a:custGeom>
              <a:avLst/>
              <a:gdLst/>
              <a:ahLst/>
              <a:cxnLst/>
              <a:rect l="l" t="t" r="r" b="b"/>
              <a:pathLst>
                <a:path w="113" h="1031" extrusionOk="0">
                  <a:moveTo>
                    <a:pt x="1" y="1"/>
                  </a:moveTo>
                  <a:lnTo>
                    <a:pt x="1" y="1030"/>
                  </a:lnTo>
                  <a:lnTo>
                    <a:pt x="112" y="1030"/>
                  </a:lnTo>
                  <a:lnTo>
                    <a:pt x="112"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7"/>
            <p:cNvSpPr/>
            <p:nvPr/>
          </p:nvSpPr>
          <p:spPr>
            <a:xfrm>
              <a:off x="7291836" y="3538152"/>
              <a:ext cx="18626" cy="171460"/>
            </a:xfrm>
            <a:custGeom>
              <a:avLst/>
              <a:gdLst/>
              <a:ahLst/>
              <a:cxnLst/>
              <a:rect l="l" t="t" r="r" b="b"/>
              <a:pathLst>
                <a:path w="112" h="1031" extrusionOk="0">
                  <a:moveTo>
                    <a:pt x="0" y="1"/>
                  </a:moveTo>
                  <a:lnTo>
                    <a:pt x="0" y="1030"/>
                  </a:lnTo>
                  <a:lnTo>
                    <a:pt x="112" y="1030"/>
                  </a:lnTo>
                  <a:lnTo>
                    <a:pt x="112"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7"/>
            <p:cNvSpPr/>
            <p:nvPr/>
          </p:nvSpPr>
          <p:spPr>
            <a:xfrm>
              <a:off x="7193384" y="3538152"/>
              <a:ext cx="18626" cy="171460"/>
            </a:xfrm>
            <a:custGeom>
              <a:avLst/>
              <a:gdLst/>
              <a:ahLst/>
              <a:cxnLst/>
              <a:rect l="l" t="t" r="r" b="b"/>
              <a:pathLst>
                <a:path w="112" h="1031" extrusionOk="0">
                  <a:moveTo>
                    <a:pt x="0" y="1"/>
                  </a:moveTo>
                  <a:lnTo>
                    <a:pt x="0" y="1030"/>
                  </a:lnTo>
                  <a:lnTo>
                    <a:pt x="112" y="1030"/>
                  </a:lnTo>
                  <a:lnTo>
                    <a:pt x="112"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7"/>
            <p:cNvSpPr/>
            <p:nvPr/>
          </p:nvSpPr>
          <p:spPr>
            <a:xfrm>
              <a:off x="7074974" y="3538152"/>
              <a:ext cx="17296" cy="171460"/>
            </a:xfrm>
            <a:custGeom>
              <a:avLst/>
              <a:gdLst/>
              <a:ahLst/>
              <a:cxnLst/>
              <a:rect l="l" t="t" r="r" b="b"/>
              <a:pathLst>
                <a:path w="104" h="1031" extrusionOk="0">
                  <a:moveTo>
                    <a:pt x="0" y="1"/>
                  </a:moveTo>
                  <a:lnTo>
                    <a:pt x="0" y="1030"/>
                  </a:lnTo>
                  <a:lnTo>
                    <a:pt x="103" y="1030"/>
                  </a:lnTo>
                  <a:lnTo>
                    <a:pt x="103"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7"/>
            <p:cNvSpPr/>
            <p:nvPr/>
          </p:nvSpPr>
          <p:spPr>
            <a:xfrm>
              <a:off x="6731056" y="4284528"/>
              <a:ext cx="17296" cy="208380"/>
            </a:xfrm>
            <a:custGeom>
              <a:avLst/>
              <a:gdLst/>
              <a:ahLst/>
              <a:cxnLst/>
              <a:rect l="l" t="t" r="r" b="b"/>
              <a:pathLst>
                <a:path w="104" h="1253" extrusionOk="0">
                  <a:moveTo>
                    <a:pt x="0" y="0"/>
                  </a:moveTo>
                  <a:lnTo>
                    <a:pt x="0" y="1253"/>
                  </a:lnTo>
                  <a:lnTo>
                    <a:pt x="103" y="1253"/>
                  </a:lnTo>
                  <a:lnTo>
                    <a:pt x="103" y="0"/>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7"/>
            <p:cNvSpPr/>
            <p:nvPr/>
          </p:nvSpPr>
          <p:spPr>
            <a:xfrm>
              <a:off x="6853789" y="4284528"/>
              <a:ext cx="17296" cy="208380"/>
            </a:xfrm>
            <a:custGeom>
              <a:avLst/>
              <a:gdLst/>
              <a:ahLst/>
              <a:cxnLst/>
              <a:rect l="l" t="t" r="r" b="b"/>
              <a:pathLst>
                <a:path w="104" h="1253" extrusionOk="0">
                  <a:moveTo>
                    <a:pt x="0" y="0"/>
                  </a:moveTo>
                  <a:lnTo>
                    <a:pt x="0" y="1253"/>
                  </a:lnTo>
                  <a:lnTo>
                    <a:pt x="103" y="1253"/>
                  </a:lnTo>
                  <a:lnTo>
                    <a:pt x="103" y="0"/>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7"/>
            <p:cNvSpPr/>
            <p:nvPr/>
          </p:nvSpPr>
          <p:spPr>
            <a:xfrm>
              <a:off x="6882227" y="4284528"/>
              <a:ext cx="17296" cy="208380"/>
            </a:xfrm>
            <a:custGeom>
              <a:avLst/>
              <a:gdLst/>
              <a:ahLst/>
              <a:cxnLst/>
              <a:rect l="l" t="t" r="r" b="b"/>
              <a:pathLst>
                <a:path w="104" h="1253" extrusionOk="0">
                  <a:moveTo>
                    <a:pt x="1" y="0"/>
                  </a:moveTo>
                  <a:lnTo>
                    <a:pt x="1" y="1253"/>
                  </a:lnTo>
                  <a:lnTo>
                    <a:pt x="104" y="1253"/>
                  </a:lnTo>
                  <a:lnTo>
                    <a:pt x="104" y="0"/>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7"/>
            <p:cNvSpPr/>
            <p:nvPr/>
          </p:nvSpPr>
          <p:spPr>
            <a:xfrm>
              <a:off x="7050694" y="4284528"/>
              <a:ext cx="18626" cy="208380"/>
            </a:xfrm>
            <a:custGeom>
              <a:avLst/>
              <a:gdLst/>
              <a:ahLst/>
              <a:cxnLst/>
              <a:rect l="l" t="t" r="r" b="b"/>
              <a:pathLst>
                <a:path w="112" h="1253" extrusionOk="0">
                  <a:moveTo>
                    <a:pt x="0" y="0"/>
                  </a:moveTo>
                  <a:lnTo>
                    <a:pt x="0" y="1253"/>
                  </a:lnTo>
                  <a:lnTo>
                    <a:pt x="112" y="1253"/>
                  </a:lnTo>
                  <a:lnTo>
                    <a:pt x="112" y="0"/>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7"/>
            <p:cNvSpPr/>
            <p:nvPr/>
          </p:nvSpPr>
          <p:spPr>
            <a:xfrm>
              <a:off x="7538633" y="4284528"/>
              <a:ext cx="17296" cy="208380"/>
            </a:xfrm>
            <a:custGeom>
              <a:avLst/>
              <a:gdLst/>
              <a:ahLst/>
              <a:cxnLst/>
              <a:rect l="l" t="t" r="r" b="b"/>
              <a:pathLst>
                <a:path w="104" h="1253" extrusionOk="0">
                  <a:moveTo>
                    <a:pt x="1" y="0"/>
                  </a:moveTo>
                  <a:lnTo>
                    <a:pt x="1" y="1253"/>
                  </a:lnTo>
                  <a:lnTo>
                    <a:pt x="104" y="1253"/>
                  </a:lnTo>
                  <a:lnTo>
                    <a:pt x="104" y="0"/>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7"/>
            <p:cNvSpPr/>
            <p:nvPr/>
          </p:nvSpPr>
          <p:spPr>
            <a:xfrm>
              <a:off x="7414569" y="4284528"/>
              <a:ext cx="18626" cy="208380"/>
            </a:xfrm>
            <a:custGeom>
              <a:avLst/>
              <a:gdLst/>
              <a:ahLst/>
              <a:cxnLst/>
              <a:rect l="l" t="t" r="r" b="b"/>
              <a:pathLst>
                <a:path w="112" h="1253" extrusionOk="0">
                  <a:moveTo>
                    <a:pt x="0" y="0"/>
                  </a:moveTo>
                  <a:lnTo>
                    <a:pt x="0" y="1253"/>
                  </a:lnTo>
                  <a:lnTo>
                    <a:pt x="112" y="1253"/>
                  </a:lnTo>
                  <a:lnTo>
                    <a:pt x="112" y="0"/>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7"/>
            <p:cNvSpPr/>
            <p:nvPr/>
          </p:nvSpPr>
          <p:spPr>
            <a:xfrm>
              <a:off x="7384468" y="4284528"/>
              <a:ext cx="18792" cy="208380"/>
            </a:xfrm>
            <a:custGeom>
              <a:avLst/>
              <a:gdLst/>
              <a:ahLst/>
              <a:cxnLst/>
              <a:rect l="l" t="t" r="r" b="b"/>
              <a:pathLst>
                <a:path w="113" h="1253" extrusionOk="0">
                  <a:moveTo>
                    <a:pt x="1" y="0"/>
                  </a:moveTo>
                  <a:lnTo>
                    <a:pt x="1" y="1253"/>
                  </a:lnTo>
                  <a:lnTo>
                    <a:pt x="112" y="1253"/>
                  </a:lnTo>
                  <a:lnTo>
                    <a:pt x="112" y="0"/>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7"/>
            <p:cNvSpPr/>
            <p:nvPr/>
          </p:nvSpPr>
          <p:spPr>
            <a:xfrm>
              <a:off x="7216167" y="4284528"/>
              <a:ext cx="17296" cy="208380"/>
            </a:xfrm>
            <a:custGeom>
              <a:avLst/>
              <a:gdLst/>
              <a:ahLst/>
              <a:cxnLst/>
              <a:rect l="l" t="t" r="r" b="b"/>
              <a:pathLst>
                <a:path w="104" h="1253" extrusionOk="0">
                  <a:moveTo>
                    <a:pt x="1" y="0"/>
                  </a:moveTo>
                  <a:lnTo>
                    <a:pt x="1" y="1253"/>
                  </a:lnTo>
                  <a:lnTo>
                    <a:pt x="104" y="1253"/>
                  </a:lnTo>
                  <a:lnTo>
                    <a:pt x="104" y="0"/>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7"/>
            <p:cNvSpPr/>
            <p:nvPr/>
          </p:nvSpPr>
          <p:spPr>
            <a:xfrm>
              <a:off x="7236124" y="4284528"/>
              <a:ext cx="18792" cy="208380"/>
            </a:xfrm>
            <a:custGeom>
              <a:avLst/>
              <a:gdLst/>
              <a:ahLst/>
              <a:cxnLst/>
              <a:rect l="l" t="t" r="r" b="b"/>
              <a:pathLst>
                <a:path w="113" h="1253" extrusionOk="0">
                  <a:moveTo>
                    <a:pt x="1" y="0"/>
                  </a:moveTo>
                  <a:lnTo>
                    <a:pt x="1" y="1253"/>
                  </a:lnTo>
                  <a:lnTo>
                    <a:pt x="112" y="1253"/>
                  </a:lnTo>
                  <a:lnTo>
                    <a:pt x="112" y="0"/>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7"/>
            <p:cNvSpPr/>
            <p:nvPr/>
          </p:nvSpPr>
          <p:spPr>
            <a:xfrm>
              <a:off x="7030737" y="4284528"/>
              <a:ext cx="17296" cy="208380"/>
            </a:xfrm>
            <a:custGeom>
              <a:avLst/>
              <a:gdLst/>
              <a:ahLst/>
              <a:cxnLst/>
              <a:rect l="l" t="t" r="r" b="b"/>
              <a:pathLst>
                <a:path w="104" h="1253" extrusionOk="0">
                  <a:moveTo>
                    <a:pt x="0" y="0"/>
                  </a:moveTo>
                  <a:lnTo>
                    <a:pt x="0" y="1253"/>
                  </a:lnTo>
                  <a:lnTo>
                    <a:pt x="103" y="1253"/>
                  </a:lnTo>
                  <a:lnTo>
                    <a:pt x="103" y="0"/>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7"/>
            <p:cNvSpPr/>
            <p:nvPr/>
          </p:nvSpPr>
          <p:spPr>
            <a:xfrm>
              <a:off x="6639754" y="4275881"/>
              <a:ext cx="502407" cy="218525"/>
            </a:xfrm>
            <a:custGeom>
              <a:avLst/>
              <a:gdLst/>
              <a:ahLst/>
              <a:cxnLst/>
              <a:rect l="l" t="t" r="r" b="b"/>
              <a:pathLst>
                <a:path w="3021" h="1314" extrusionOk="0">
                  <a:moveTo>
                    <a:pt x="0" y="1"/>
                  </a:moveTo>
                  <a:lnTo>
                    <a:pt x="0" y="1313"/>
                  </a:lnTo>
                  <a:lnTo>
                    <a:pt x="103" y="1313"/>
                  </a:lnTo>
                  <a:lnTo>
                    <a:pt x="103" y="104"/>
                  </a:lnTo>
                  <a:lnTo>
                    <a:pt x="3020" y="104"/>
                  </a:lnTo>
                  <a:lnTo>
                    <a:pt x="3020"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7"/>
            <p:cNvSpPr/>
            <p:nvPr/>
          </p:nvSpPr>
          <p:spPr>
            <a:xfrm>
              <a:off x="7141995" y="4275881"/>
              <a:ext cx="505235" cy="218525"/>
            </a:xfrm>
            <a:custGeom>
              <a:avLst/>
              <a:gdLst/>
              <a:ahLst/>
              <a:cxnLst/>
              <a:rect l="l" t="t" r="r" b="b"/>
              <a:pathLst>
                <a:path w="3038" h="1314" extrusionOk="0">
                  <a:moveTo>
                    <a:pt x="0" y="1"/>
                  </a:moveTo>
                  <a:lnTo>
                    <a:pt x="0" y="104"/>
                  </a:lnTo>
                  <a:lnTo>
                    <a:pt x="2935" y="104"/>
                  </a:lnTo>
                  <a:lnTo>
                    <a:pt x="2935" y="1313"/>
                  </a:lnTo>
                  <a:lnTo>
                    <a:pt x="3038" y="1313"/>
                  </a:lnTo>
                  <a:lnTo>
                    <a:pt x="3038"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7"/>
            <p:cNvSpPr/>
            <p:nvPr/>
          </p:nvSpPr>
          <p:spPr>
            <a:xfrm>
              <a:off x="7060672" y="3178600"/>
              <a:ext cx="164309" cy="164309"/>
            </a:xfrm>
            <a:custGeom>
              <a:avLst/>
              <a:gdLst/>
              <a:ahLst/>
              <a:cxnLst/>
              <a:rect l="l" t="t" r="r" b="b"/>
              <a:pathLst>
                <a:path w="988" h="988" extrusionOk="0">
                  <a:moveTo>
                    <a:pt x="489" y="1"/>
                  </a:moveTo>
                  <a:cubicBezTo>
                    <a:pt x="215" y="1"/>
                    <a:pt x="0" y="224"/>
                    <a:pt x="0" y="498"/>
                  </a:cubicBezTo>
                  <a:cubicBezTo>
                    <a:pt x="0" y="773"/>
                    <a:pt x="215" y="987"/>
                    <a:pt x="489" y="987"/>
                  </a:cubicBezTo>
                  <a:cubicBezTo>
                    <a:pt x="764" y="987"/>
                    <a:pt x="987" y="773"/>
                    <a:pt x="987" y="498"/>
                  </a:cubicBezTo>
                  <a:cubicBezTo>
                    <a:pt x="987" y="224"/>
                    <a:pt x="764" y="1"/>
                    <a:pt x="489"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7"/>
            <p:cNvSpPr/>
            <p:nvPr/>
          </p:nvSpPr>
          <p:spPr>
            <a:xfrm>
              <a:off x="6562755" y="2985354"/>
              <a:ext cx="1318466" cy="455177"/>
            </a:xfrm>
            <a:custGeom>
              <a:avLst/>
              <a:gdLst/>
              <a:ahLst/>
              <a:cxnLst/>
              <a:rect l="l" t="t" r="r" b="b"/>
              <a:pathLst>
                <a:path w="7928" h="2737" extrusionOk="0">
                  <a:moveTo>
                    <a:pt x="278" y="1"/>
                  </a:moveTo>
                  <a:cubicBezTo>
                    <a:pt x="217" y="1"/>
                    <a:pt x="151" y="43"/>
                    <a:pt x="129" y="116"/>
                  </a:cubicBezTo>
                  <a:lnTo>
                    <a:pt x="26" y="511"/>
                  </a:lnTo>
                  <a:cubicBezTo>
                    <a:pt x="0" y="588"/>
                    <a:pt x="43" y="674"/>
                    <a:pt x="129" y="691"/>
                  </a:cubicBezTo>
                  <a:lnTo>
                    <a:pt x="7619" y="2733"/>
                  </a:lnTo>
                  <a:cubicBezTo>
                    <a:pt x="7629" y="2735"/>
                    <a:pt x="7639" y="2737"/>
                    <a:pt x="7650" y="2737"/>
                  </a:cubicBezTo>
                  <a:cubicBezTo>
                    <a:pt x="7711" y="2737"/>
                    <a:pt x="7777" y="2695"/>
                    <a:pt x="7799" y="2621"/>
                  </a:cubicBezTo>
                  <a:lnTo>
                    <a:pt x="7902" y="2227"/>
                  </a:lnTo>
                  <a:cubicBezTo>
                    <a:pt x="7928" y="2149"/>
                    <a:pt x="7885" y="2064"/>
                    <a:pt x="7799" y="2046"/>
                  </a:cubicBezTo>
                  <a:lnTo>
                    <a:pt x="309" y="5"/>
                  </a:lnTo>
                  <a:cubicBezTo>
                    <a:pt x="299" y="2"/>
                    <a:pt x="289" y="1"/>
                    <a:pt x="278" y="1"/>
                  </a:cubicBez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7"/>
            <p:cNvSpPr/>
            <p:nvPr/>
          </p:nvSpPr>
          <p:spPr>
            <a:xfrm>
              <a:off x="6554107" y="2976041"/>
              <a:ext cx="1335762" cy="473803"/>
            </a:xfrm>
            <a:custGeom>
              <a:avLst/>
              <a:gdLst/>
              <a:ahLst/>
              <a:cxnLst/>
              <a:rect l="l" t="t" r="r" b="b"/>
              <a:pathLst>
                <a:path w="8032" h="2849" extrusionOk="0">
                  <a:moveTo>
                    <a:pt x="318" y="121"/>
                  </a:moveTo>
                  <a:cubicBezTo>
                    <a:pt x="335" y="121"/>
                    <a:pt x="344" y="121"/>
                    <a:pt x="352" y="129"/>
                  </a:cubicBezTo>
                  <a:lnTo>
                    <a:pt x="7842" y="2163"/>
                  </a:lnTo>
                  <a:cubicBezTo>
                    <a:pt x="7885" y="2171"/>
                    <a:pt x="7911" y="2231"/>
                    <a:pt x="7902" y="2283"/>
                  </a:cubicBezTo>
                  <a:lnTo>
                    <a:pt x="7799" y="2677"/>
                  </a:lnTo>
                  <a:cubicBezTo>
                    <a:pt x="7784" y="2716"/>
                    <a:pt x="7741" y="2747"/>
                    <a:pt x="7695" y="2747"/>
                  </a:cubicBezTo>
                  <a:cubicBezTo>
                    <a:pt x="7690" y="2747"/>
                    <a:pt x="7685" y="2747"/>
                    <a:pt x="7679" y="2746"/>
                  </a:cubicBezTo>
                  <a:lnTo>
                    <a:pt x="189" y="704"/>
                  </a:lnTo>
                  <a:cubicBezTo>
                    <a:pt x="164" y="704"/>
                    <a:pt x="138" y="687"/>
                    <a:pt x="129" y="661"/>
                  </a:cubicBezTo>
                  <a:cubicBezTo>
                    <a:pt x="121" y="644"/>
                    <a:pt x="104" y="610"/>
                    <a:pt x="121" y="592"/>
                  </a:cubicBezTo>
                  <a:lnTo>
                    <a:pt x="224" y="189"/>
                  </a:lnTo>
                  <a:cubicBezTo>
                    <a:pt x="232" y="146"/>
                    <a:pt x="275" y="121"/>
                    <a:pt x="318" y="121"/>
                  </a:cubicBezTo>
                  <a:close/>
                  <a:moveTo>
                    <a:pt x="314" y="0"/>
                  </a:moveTo>
                  <a:cubicBezTo>
                    <a:pt x="227" y="0"/>
                    <a:pt x="140" y="62"/>
                    <a:pt x="112" y="146"/>
                  </a:cubicBezTo>
                  <a:lnTo>
                    <a:pt x="9" y="550"/>
                  </a:lnTo>
                  <a:cubicBezTo>
                    <a:pt x="1" y="601"/>
                    <a:pt x="1" y="661"/>
                    <a:pt x="26" y="704"/>
                  </a:cubicBezTo>
                  <a:cubicBezTo>
                    <a:pt x="61" y="747"/>
                    <a:pt x="104" y="790"/>
                    <a:pt x="164" y="807"/>
                  </a:cubicBezTo>
                  <a:lnTo>
                    <a:pt x="7645" y="2840"/>
                  </a:lnTo>
                  <a:cubicBezTo>
                    <a:pt x="7671" y="2849"/>
                    <a:pt x="7679" y="2849"/>
                    <a:pt x="7697" y="2849"/>
                  </a:cubicBezTo>
                  <a:cubicBezTo>
                    <a:pt x="7799" y="2849"/>
                    <a:pt x="7885" y="2789"/>
                    <a:pt x="7894" y="2703"/>
                  </a:cubicBezTo>
                  <a:lnTo>
                    <a:pt x="7997" y="2308"/>
                  </a:lnTo>
                  <a:cubicBezTo>
                    <a:pt x="8031" y="2188"/>
                    <a:pt x="7971" y="2077"/>
                    <a:pt x="7860" y="2051"/>
                  </a:cubicBezTo>
                  <a:lnTo>
                    <a:pt x="370" y="9"/>
                  </a:lnTo>
                  <a:cubicBezTo>
                    <a:pt x="351" y="3"/>
                    <a:pt x="333" y="0"/>
                    <a:pt x="314" y="0"/>
                  </a:cubicBez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7"/>
            <p:cNvSpPr/>
            <p:nvPr/>
          </p:nvSpPr>
          <p:spPr>
            <a:xfrm>
              <a:off x="7013608" y="3325614"/>
              <a:ext cx="258438" cy="94295"/>
            </a:xfrm>
            <a:custGeom>
              <a:avLst/>
              <a:gdLst/>
              <a:ahLst/>
              <a:cxnLst/>
              <a:rect l="l" t="t" r="r" b="b"/>
              <a:pathLst>
                <a:path w="1554" h="567" extrusionOk="0">
                  <a:moveTo>
                    <a:pt x="0" y="0"/>
                  </a:moveTo>
                  <a:lnTo>
                    <a:pt x="0" y="567"/>
                  </a:lnTo>
                  <a:lnTo>
                    <a:pt x="1553" y="567"/>
                  </a:lnTo>
                  <a:lnTo>
                    <a:pt x="1553"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7"/>
            <p:cNvSpPr/>
            <p:nvPr/>
          </p:nvSpPr>
          <p:spPr>
            <a:xfrm>
              <a:off x="7009284" y="3364197"/>
              <a:ext cx="268416" cy="81489"/>
            </a:xfrm>
            <a:custGeom>
              <a:avLst/>
              <a:gdLst/>
              <a:ahLst/>
              <a:cxnLst/>
              <a:rect l="l" t="t" r="r" b="b"/>
              <a:pathLst>
                <a:path w="1614" h="490" extrusionOk="0">
                  <a:moveTo>
                    <a:pt x="26" y="0"/>
                  </a:moveTo>
                  <a:lnTo>
                    <a:pt x="1" y="489"/>
                  </a:lnTo>
                  <a:lnTo>
                    <a:pt x="1613" y="489"/>
                  </a:lnTo>
                  <a:lnTo>
                    <a:pt x="1588" y="0"/>
                  </a:ln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7"/>
            <p:cNvSpPr/>
            <p:nvPr/>
          </p:nvSpPr>
          <p:spPr>
            <a:xfrm>
              <a:off x="6618301" y="4458483"/>
              <a:ext cx="523861" cy="131547"/>
            </a:xfrm>
            <a:custGeom>
              <a:avLst/>
              <a:gdLst/>
              <a:ahLst/>
              <a:cxnLst/>
              <a:rect l="l" t="t" r="r" b="b"/>
              <a:pathLst>
                <a:path w="3150" h="791" extrusionOk="0">
                  <a:moveTo>
                    <a:pt x="1" y="1"/>
                  </a:moveTo>
                  <a:lnTo>
                    <a:pt x="1" y="790"/>
                  </a:lnTo>
                  <a:lnTo>
                    <a:pt x="3149" y="790"/>
                  </a:lnTo>
                  <a:lnTo>
                    <a:pt x="3149" y="1"/>
                  </a:ln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7"/>
            <p:cNvSpPr/>
            <p:nvPr/>
          </p:nvSpPr>
          <p:spPr>
            <a:xfrm>
              <a:off x="7141995" y="4458483"/>
              <a:ext cx="525191" cy="131547"/>
            </a:xfrm>
            <a:custGeom>
              <a:avLst/>
              <a:gdLst/>
              <a:ahLst/>
              <a:cxnLst/>
              <a:rect l="l" t="t" r="r" b="b"/>
              <a:pathLst>
                <a:path w="3158" h="791" extrusionOk="0">
                  <a:moveTo>
                    <a:pt x="0" y="1"/>
                  </a:moveTo>
                  <a:lnTo>
                    <a:pt x="0" y="790"/>
                  </a:lnTo>
                  <a:lnTo>
                    <a:pt x="3158" y="790"/>
                  </a:lnTo>
                  <a:lnTo>
                    <a:pt x="3158" y="1"/>
                  </a:ln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7"/>
            <p:cNvSpPr/>
            <p:nvPr/>
          </p:nvSpPr>
          <p:spPr>
            <a:xfrm>
              <a:off x="6648236" y="4324442"/>
              <a:ext cx="990513" cy="17296"/>
            </a:xfrm>
            <a:custGeom>
              <a:avLst/>
              <a:gdLst/>
              <a:ahLst/>
              <a:cxnLst/>
              <a:rect l="l" t="t" r="r" b="b"/>
              <a:pathLst>
                <a:path w="5956" h="104" extrusionOk="0">
                  <a:moveTo>
                    <a:pt x="1" y="0"/>
                  </a:moveTo>
                  <a:lnTo>
                    <a:pt x="1" y="103"/>
                  </a:lnTo>
                  <a:lnTo>
                    <a:pt x="5955" y="103"/>
                  </a:lnTo>
                  <a:lnTo>
                    <a:pt x="5955" y="0"/>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7"/>
            <p:cNvSpPr/>
            <p:nvPr/>
          </p:nvSpPr>
          <p:spPr>
            <a:xfrm>
              <a:off x="6648236" y="4405765"/>
              <a:ext cx="990513" cy="18626"/>
            </a:xfrm>
            <a:custGeom>
              <a:avLst/>
              <a:gdLst/>
              <a:ahLst/>
              <a:cxnLst/>
              <a:rect l="l" t="t" r="r" b="b"/>
              <a:pathLst>
                <a:path w="5956" h="112" extrusionOk="0">
                  <a:moveTo>
                    <a:pt x="1" y="0"/>
                  </a:moveTo>
                  <a:lnTo>
                    <a:pt x="1" y="112"/>
                  </a:lnTo>
                  <a:lnTo>
                    <a:pt x="5955" y="112"/>
                  </a:lnTo>
                  <a:lnTo>
                    <a:pt x="5955" y="0"/>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7"/>
            <p:cNvSpPr/>
            <p:nvPr/>
          </p:nvSpPr>
          <p:spPr>
            <a:xfrm>
              <a:off x="6843811" y="3695143"/>
              <a:ext cx="598033" cy="64360"/>
            </a:xfrm>
            <a:custGeom>
              <a:avLst/>
              <a:gdLst/>
              <a:ahLst/>
              <a:cxnLst/>
              <a:rect l="l" t="t" r="r" b="b"/>
              <a:pathLst>
                <a:path w="3596" h="387" extrusionOk="0">
                  <a:moveTo>
                    <a:pt x="0" y="1"/>
                  </a:moveTo>
                  <a:lnTo>
                    <a:pt x="0" y="387"/>
                  </a:lnTo>
                  <a:lnTo>
                    <a:pt x="3595" y="387"/>
                  </a:lnTo>
                  <a:lnTo>
                    <a:pt x="3595"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7"/>
            <p:cNvSpPr/>
            <p:nvPr/>
          </p:nvSpPr>
          <p:spPr>
            <a:xfrm>
              <a:off x="6879400" y="3576734"/>
              <a:ext cx="525357" cy="17296"/>
            </a:xfrm>
            <a:custGeom>
              <a:avLst/>
              <a:gdLst/>
              <a:ahLst/>
              <a:cxnLst/>
              <a:rect l="l" t="t" r="r" b="b"/>
              <a:pathLst>
                <a:path w="3159" h="104" extrusionOk="0">
                  <a:moveTo>
                    <a:pt x="1" y="1"/>
                  </a:moveTo>
                  <a:lnTo>
                    <a:pt x="1" y="103"/>
                  </a:lnTo>
                  <a:lnTo>
                    <a:pt x="3158" y="103"/>
                  </a:lnTo>
                  <a:lnTo>
                    <a:pt x="3158"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7"/>
            <p:cNvSpPr/>
            <p:nvPr/>
          </p:nvSpPr>
          <p:spPr>
            <a:xfrm>
              <a:off x="6879400" y="3645252"/>
              <a:ext cx="525357" cy="17296"/>
            </a:xfrm>
            <a:custGeom>
              <a:avLst/>
              <a:gdLst/>
              <a:ahLst/>
              <a:cxnLst/>
              <a:rect l="l" t="t" r="r" b="b"/>
              <a:pathLst>
                <a:path w="3159" h="104" extrusionOk="0">
                  <a:moveTo>
                    <a:pt x="1" y="0"/>
                  </a:moveTo>
                  <a:lnTo>
                    <a:pt x="1" y="103"/>
                  </a:lnTo>
                  <a:lnTo>
                    <a:pt x="3158" y="103"/>
                  </a:lnTo>
                  <a:lnTo>
                    <a:pt x="3158" y="0"/>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7"/>
            <p:cNvSpPr/>
            <p:nvPr/>
          </p:nvSpPr>
          <p:spPr>
            <a:xfrm>
              <a:off x="6956565" y="3946264"/>
              <a:ext cx="375350" cy="71511"/>
            </a:xfrm>
            <a:custGeom>
              <a:avLst/>
              <a:gdLst/>
              <a:ahLst/>
              <a:cxnLst/>
              <a:rect l="l" t="t" r="r" b="b"/>
              <a:pathLst>
                <a:path w="2257" h="430" extrusionOk="0">
                  <a:moveTo>
                    <a:pt x="0" y="1"/>
                  </a:moveTo>
                  <a:lnTo>
                    <a:pt x="0" y="430"/>
                  </a:lnTo>
                  <a:lnTo>
                    <a:pt x="2257" y="430"/>
                  </a:lnTo>
                  <a:lnTo>
                    <a:pt x="2257"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7"/>
            <p:cNvSpPr/>
            <p:nvPr/>
          </p:nvSpPr>
          <p:spPr>
            <a:xfrm>
              <a:off x="6923637" y="4174601"/>
              <a:ext cx="439710" cy="71511"/>
            </a:xfrm>
            <a:custGeom>
              <a:avLst/>
              <a:gdLst/>
              <a:ahLst/>
              <a:cxnLst/>
              <a:rect l="l" t="t" r="r" b="b"/>
              <a:pathLst>
                <a:path w="2644" h="430" extrusionOk="0">
                  <a:moveTo>
                    <a:pt x="1" y="0"/>
                  </a:moveTo>
                  <a:lnTo>
                    <a:pt x="1" y="429"/>
                  </a:lnTo>
                  <a:lnTo>
                    <a:pt x="2643" y="429"/>
                  </a:lnTo>
                  <a:lnTo>
                    <a:pt x="2643"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7"/>
            <p:cNvSpPr/>
            <p:nvPr/>
          </p:nvSpPr>
          <p:spPr>
            <a:xfrm>
              <a:off x="8023744" y="4054695"/>
              <a:ext cx="38749" cy="114418"/>
            </a:xfrm>
            <a:custGeom>
              <a:avLst/>
              <a:gdLst/>
              <a:ahLst/>
              <a:cxnLst/>
              <a:rect l="l" t="t" r="r" b="b"/>
              <a:pathLst>
                <a:path w="233" h="688" extrusionOk="0">
                  <a:moveTo>
                    <a:pt x="1" y="1"/>
                  </a:moveTo>
                  <a:cubicBezTo>
                    <a:pt x="1" y="61"/>
                    <a:pt x="9" y="121"/>
                    <a:pt x="9" y="181"/>
                  </a:cubicBezTo>
                  <a:cubicBezTo>
                    <a:pt x="18" y="250"/>
                    <a:pt x="18" y="310"/>
                    <a:pt x="26" y="361"/>
                  </a:cubicBezTo>
                  <a:cubicBezTo>
                    <a:pt x="44" y="421"/>
                    <a:pt x="26" y="481"/>
                    <a:pt x="61" y="533"/>
                  </a:cubicBezTo>
                  <a:cubicBezTo>
                    <a:pt x="69" y="558"/>
                    <a:pt x="86" y="593"/>
                    <a:pt x="104" y="610"/>
                  </a:cubicBezTo>
                  <a:cubicBezTo>
                    <a:pt x="129" y="644"/>
                    <a:pt x="146" y="661"/>
                    <a:pt x="181" y="687"/>
                  </a:cubicBezTo>
                  <a:lnTo>
                    <a:pt x="198" y="687"/>
                  </a:lnTo>
                  <a:cubicBezTo>
                    <a:pt x="224" y="653"/>
                    <a:pt x="232" y="618"/>
                    <a:pt x="232" y="593"/>
                  </a:cubicBezTo>
                  <a:lnTo>
                    <a:pt x="232" y="498"/>
                  </a:lnTo>
                  <a:cubicBezTo>
                    <a:pt x="232" y="438"/>
                    <a:pt x="189" y="387"/>
                    <a:pt x="172" y="335"/>
                  </a:cubicBezTo>
                  <a:cubicBezTo>
                    <a:pt x="146" y="284"/>
                    <a:pt x="112" y="224"/>
                    <a:pt x="95" y="172"/>
                  </a:cubicBezTo>
                  <a:cubicBezTo>
                    <a:pt x="78" y="121"/>
                    <a:pt x="52" y="69"/>
                    <a:pt x="18" y="9"/>
                  </a:cubicBezTo>
                  <a:lnTo>
                    <a:pt x="1"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7"/>
            <p:cNvSpPr/>
            <p:nvPr/>
          </p:nvSpPr>
          <p:spPr>
            <a:xfrm>
              <a:off x="8023744" y="4020436"/>
              <a:ext cx="114252" cy="40246"/>
            </a:xfrm>
            <a:custGeom>
              <a:avLst/>
              <a:gdLst/>
              <a:ahLst/>
              <a:cxnLst/>
              <a:rect l="l" t="t" r="r" b="b"/>
              <a:pathLst>
                <a:path w="687" h="242" extrusionOk="0">
                  <a:moveTo>
                    <a:pt x="490" y="1"/>
                  </a:moveTo>
                  <a:cubicBezTo>
                    <a:pt x="438" y="1"/>
                    <a:pt x="387" y="44"/>
                    <a:pt x="335" y="69"/>
                  </a:cubicBezTo>
                  <a:cubicBezTo>
                    <a:pt x="275" y="87"/>
                    <a:pt x="224" y="121"/>
                    <a:pt x="172" y="138"/>
                  </a:cubicBezTo>
                  <a:cubicBezTo>
                    <a:pt x="121" y="164"/>
                    <a:pt x="61" y="190"/>
                    <a:pt x="9" y="215"/>
                  </a:cubicBezTo>
                  <a:lnTo>
                    <a:pt x="1" y="241"/>
                  </a:lnTo>
                  <a:cubicBezTo>
                    <a:pt x="61" y="241"/>
                    <a:pt x="121" y="224"/>
                    <a:pt x="181" y="224"/>
                  </a:cubicBezTo>
                  <a:cubicBezTo>
                    <a:pt x="249" y="215"/>
                    <a:pt x="309" y="215"/>
                    <a:pt x="361" y="207"/>
                  </a:cubicBezTo>
                  <a:cubicBezTo>
                    <a:pt x="421" y="198"/>
                    <a:pt x="481" y="207"/>
                    <a:pt x="533" y="172"/>
                  </a:cubicBezTo>
                  <a:cubicBezTo>
                    <a:pt x="558" y="164"/>
                    <a:pt x="593" y="155"/>
                    <a:pt x="610" y="129"/>
                  </a:cubicBezTo>
                  <a:cubicBezTo>
                    <a:pt x="644" y="112"/>
                    <a:pt x="661" y="87"/>
                    <a:pt x="687" y="52"/>
                  </a:cubicBezTo>
                  <a:lnTo>
                    <a:pt x="687" y="35"/>
                  </a:lnTo>
                  <a:cubicBezTo>
                    <a:pt x="653" y="9"/>
                    <a:pt x="618" y="1"/>
                    <a:pt x="593"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7"/>
            <p:cNvSpPr/>
            <p:nvPr/>
          </p:nvSpPr>
          <p:spPr>
            <a:xfrm>
              <a:off x="7989486" y="3946264"/>
              <a:ext cx="40080" cy="114418"/>
            </a:xfrm>
            <a:custGeom>
              <a:avLst/>
              <a:gdLst/>
              <a:ahLst/>
              <a:cxnLst/>
              <a:rect l="l" t="t" r="r" b="b"/>
              <a:pathLst>
                <a:path w="241" h="688" extrusionOk="0">
                  <a:moveTo>
                    <a:pt x="35" y="1"/>
                  </a:moveTo>
                  <a:cubicBezTo>
                    <a:pt x="9" y="35"/>
                    <a:pt x="1" y="61"/>
                    <a:pt x="1" y="95"/>
                  </a:cubicBezTo>
                  <a:lnTo>
                    <a:pt x="1" y="189"/>
                  </a:lnTo>
                  <a:cubicBezTo>
                    <a:pt x="1" y="249"/>
                    <a:pt x="44" y="301"/>
                    <a:pt x="69" y="352"/>
                  </a:cubicBezTo>
                  <a:cubicBezTo>
                    <a:pt x="87" y="404"/>
                    <a:pt x="121" y="464"/>
                    <a:pt x="138" y="515"/>
                  </a:cubicBezTo>
                  <a:cubicBezTo>
                    <a:pt x="164" y="567"/>
                    <a:pt x="181" y="618"/>
                    <a:pt x="215" y="678"/>
                  </a:cubicBezTo>
                  <a:lnTo>
                    <a:pt x="241" y="687"/>
                  </a:lnTo>
                  <a:cubicBezTo>
                    <a:pt x="241" y="618"/>
                    <a:pt x="224" y="567"/>
                    <a:pt x="224" y="507"/>
                  </a:cubicBezTo>
                  <a:cubicBezTo>
                    <a:pt x="215" y="438"/>
                    <a:pt x="215" y="378"/>
                    <a:pt x="207" y="318"/>
                  </a:cubicBezTo>
                  <a:cubicBezTo>
                    <a:pt x="198" y="267"/>
                    <a:pt x="207" y="207"/>
                    <a:pt x="172" y="146"/>
                  </a:cubicBezTo>
                  <a:cubicBezTo>
                    <a:pt x="164" y="129"/>
                    <a:pt x="155" y="95"/>
                    <a:pt x="129" y="78"/>
                  </a:cubicBezTo>
                  <a:cubicBezTo>
                    <a:pt x="112" y="44"/>
                    <a:pt x="87" y="18"/>
                    <a:pt x="52"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7"/>
            <p:cNvSpPr/>
            <p:nvPr/>
          </p:nvSpPr>
          <p:spPr>
            <a:xfrm>
              <a:off x="7915314" y="4054695"/>
              <a:ext cx="112921" cy="40080"/>
            </a:xfrm>
            <a:custGeom>
              <a:avLst/>
              <a:gdLst/>
              <a:ahLst/>
              <a:cxnLst/>
              <a:rect l="l" t="t" r="r" b="b"/>
              <a:pathLst>
                <a:path w="679" h="241" extrusionOk="0">
                  <a:moveTo>
                    <a:pt x="678" y="1"/>
                  </a:moveTo>
                  <a:cubicBezTo>
                    <a:pt x="618" y="1"/>
                    <a:pt x="567" y="9"/>
                    <a:pt x="498" y="9"/>
                  </a:cubicBezTo>
                  <a:cubicBezTo>
                    <a:pt x="438" y="26"/>
                    <a:pt x="370" y="26"/>
                    <a:pt x="318" y="35"/>
                  </a:cubicBezTo>
                  <a:cubicBezTo>
                    <a:pt x="267" y="44"/>
                    <a:pt x="198" y="35"/>
                    <a:pt x="146" y="69"/>
                  </a:cubicBezTo>
                  <a:cubicBezTo>
                    <a:pt x="129" y="78"/>
                    <a:pt x="95" y="86"/>
                    <a:pt x="69" y="112"/>
                  </a:cubicBezTo>
                  <a:cubicBezTo>
                    <a:pt x="43" y="129"/>
                    <a:pt x="18" y="155"/>
                    <a:pt x="1" y="181"/>
                  </a:cubicBezTo>
                  <a:lnTo>
                    <a:pt x="1" y="207"/>
                  </a:lnTo>
                  <a:cubicBezTo>
                    <a:pt x="26" y="224"/>
                    <a:pt x="61" y="241"/>
                    <a:pt x="95" y="241"/>
                  </a:cubicBezTo>
                  <a:lnTo>
                    <a:pt x="189" y="241"/>
                  </a:lnTo>
                  <a:cubicBezTo>
                    <a:pt x="241" y="241"/>
                    <a:pt x="301" y="198"/>
                    <a:pt x="352" y="172"/>
                  </a:cubicBezTo>
                  <a:cubicBezTo>
                    <a:pt x="404" y="155"/>
                    <a:pt x="455" y="121"/>
                    <a:pt x="515" y="95"/>
                  </a:cubicBezTo>
                  <a:cubicBezTo>
                    <a:pt x="567" y="78"/>
                    <a:pt x="618" y="52"/>
                    <a:pt x="670" y="26"/>
                  </a:cubicBezTo>
                  <a:lnTo>
                    <a:pt x="678"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7"/>
            <p:cNvSpPr/>
            <p:nvPr/>
          </p:nvSpPr>
          <p:spPr>
            <a:xfrm>
              <a:off x="7885379" y="3930964"/>
              <a:ext cx="281222" cy="254946"/>
            </a:xfrm>
            <a:custGeom>
              <a:avLst/>
              <a:gdLst/>
              <a:ahLst/>
              <a:cxnLst/>
              <a:rect l="l" t="t" r="r" b="b"/>
              <a:pathLst>
                <a:path w="1691" h="1533" extrusionOk="0">
                  <a:moveTo>
                    <a:pt x="851" y="121"/>
                  </a:moveTo>
                  <a:cubicBezTo>
                    <a:pt x="1135" y="121"/>
                    <a:pt x="1396" y="308"/>
                    <a:pt x="1468" y="607"/>
                  </a:cubicBezTo>
                  <a:cubicBezTo>
                    <a:pt x="1553" y="951"/>
                    <a:pt x="1347" y="1302"/>
                    <a:pt x="1004" y="1388"/>
                  </a:cubicBezTo>
                  <a:cubicBezTo>
                    <a:pt x="952" y="1401"/>
                    <a:pt x="899" y="1408"/>
                    <a:pt x="847" y="1408"/>
                  </a:cubicBezTo>
                  <a:cubicBezTo>
                    <a:pt x="559" y="1408"/>
                    <a:pt x="296" y="1215"/>
                    <a:pt x="223" y="925"/>
                  </a:cubicBezTo>
                  <a:cubicBezTo>
                    <a:pt x="138" y="582"/>
                    <a:pt x="335" y="230"/>
                    <a:pt x="678" y="144"/>
                  </a:cubicBezTo>
                  <a:cubicBezTo>
                    <a:pt x="736" y="128"/>
                    <a:pt x="794" y="121"/>
                    <a:pt x="851" y="121"/>
                  </a:cubicBezTo>
                  <a:close/>
                  <a:moveTo>
                    <a:pt x="850" y="0"/>
                  </a:moveTo>
                  <a:cubicBezTo>
                    <a:pt x="787" y="0"/>
                    <a:pt x="724" y="8"/>
                    <a:pt x="661" y="24"/>
                  </a:cubicBezTo>
                  <a:cubicBezTo>
                    <a:pt x="249" y="136"/>
                    <a:pt x="0" y="556"/>
                    <a:pt x="112" y="959"/>
                  </a:cubicBezTo>
                  <a:cubicBezTo>
                    <a:pt x="199" y="1307"/>
                    <a:pt x="512" y="1532"/>
                    <a:pt x="855" y="1532"/>
                  </a:cubicBezTo>
                  <a:cubicBezTo>
                    <a:pt x="918" y="1532"/>
                    <a:pt x="983" y="1524"/>
                    <a:pt x="1047" y="1508"/>
                  </a:cubicBezTo>
                  <a:cubicBezTo>
                    <a:pt x="1450" y="1397"/>
                    <a:pt x="1691" y="985"/>
                    <a:pt x="1588" y="573"/>
                  </a:cubicBezTo>
                  <a:cubicBezTo>
                    <a:pt x="1501" y="226"/>
                    <a:pt x="1188" y="0"/>
                    <a:pt x="850"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7"/>
            <p:cNvSpPr/>
            <p:nvPr/>
          </p:nvSpPr>
          <p:spPr>
            <a:xfrm>
              <a:off x="7895357" y="3938448"/>
              <a:ext cx="264092" cy="239812"/>
            </a:xfrm>
            <a:custGeom>
              <a:avLst/>
              <a:gdLst/>
              <a:ahLst/>
              <a:cxnLst/>
              <a:rect l="l" t="t" r="r" b="b"/>
              <a:pathLst>
                <a:path w="1588" h="1442" extrusionOk="0">
                  <a:moveTo>
                    <a:pt x="794" y="113"/>
                  </a:moveTo>
                  <a:cubicBezTo>
                    <a:pt x="1064" y="113"/>
                    <a:pt x="1309" y="289"/>
                    <a:pt x="1373" y="562"/>
                  </a:cubicBezTo>
                  <a:cubicBezTo>
                    <a:pt x="1459" y="880"/>
                    <a:pt x="1262" y="1214"/>
                    <a:pt x="944" y="1300"/>
                  </a:cubicBezTo>
                  <a:cubicBezTo>
                    <a:pt x="891" y="1314"/>
                    <a:pt x="838" y="1321"/>
                    <a:pt x="785" y="1321"/>
                  </a:cubicBezTo>
                  <a:cubicBezTo>
                    <a:pt x="516" y="1321"/>
                    <a:pt x="271" y="1144"/>
                    <a:pt x="206" y="871"/>
                  </a:cubicBezTo>
                  <a:cubicBezTo>
                    <a:pt x="121" y="554"/>
                    <a:pt x="309" y="219"/>
                    <a:pt x="635" y="133"/>
                  </a:cubicBezTo>
                  <a:cubicBezTo>
                    <a:pt x="688" y="119"/>
                    <a:pt x="742" y="113"/>
                    <a:pt x="794" y="113"/>
                  </a:cubicBezTo>
                  <a:close/>
                  <a:moveTo>
                    <a:pt x="788" y="0"/>
                  </a:moveTo>
                  <a:cubicBezTo>
                    <a:pt x="729" y="0"/>
                    <a:pt x="669" y="7"/>
                    <a:pt x="610" y="22"/>
                  </a:cubicBezTo>
                  <a:cubicBezTo>
                    <a:pt x="224" y="125"/>
                    <a:pt x="0" y="520"/>
                    <a:pt x="95" y="906"/>
                  </a:cubicBezTo>
                  <a:cubicBezTo>
                    <a:pt x="175" y="1232"/>
                    <a:pt x="475" y="1442"/>
                    <a:pt x="800" y="1442"/>
                  </a:cubicBezTo>
                  <a:cubicBezTo>
                    <a:pt x="859" y="1442"/>
                    <a:pt x="919" y="1435"/>
                    <a:pt x="979" y="1420"/>
                  </a:cubicBezTo>
                  <a:cubicBezTo>
                    <a:pt x="1356" y="1309"/>
                    <a:pt x="1588" y="923"/>
                    <a:pt x="1485" y="537"/>
                  </a:cubicBezTo>
                  <a:cubicBezTo>
                    <a:pt x="1405" y="210"/>
                    <a:pt x="1110" y="0"/>
                    <a:pt x="788" y="0"/>
                  </a:cubicBez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7"/>
            <p:cNvSpPr/>
            <p:nvPr/>
          </p:nvSpPr>
          <p:spPr>
            <a:xfrm>
              <a:off x="7993810" y="4027088"/>
              <a:ext cx="65857" cy="61200"/>
            </a:xfrm>
            <a:custGeom>
              <a:avLst/>
              <a:gdLst/>
              <a:ahLst/>
              <a:cxnLst/>
              <a:rect l="l" t="t" r="r" b="b"/>
              <a:pathLst>
                <a:path w="396" h="368" extrusionOk="0">
                  <a:moveTo>
                    <a:pt x="183" y="0"/>
                  </a:moveTo>
                  <a:cubicBezTo>
                    <a:pt x="171" y="0"/>
                    <a:pt x="158" y="1"/>
                    <a:pt x="146" y="4"/>
                  </a:cubicBezTo>
                  <a:cubicBezTo>
                    <a:pt x="52" y="29"/>
                    <a:pt x="0" y="132"/>
                    <a:pt x="18" y="235"/>
                  </a:cubicBezTo>
                  <a:cubicBezTo>
                    <a:pt x="40" y="318"/>
                    <a:pt x="121" y="367"/>
                    <a:pt x="204" y="367"/>
                  </a:cubicBezTo>
                  <a:cubicBezTo>
                    <a:pt x="216" y="367"/>
                    <a:pt x="229" y="366"/>
                    <a:pt x="241" y="364"/>
                  </a:cubicBezTo>
                  <a:cubicBezTo>
                    <a:pt x="335" y="338"/>
                    <a:pt x="395" y="235"/>
                    <a:pt x="369" y="132"/>
                  </a:cubicBezTo>
                  <a:cubicBezTo>
                    <a:pt x="354" y="50"/>
                    <a:pt x="268" y="0"/>
                    <a:pt x="183" y="0"/>
                  </a:cubicBez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7"/>
            <p:cNvSpPr/>
            <p:nvPr/>
          </p:nvSpPr>
          <p:spPr>
            <a:xfrm>
              <a:off x="8244930" y="4064673"/>
              <a:ext cx="158489" cy="144353"/>
            </a:xfrm>
            <a:custGeom>
              <a:avLst/>
              <a:gdLst/>
              <a:ahLst/>
              <a:cxnLst/>
              <a:rect l="l" t="t" r="r" b="b"/>
              <a:pathLst>
                <a:path w="953" h="868" extrusionOk="0">
                  <a:moveTo>
                    <a:pt x="486" y="111"/>
                  </a:moveTo>
                  <a:cubicBezTo>
                    <a:pt x="630" y="111"/>
                    <a:pt x="762" y="203"/>
                    <a:pt x="798" y="361"/>
                  </a:cubicBezTo>
                  <a:cubicBezTo>
                    <a:pt x="841" y="533"/>
                    <a:pt x="747" y="713"/>
                    <a:pt x="567" y="756"/>
                  </a:cubicBezTo>
                  <a:cubicBezTo>
                    <a:pt x="539" y="762"/>
                    <a:pt x="512" y="765"/>
                    <a:pt x="485" y="765"/>
                  </a:cubicBezTo>
                  <a:cubicBezTo>
                    <a:pt x="337" y="765"/>
                    <a:pt x="208" y="668"/>
                    <a:pt x="172" y="516"/>
                  </a:cubicBezTo>
                  <a:cubicBezTo>
                    <a:pt x="129" y="344"/>
                    <a:pt x="224" y="164"/>
                    <a:pt x="404" y="121"/>
                  </a:cubicBezTo>
                  <a:cubicBezTo>
                    <a:pt x="431" y="114"/>
                    <a:pt x="459" y="111"/>
                    <a:pt x="486" y="111"/>
                  </a:cubicBezTo>
                  <a:close/>
                  <a:moveTo>
                    <a:pt x="494" y="0"/>
                  </a:moveTo>
                  <a:cubicBezTo>
                    <a:pt x="456" y="0"/>
                    <a:pt x="417" y="6"/>
                    <a:pt x="378" y="18"/>
                  </a:cubicBezTo>
                  <a:cubicBezTo>
                    <a:pt x="138" y="78"/>
                    <a:pt x="0" y="318"/>
                    <a:pt x="61" y="541"/>
                  </a:cubicBezTo>
                  <a:cubicBezTo>
                    <a:pt x="117" y="740"/>
                    <a:pt x="285" y="868"/>
                    <a:pt x="472" y="868"/>
                  </a:cubicBezTo>
                  <a:cubicBezTo>
                    <a:pt x="512" y="868"/>
                    <a:pt x="552" y="862"/>
                    <a:pt x="592" y="850"/>
                  </a:cubicBezTo>
                  <a:cubicBezTo>
                    <a:pt x="824" y="799"/>
                    <a:pt x="953" y="567"/>
                    <a:pt x="901" y="327"/>
                  </a:cubicBezTo>
                  <a:cubicBezTo>
                    <a:pt x="845" y="128"/>
                    <a:pt x="677" y="0"/>
                    <a:pt x="494" y="0"/>
                  </a:cubicBez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7"/>
            <p:cNvSpPr/>
            <p:nvPr/>
          </p:nvSpPr>
          <p:spPr>
            <a:xfrm>
              <a:off x="8304800" y="4189402"/>
              <a:ext cx="35922" cy="32429"/>
            </a:xfrm>
            <a:custGeom>
              <a:avLst/>
              <a:gdLst/>
              <a:ahLst/>
              <a:cxnLst/>
              <a:rect l="l" t="t" r="r" b="b"/>
              <a:pathLst>
                <a:path w="216" h="195" extrusionOk="0">
                  <a:moveTo>
                    <a:pt x="122" y="1"/>
                  </a:moveTo>
                  <a:cubicBezTo>
                    <a:pt x="111" y="1"/>
                    <a:pt x="99" y="2"/>
                    <a:pt x="87" y="6"/>
                  </a:cubicBezTo>
                  <a:cubicBezTo>
                    <a:pt x="35" y="14"/>
                    <a:pt x="1" y="74"/>
                    <a:pt x="27" y="126"/>
                  </a:cubicBezTo>
                  <a:cubicBezTo>
                    <a:pt x="33" y="165"/>
                    <a:pt x="65" y="195"/>
                    <a:pt x="106" y="195"/>
                  </a:cubicBezTo>
                  <a:cubicBezTo>
                    <a:pt x="119" y="195"/>
                    <a:pt x="133" y="192"/>
                    <a:pt x="147" y="186"/>
                  </a:cubicBezTo>
                  <a:cubicBezTo>
                    <a:pt x="198" y="169"/>
                    <a:pt x="215" y="126"/>
                    <a:pt x="207" y="74"/>
                  </a:cubicBezTo>
                  <a:cubicBezTo>
                    <a:pt x="200" y="27"/>
                    <a:pt x="166" y="1"/>
                    <a:pt x="122"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7"/>
            <p:cNvSpPr/>
            <p:nvPr/>
          </p:nvSpPr>
          <p:spPr>
            <a:xfrm>
              <a:off x="7751171" y="3951918"/>
              <a:ext cx="85813" cy="85813"/>
            </a:xfrm>
            <a:custGeom>
              <a:avLst/>
              <a:gdLst/>
              <a:ahLst/>
              <a:cxnLst/>
              <a:rect l="l" t="t" r="r" b="b"/>
              <a:pathLst>
                <a:path w="516" h="516" extrusionOk="0">
                  <a:moveTo>
                    <a:pt x="258" y="1"/>
                  </a:moveTo>
                  <a:cubicBezTo>
                    <a:pt x="112" y="1"/>
                    <a:pt x="1" y="112"/>
                    <a:pt x="1" y="258"/>
                  </a:cubicBezTo>
                  <a:cubicBezTo>
                    <a:pt x="1" y="396"/>
                    <a:pt x="112" y="516"/>
                    <a:pt x="258" y="516"/>
                  </a:cubicBezTo>
                  <a:cubicBezTo>
                    <a:pt x="396" y="516"/>
                    <a:pt x="516" y="396"/>
                    <a:pt x="516" y="258"/>
                  </a:cubicBezTo>
                  <a:cubicBezTo>
                    <a:pt x="516" y="112"/>
                    <a:pt x="404" y="1"/>
                    <a:pt x="258"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7"/>
            <p:cNvSpPr/>
            <p:nvPr/>
          </p:nvSpPr>
          <p:spPr>
            <a:xfrm>
              <a:off x="7776948" y="3977696"/>
              <a:ext cx="32928" cy="32928"/>
            </a:xfrm>
            <a:custGeom>
              <a:avLst/>
              <a:gdLst/>
              <a:ahLst/>
              <a:cxnLst/>
              <a:rect l="l" t="t" r="r" b="b"/>
              <a:pathLst>
                <a:path w="198" h="198" extrusionOk="0">
                  <a:moveTo>
                    <a:pt x="103" y="0"/>
                  </a:moveTo>
                  <a:cubicBezTo>
                    <a:pt x="43" y="0"/>
                    <a:pt x="0" y="43"/>
                    <a:pt x="0" y="103"/>
                  </a:cubicBezTo>
                  <a:cubicBezTo>
                    <a:pt x="0" y="155"/>
                    <a:pt x="43" y="198"/>
                    <a:pt x="103" y="198"/>
                  </a:cubicBezTo>
                  <a:cubicBezTo>
                    <a:pt x="155" y="198"/>
                    <a:pt x="198" y="155"/>
                    <a:pt x="198" y="103"/>
                  </a:cubicBezTo>
                  <a:cubicBezTo>
                    <a:pt x="198" y="43"/>
                    <a:pt x="155" y="0"/>
                    <a:pt x="103" y="0"/>
                  </a:cubicBez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7"/>
            <p:cNvSpPr/>
            <p:nvPr/>
          </p:nvSpPr>
          <p:spPr>
            <a:xfrm>
              <a:off x="7878228" y="3916662"/>
              <a:ext cx="538163" cy="309494"/>
            </a:xfrm>
            <a:custGeom>
              <a:avLst/>
              <a:gdLst/>
              <a:ahLst/>
              <a:cxnLst/>
              <a:rect l="l" t="t" r="r" b="b"/>
              <a:pathLst>
                <a:path w="3236" h="1861" extrusionOk="0">
                  <a:moveTo>
                    <a:pt x="891" y="75"/>
                  </a:moveTo>
                  <a:cubicBezTo>
                    <a:pt x="991" y="75"/>
                    <a:pt x="1092" y="95"/>
                    <a:pt x="1184" y="136"/>
                  </a:cubicBezTo>
                  <a:lnTo>
                    <a:pt x="2909" y="942"/>
                  </a:lnTo>
                  <a:cubicBezTo>
                    <a:pt x="3012" y="1002"/>
                    <a:pt x="3081" y="1097"/>
                    <a:pt x="3115" y="1217"/>
                  </a:cubicBezTo>
                  <a:cubicBezTo>
                    <a:pt x="3149" y="1337"/>
                    <a:pt x="3132" y="1457"/>
                    <a:pt x="3072" y="1560"/>
                  </a:cubicBezTo>
                  <a:cubicBezTo>
                    <a:pt x="3012" y="1654"/>
                    <a:pt x="2909" y="1732"/>
                    <a:pt x="2797" y="1766"/>
                  </a:cubicBezTo>
                  <a:cubicBezTo>
                    <a:pt x="2755" y="1774"/>
                    <a:pt x="2712" y="1774"/>
                    <a:pt x="2669" y="1774"/>
                  </a:cubicBezTo>
                  <a:lnTo>
                    <a:pt x="747" y="1620"/>
                  </a:lnTo>
                  <a:cubicBezTo>
                    <a:pt x="447" y="1569"/>
                    <a:pt x="206" y="1354"/>
                    <a:pt x="138" y="1054"/>
                  </a:cubicBezTo>
                  <a:cubicBezTo>
                    <a:pt x="95" y="856"/>
                    <a:pt x="112" y="651"/>
                    <a:pt x="224" y="470"/>
                  </a:cubicBezTo>
                  <a:cubicBezTo>
                    <a:pt x="327" y="282"/>
                    <a:pt x="490" y="153"/>
                    <a:pt x="695" y="101"/>
                  </a:cubicBezTo>
                  <a:cubicBezTo>
                    <a:pt x="758" y="84"/>
                    <a:pt x="824" y="75"/>
                    <a:pt x="891" y="75"/>
                  </a:cubicBezTo>
                  <a:close/>
                  <a:moveTo>
                    <a:pt x="873" y="1"/>
                  </a:moveTo>
                  <a:cubicBezTo>
                    <a:pt x="804" y="1"/>
                    <a:pt x="736" y="8"/>
                    <a:pt x="670" y="24"/>
                  </a:cubicBezTo>
                  <a:cubicBezTo>
                    <a:pt x="447" y="84"/>
                    <a:pt x="258" y="230"/>
                    <a:pt x="146" y="427"/>
                  </a:cubicBezTo>
                  <a:cubicBezTo>
                    <a:pt x="35" y="625"/>
                    <a:pt x="1" y="856"/>
                    <a:pt x="61" y="1080"/>
                  </a:cubicBezTo>
                  <a:cubicBezTo>
                    <a:pt x="146" y="1397"/>
                    <a:pt x="404" y="1646"/>
                    <a:pt x="730" y="1697"/>
                  </a:cubicBezTo>
                  <a:lnTo>
                    <a:pt x="2592" y="1860"/>
                  </a:lnTo>
                  <a:lnTo>
                    <a:pt x="2686" y="1860"/>
                  </a:lnTo>
                  <a:cubicBezTo>
                    <a:pt x="2715" y="1860"/>
                    <a:pt x="2743" y="1856"/>
                    <a:pt x="2774" y="1856"/>
                  </a:cubicBezTo>
                  <a:cubicBezTo>
                    <a:pt x="2790" y="1856"/>
                    <a:pt x="2806" y="1857"/>
                    <a:pt x="2823" y="1860"/>
                  </a:cubicBezTo>
                  <a:cubicBezTo>
                    <a:pt x="2960" y="1826"/>
                    <a:pt x="3072" y="1732"/>
                    <a:pt x="3149" y="1611"/>
                  </a:cubicBezTo>
                  <a:cubicBezTo>
                    <a:pt x="3218" y="1483"/>
                    <a:pt x="3235" y="1345"/>
                    <a:pt x="3201" y="1208"/>
                  </a:cubicBezTo>
                  <a:cubicBezTo>
                    <a:pt x="3158" y="1062"/>
                    <a:pt x="3072" y="951"/>
                    <a:pt x="2943" y="874"/>
                  </a:cubicBezTo>
                  <a:lnTo>
                    <a:pt x="1219" y="67"/>
                  </a:lnTo>
                  <a:cubicBezTo>
                    <a:pt x="1110" y="24"/>
                    <a:pt x="991" y="1"/>
                    <a:pt x="873" y="1"/>
                  </a:cubicBez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7"/>
            <p:cNvSpPr/>
            <p:nvPr/>
          </p:nvSpPr>
          <p:spPr>
            <a:xfrm>
              <a:off x="7851120" y="4088954"/>
              <a:ext cx="590882" cy="508062"/>
            </a:xfrm>
            <a:custGeom>
              <a:avLst/>
              <a:gdLst/>
              <a:ahLst/>
              <a:cxnLst/>
              <a:rect l="l" t="t" r="r" b="b"/>
              <a:pathLst>
                <a:path w="3553" h="3055" extrusionOk="0">
                  <a:moveTo>
                    <a:pt x="0" y="1"/>
                  </a:moveTo>
                  <a:lnTo>
                    <a:pt x="0" y="3055"/>
                  </a:lnTo>
                  <a:lnTo>
                    <a:pt x="3552" y="3055"/>
                  </a:lnTo>
                  <a:lnTo>
                    <a:pt x="3552" y="387"/>
                  </a:lnTo>
                  <a:lnTo>
                    <a:pt x="3106" y="919"/>
                  </a:lnTo>
                  <a:lnTo>
                    <a:pt x="515" y="730"/>
                  </a:lnTo>
                  <a:lnTo>
                    <a:pt x="0" y="1"/>
                  </a:ln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7"/>
            <p:cNvSpPr/>
            <p:nvPr/>
          </p:nvSpPr>
          <p:spPr>
            <a:xfrm>
              <a:off x="7851120" y="4422894"/>
              <a:ext cx="589385" cy="174121"/>
            </a:xfrm>
            <a:custGeom>
              <a:avLst/>
              <a:gdLst/>
              <a:ahLst/>
              <a:cxnLst/>
              <a:rect l="l" t="t" r="r" b="b"/>
              <a:pathLst>
                <a:path w="3544" h="1047" extrusionOk="0">
                  <a:moveTo>
                    <a:pt x="0" y="0"/>
                  </a:moveTo>
                  <a:lnTo>
                    <a:pt x="0" y="1047"/>
                  </a:lnTo>
                  <a:lnTo>
                    <a:pt x="3544" y="1047"/>
                  </a:lnTo>
                  <a:lnTo>
                    <a:pt x="3544" y="0"/>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7"/>
            <p:cNvSpPr/>
            <p:nvPr/>
          </p:nvSpPr>
          <p:spPr>
            <a:xfrm>
              <a:off x="7881055" y="4479937"/>
              <a:ext cx="11641" cy="21620"/>
            </a:xfrm>
            <a:custGeom>
              <a:avLst/>
              <a:gdLst/>
              <a:ahLst/>
              <a:cxnLst/>
              <a:rect l="l" t="t" r="r" b="b"/>
              <a:pathLst>
                <a:path w="70" h="130" extrusionOk="0">
                  <a:moveTo>
                    <a:pt x="1" y="0"/>
                  </a:moveTo>
                  <a:lnTo>
                    <a:pt x="1" y="129"/>
                  </a:lnTo>
                  <a:lnTo>
                    <a:pt x="69" y="129"/>
                  </a:lnTo>
                  <a:lnTo>
                    <a:pt x="69"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7"/>
            <p:cNvSpPr/>
            <p:nvPr/>
          </p:nvSpPr>
          <p:spPr>
            <a:xfrm>
              <a:off x="7903839" y="4479937"/>
              <a:ext cx="13138" cy="21620"/>
            </a:xfrm>
            <a:custGeom>
              <a:avLst/>
              <a:gdLst/>
              <a:ahLst/>
              <a:cxnLst/>
              <a:rect l="l" t="t" r="r" b="b"/>
              <a:pathLst>
                <a:path w="79" h="130" extrusionOk="0">
                  <a:moveTo>
                    <a:pt x="1" y="0"/>
                  </a:moveTo>
                  <a:lnTo>
                    <a:pt x="1" y="129"/>
                  </a:lnTo>
                  <a:lnTo>
                    <a:pt x="78" y="129"/>
                  </a:lnTo>
                  <a:lnTo>
                    <a:pt x="78"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7"/>
            <p:cNvSpPr/>
            <p:nvPr/>
          </p:nvSpPr>
          <p:spPr>
            <a:xfrm>
              <a:off x="7925292" y="4479937"/>
              <a:ext cx="12972" cy="21620"/>
            </a:xfrm>
            <a:custGeom>
              <a:avLst/>
              <a:gdLst/>
              <a:ahLst/>
              <a:cxnLst/>
              <a:rect l="l" t="t" r="r" b="b"/>
              <a:pathLst>
                <a:path w="78" h="130" extrusionOk="0">
                  <a:moveTo>
                    <a:pt x="1" y="0"/>
                  </a:moveTo>
                  <a:lnTo>
                    <a:pt x="1" y="129"/>
                  </a:lnTo>
                  <a:lnTo>
                    <a:pt x="78" y="129"/>
                  </a:lnTo>
                  <a:lnTo>
                    <a:pt x="78"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7"/>
            <p:cNvSpPr/>
            <p:nvPr/>
          </p:nvSpPr>
          <p:spPr>
            <a:xfrm>
              <a:off x="7881055" y="4512699"/>
              <a:ext cx="11641" cy="21620"/>
            </a:xfrm>
            <a:custGeom>
              <a:avLst/>
              <a:gdLst/>
              <a:ahLst/>
              <a:cxnLst/>
              <a:rect l="l" t="t" r="r" b="b"/>
              <a:pathLst>
                <a:path w="70" h="130" extrusionOk="0">
                  <a:moveTo>
                    <a:pt x="1" y="1"/>
                  </a:moveTo>
                  <a:lnTo>
                    <a:pt x="1" y="129"/>
                  </a:lnTo>
                  <a:lnTo>
                    <a:pt x="69" y="129"/>
                  </a:lnTo>
                  <a:lnTo>
                    <a:pt x="69"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7"/>
            <p:cNvSpPr/>
            <p:nvPr/>
          </p:nvSpPr>
          <p:spPr>
            <a:xfrm>
              <a:off x="7903839" y="4512699"/>
              <a:ext cx="13138" cy="21620"/>
            </a:xfrm>
            <a:custGeom>
              <a:avLst/>
              <a:gdLst/>
              <a:ahLst/>
              <a:cxnLst/>
              <a:rect l="l" t="t" r="r" b="b"/>
              <a:pathLst>
                <a:path w="79" h="130" extrusionOk="0">
                  <a:moveTo>
                    <a:pt x="1" y="1"/>
                  </a:moveTo>
                  <a:lnTo>
                    <a:pt x="1" y="129"/>
                  </a:lnTo>
                  <a:lnTo>
                    <a:pt x="78" y="129"/>
                  </a:lnTo>
                  <a:lnTo>
                    <a:pt x="78"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7"/>
            <p:cNvSpPr/>
            <p:nvPr/>
          </p:nvSpPr>
          <p:spPr>
            <a:xfrm>
              <a:off x="7925292" y="4512699"/>
              <a:ext cx="12972" cy="21620"/>
            </a:xfrm>
            <a:custGeom>
              <a:avLst/>
              <a:gdLst/>
              <a:ahLst/>
              <a:cxnLst/>
              <a:rect l="l" t="t" r="r" b="b"/>
              <a:pathLst>
                <a:path w="78" h="130" extrusionOk="0">
                  <a:moveTo>
                    <a:pt x="1" y="1"/>
                  </a:moveTo>
                  <a:lnTo>
                    <a:pt x="1" y="129"/>
                  </a:lnTo>
                  <a:lnTo>
                    <a:pt x="78" y="129"/>
                  </a:lnTo>
                  <a:lnTo>
                    <a:pt x="78"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7"/>
            <p:cNvSpPr/>
            <p:nvPr/>
          </p:nvSpPr>
          <p:spPr>
            <a:xfrm>
              <a:off x="7881055" y="4545627"/>
              <a:ext cx="11641" cy="21453"/>
            </a:xfrm>
            <a:custGeom>
              <a:avLst/>
              <a:gdLst/>
              <a:ahLst/>
              <a:cxnLst/>
              <a:rect l="l" t="t" r="r" b="b"/>
              <a:pathLst>
                <a:path w="70" h="129" extrusionOk="0">
                  <a:moveTo>
                    <a:pt x="1" y="0"/>
                  </a:moveTo>
                  <a:lnTo>
                    <a:pt x="1" y="129"/>
                  </a:lnTo>
                  <a:lnTo>
                    <a:pt x="69" y="129"/>
                  </a:lnTo>
                  <a:lnTo>
                    <a:pt x="69"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7"/>
            <p:cNvSpPr/>
            <p:nvPr/>
          </p:nvSpPr>
          <p:spPr>
            <a:xfrm>
              <a:off x="7903839" y="4545627"/>
              <a:ext cx="13138" cy="21453"/>
            </a:xfrm>
            <a:custGeom>
              <a:avLst/>
              <a:gdLst/>
              <a:ahLst/>
              <a:cxnLst/>
              <a:rect l="l" t="t" r="r" b="b"/>
              <a:pathLst>
                <a:path w="79" h="129" extrusionOk="0">
                  <a:moveTo>
                    <a:pt x="1" y="0"/>
                  </a:moveTo>
                  <a:lnTo>
                    <a:pt x="1" y="129"/>
                  </a:lnTo>
                  <a:lnTo>
                    <a:pt x="78" y="129"/>
                  </a:lnTo>
                  <a:lnTo>
                    <a:pt x="78"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7"/>
            <p:cNvSpPr/>
            <p:nvPr/>
          </p:nvSpPr>
          <p:spPr>
            <a:xfrm>
              <a:off x="7925292" y="4545627"/>
              <a:ext cx="12972" cy="21453"/>
            </a:xfrm>
            <a:custGeom>
              <a:avLst/>
              <a:gdLst/>
              <a:ahLst/>
              <a:cxnLst/>
              <a:rect l="l" t="t" r="r" b="b"/>
              <a:pathLst>
                <a:path w="78" h="129" extrusionOk="0">
                  <a:moveTo>
                    <a:pt x="1" y="0"/>
                  </a:moveTo>
                  <a:lnTo>
                    <a:pt x="1" y="129"/>
                  </a:lnTo>
                  <a:lnTo>
                    <a:pt x="78" y="129"/>
                  </a:lnTo>
                  <a:lnTo>
                    <a:pt x="78"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7"/>
            <p:cNvSpPr/>
            <p:nvPr/>
          </p:nvSpPr>
          <p:spPr>
            <a:xfrm>
              <a:off x="7975183" y="4479937"/>
              <a:ext cx="13138" cy="21620"/>
            </a:xfrm>
            <a:custGeom>
              <a:avLst/>
              <a:gdLst/>
              <a:ahLst/>
              <a:cxnLst/>
              <a:rect l="l" t="t" r="r" b="b"/>
              <a:pathLst>
                <a:path w="79" h="130" extrusionOk="0">
                  <a:moveTo>
                    <a:pt x="1" y="0"/>
                  </a:moveTo>
                  <a:lnTo>
                    <a:pt x="1" y="129"/>
                  </a:lnTo>
                  <a:lnTo>
                    <a:pt x="78" y="129"/>
                  </a:lnTo>
                  <a:lnTo>
                    <a:pt x="78"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7"/>
            <p:cNvSpPr/>
            <p:nvPr/>
          </p:nvSpPr>
          <p:spPr>
            <a:xfrm>
              <a:off x="7998134" y="4479937"/>
              <a:ext cx="12972" cy="21620"/>
            </a:xfrm>
            <a:custGeom>
              <a:avLst/>
              <a:gdLst/>
              <a:ahLst/>
              <a:cxnLst/>
              <a:rect l="l" t="t" r="r" b="b"/>
              <a:pathLst>
                <a:path w="78" h="130" extrusionOk="0">
                  <a:moveTo>
                    <a:pt x="0" y="0"/>
                  </a:moveTo>
                  <a:lnTo>
                    <a:pt x="0" y="129"/>
                  </a:lnTo>
                  <a:lnTo>
                    <a:pt x="77" y="129"/>
                  </a:lnTo>
                  <a:lnTo>
                    <a:pt x="77"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7"/>
            <p:cNvSpPr/>
            <p:nvPr/>
          </p:nvSpPr>
          <p:spPr>
            <a:xfrm>
              <a:off x="8019421" y="4479937"/>
              <a:ext cx="13138" cy="21620"/>
            </a:xfrm>
            <a:custGeom>
              <a:avLst/>
              <a:gdLst/>
              <a:ahLst/>
              <a:cxnLst/>
              <a:rect l="l" t="t" r="r" b="b"/>
              <a:pathLst>
                <a:path w="79" h="130" extrusionOk="0">
                  <a:moveTo>
                    <a:pt x="1" y="0"/>
                  </a:moveTo>
                  <a:lnTo>
                    <a:pt x="1" y="129"/>
                  </a:lnTo>
                  <a:lnTo>
                    <a:pt x="78" y="129"/>
                  </a:lnTo>
                  <a:lnTo>
                    <a:pt x="78"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7"/>
            <p:cNvSpPr/>
            <p:nvPr/>
          </p:nvSpPr>
          <p:spPr>
            <a:xfrm>
              <a:off x="7975183" y="4512699"/>
              <a:ext cx="13138" cy="21620"/>
            </a:xfrm>
            <a:custGeom>
              <a:avLst/>
              <a:gdLst/>
              <a:ahLst/>
              <a:cxnLst/>
              <a:rect l="l" t="t" r="r" b="b"/>
              <a:pathLst>
                <a:path w="79" h="130" extrusionOk="0">
                  <a:moveTo>
                    <a:pt x="1" y="1"/>
                  </a:moveTo>
                  <a:lnTo>
                    <a:pt x="1" y="129"/>
                  </a:lnTo>
                  <a:lnTo>
                    <a:pt x="78" y="129"/>
                  </a:lnTo>
                  <a:lnTo>
                    <a:pt x="78"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7"/>
            <p:cNvSpPr/>
            <p:nvPr/>
          </p:nvSpPr>
          <p:spPr>
            <a:xfrm>
              <a:off x="7998134" y="4512699"/>
              <a:ext cx="12972" cy="21620"/>
            </a:xfrm>
            <a:custGeom>
              <a:avLst/>
              <a:gdLst/>
              <a:ahLst/>
              <a:cxnLst/>
              <a:rect l="l" t="t" r="r" b="b"/>
              <a:pathLst>
                <a:path w="78" h="130" extrusionOk="0">
                  <a:moveTo>
                    <a:pt x="0" y="1"/>
                  </a:moveTo>
                  <a:lnTo>
                    <a:pt x="0" y="129"/>
                  </a:lnTo>
                  <a:lnTo>
                    <a:pt x="77" y="129"/>
                  </a:lnTo>
                  <a:lnTo>
                    <a:pt x="77"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7"/>
            <p:cNvSpPr/>
            <p:nvPr/>
          </p:nvSpPr>
          <p:spPr>
            <a:xfrm>
              <a:off x="8019421" y="4512699"/>
              <a:ext cx="13138" cy="21620"/>
            </a:xfrm>
            <a:custGeom>
              <a:avLst/>
              <a:gdLst/>
              <a:ahLst/>
              <a:cxnLst/>
              <a:rect l="l" t="t" r="r" b="b"/>
              <a:pathLst>
                <a:path w="79" h="130" extrusionOk="0">
                  <a:moveTo>
                    <a:pt x="1" y="1"/>
                  </a:moveTo>
                  <a:lnTo>
                    <a:pt x="1" y="129"/>
                  </a:lnTo>
                  <a:lnTo>
                    <a:pt x="78" y="129"/>
                  </a:lnTo>
                  <a:lnTo>
                    <a:pt x="78"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7"/>
            <p:cNvSpPr/>
            <p:nvPr/>
          </p:nvSpPr>
          <p:spPr>
            <a:xfrm>
              <a:off x="7975183" y="4545627"/>
              <a:ext cx="13138" cy="21453"/>
            </a:xfrm>
            <a:custGeom>
              <a:avLst/>
              <a:gdLst/>
              <a:ahLst/>
              <a:cxnLst/>
              <a:rect l="l" t="t" r="r" b="b"/>
              <a:pathLst>
                <a:path w="79" h="129" extrusionOk="0">
                  <a:moveTo>
                    <a:pt x="1" y="0"/>
                  </a:moveTo>
                  <a:lnTo>
                    <a:pt x="1" y="129"/>
                  </a:lnTo>
                  <a:lnTo>
                    <a:pt x="78" y="129"/>
                  </a:lnTo>
                  <a:lnTo>
                    <a:pt x="78"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7"/>
            <p:cNvSpPr/>
            <p:nvPr/>
          </p:nvSpPr>
          <p:spPr>
            <a:xfrm>
              <a:off x="7998134" y="4545627"/>
              <a:ext cx="12972" cy="21453"/>
            </a:xfrm>
            <a:custGeom>
              <a:avLst/>
              <a:gdLst/>
              <a:ahLst/>
              <a:cxnLst/>
              <a:rect l="l" t="t" r="r" b="b"/>
              <a:pathLst>
                <a:path w="78" h="129" extrusionOk="0">
                  <a:moveTo>
                    <a:pt x="0" y="0"/>
                  </a:moveTo>
                  <a:lnTo>
                    <a:pt x="0" y="129"/>
                  </a:lnTo>
                  <a:lnTo>
                    <a:pt x="77" y="129"/>
                  </a:lnTo>
                  <a:lnTo>
                    <a:pt x="77"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7"/>
            <p:cNvSpPr/>
            <p:nvPr/>
          </p:nvSpPr>
          <p:spPr>
            <a:xfrm>
              <a:off x="8019421" y="4545627"/>
              <a:ext cx="13138" cy="21453"/>
            </a:xfrm>
            <a:custGeom>
              <a:avLst/>
              <a:gdLst/>
              <a:ahLst/>
              <a:cxnLst/>
              <a:rect l="l" t="t" r="r" b="b"/>
              <a:pathLst>
                <a:path w="79" h="129" extrusionOk="0">
                  <a:moveTo>
                    <a:pt x="1" y="0"/>
                  </a:moveTo>
                  <a:lnTo>
                    <a:pt x="1" y="129"/>
                  </a:lnTo>
                  <a:lnTo>
                    <a:pt x="78" y="129"/>
                  </a:lnTo>
                  <a:lnTo>
                    <a:pt x="78"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7"/>
            <p:cNvSpPr/>
            <p:nvPr/>
          </p:nvSpPr>
          <p:spPr>
            <a:xfrm>
              <a:off x="8069478" y="4479937"/>
              <a:ext cx="12972" cy="21620"/>
            </a:xfrm>
            <a:custGeom>
              <a:avLst/>
              <a:gdLst/>
              <a:ahLst/>
              <a:cxnLst/>
              <a:rect l="l" t="t" r="r" b="b"/>
              <a:pathLst>
                <a:path w="78" h="130" extrusionOk="0">
                  <a:moveTo>
                    <a:pt x="0" y="0"/>
                  </a:moveTo>
                  <a:lnTo>
                    <a:pt x="0" y="129"/>
                  </a:lnTo>
                  <a:lnTo>
                    <a:pt x="77" y="129"/>
                  </a:lnTo>
                  <a:lnTo>
                    <a:pt x="77"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7"/>
            <p:cNvSpPr/>
            <p:nvPr/>
          </p:nvSpPr>
          <p:spPr>
            <a:xfrm>
              <a:off x="8093759" y="4479937"/>
              <a:ext cx="11475" cy="21620"/>
            </a:xfrm>
            <a:custGeom>
              <a:avLst/>
              <a:gdLst/>
              <a:ahLst/>
              <a:cxnLst/>
              <a:rect l="l" t="t" r="r" b="b"/>
              <a:pathLst>
                <a:path w="69" h="130" extrusionOk="0">
                  <a:moveTo>
                    <a:pt x="0" y="0"/>
                  </a:moveTo>
                  <a:lnTo>
                    <a:pt x="0" y="129"/>
                  </a:lnTo>
                  <a:lnTo>
                    <a:pt x="69" y="129"/>
                  </a:lnTo>
                  <a:lnTo>
                    <a:pt x="69"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7"/>
            <p:cNvSpPr/>
            <p:nvPr/>
          </p:nvSpPr>
          <p:spPr>
            <a:xfrm>
              <a:off x="8115046" y="4479937"/>
              <a:ext cx="11641" cy="21620"/>
            </a:xfrm>
            <a:custGeom>
              <a:avLst/>
              <a:gdLst/>
              <a:ahLst/>
              <a:cxnLst/>
              <a:rect l="l" t="t" r="r" b="b"/>
              <a:pathLst>
                <a:path w="70" h="130" extrusionOk="0">
                  <a:moveTo>
                    <a:pt x="1" y="0"/>
                  </a:moveTo>
                  <a:lnTo>
                    <a:pt x="1" y="129"/>
                  </a:lnTo>
                  <a:lnTo>
                    <a:pt x="69" y="129"/>
                  </a:lnTo>
                  <a:lnTo>
                    <a:pt x="69"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7"/>
            <p:cNvSpPr/>
            <p:nvPr/>
          </p:nvSpPr>
          <p:spPr>
            <a:xfrm>
              <a:off x="8069478" y="4512699"/>
              <a:ext cx="12972" cy="21620"/>
            </a:xfrm>
            <a:custGeom>
              <a:avLst/>
              <a:gdLst/>
              <a:ahLst/>
              <a:cxnLst/>
              <a:rect l="l" t="t" r="r" b="b"/>
              <a:pathLst>
                <a:path w="78" h="130" extrusionOk="0">
                  <a:moveTo>
                    <a:pt x="0" y="1"/>
                  </a:moveTo>
                  <a:lnTo>
                    <a:pt x="0" y="129"/>
                  </a:lnTo>
                  <a:lnTo>
                    <a:pt x="77" y="129"/>
                  </a:lnTo>
                  <a:lnTo>
                    <a:pt x="77"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7"/>
            <p:cNvSpPr/>
            <p:nvPr/>
          </p:nvSpPr>
          <p:spPr>
            <a:xfrm>
              <a:off x="8093759" y="4512699"/>
              <a:ext cx="11475" cy="21620"/>
            </a:xfrm>
            <a:custGeom>
              <a:avLst/>
              <a:gdLst/>
              <a:ahLst/>
              <a:cxnLst/>
              <a:rect l="l" t="t" r="r" b="b"/>
              <a:pathLst>
                <a:path w="69" h="130" extrusionOk="0">
                  <a:moveTo>
                    <a:pt x="0" y="1"/>
                  </a:moveTo>
                  <a:lnTo>
                    <a:pt x="0" y="129"/>
                  </a:lnTo>
                  <a:lnTo>
                    <a:pt x="69" y="129"/>
                  </a:lnTo>
                  <a:lnTo>
                    <a:pt x="69"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7"/>
            <p:cNvSpPr/>
            <p:nvPr/>
          </p:nvSpPr>
          <p:spPr>
            <a:xfrm>
              <a:off x="8115046" y="4512699"/>
              <a:ext cx="11641" cy="21620"/>
            </a:xfrm>
            <a:custGeom>
              <a:avLst/>
              <a:gdLst/>
              <a:ahLst/>
              <a:cxnLst/>
              <a:rect l="l" t="t" r="r" b="b"/>
              <a:pathLst>
                <a:path w="70" h="130" extrusionOk="0">
                  <a:moveTo>
                    <a:pt x="1" y="1"/>
                  </a:moveTo>
                  <a:lnTo>
                    <a:pt x="1" y="129"/>
                  </a:lnTo>
                  <a:lnTo>
                    <a:pt x="69" y="129"/>
                  </a:lnTo>
                  <a:lnTo>
                    <a:pt x="69"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7"/>
            <p:cNvSpPr/>
            <p:nvPr/>
          </p:nvSpPr>
          <p:spPr>
            <a:xfrm>
              <a:off x="8069478" y="4545627"/>
              <a:ext cx="12972" cy="21453"/>
            </a:xfrm>
            <a:custGeom>
              <a:avLst/>
              <a:gdLst/>
              <a:ahLst/>
              <a:cxnLst/>
              <a:rect l="l" t="t" r="r" b="b"/>
              <a:pathLst>
                <a:path w="78" h="129" extrusionOk="0">
                  <a:moveTo>
                    <a:pt x="0" y="0"/>
                  </a:moveTo>
                  <a:lnTo>
                    <a:pt x="0" y="129"/>
                  </a:lnTo>
                  <a:lnTo>
                    <a:pt x="77" y="129"/>
                  </a:lnTo>
                  <a:lnTo>
                    <a:pt x="77"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7"/>
            <p:cNvSpPr/>
            <p:nvPr/>
          </p:nvSpPr>
          <p:spPr>
            <a:xfrm>
              <a:off x="8093759" y="4545627"/>
              <a:ext cx="11475" cy="21453"/>
            </a:xfrm>
            <a:custGeom>
              <a:avLst/>
              <a:gdLst/>
              <a:ahLst/>
              <a:cxnLst/>
              <a:rect l="l" t="t" r="r" b="b"/>
              <a:pathLst>
                <a:path w="69" h="129" extrusionOk="0">
                  <a:moveTo>
                    <a:pt x="0" y="0"/>
                  </a:moveTo>
                  <a:lnTo>
                    <a:pt x="0" y="129"/>
                  </a:lnTo>
                  <a:lnTo>
                    <a:pt x="69" y="129"/>
                  </a:lnTo>
                  <a:lnTo>
                    <a:pt x="69"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7"/>
            <p:cNvSpPr/>
            <p:nvPr/>
          </p:nvSpPr>
          <p:spPr>
            <a:xfrm>
              <a:off x="8115046" y="4545627"/>
              <a:ext cx="11641" cy="21453"/>
            </a:xfrm>
            <a:custGeom>
              <a:avLst/>
              <a:gdLst/>
              <a:ahLst/>
              <a:cxnLst/>
              <a:rect l="l" t="t" r="r" b="b"/>
              <a:pathLst>
                <a:path w="70" h="129" extrusionOk="0">
                  <a:moveTo>
                    <a:pt x="1" y="0"/>
                  </a:moveTo>
                  <a:lnTo>
                    <a:pt x="1" y="129"/>
                  </a:lnTo>
                  <a:lnTo>
                    <a:pt x="69" y="129"/>
                  </a:lnTo>
                  <a:lnTo>
                    <a:pt x="69"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7"/>
            <p:cNvSpPr/>
            <p:nvPr/>
          </p:nvSpPr>
          <p:spPr>
            <a:xfrm>
              <a:off x="8165104" y="4479937"/>
              <a:ext cx="11475" cy="21620"/>
            </a:xfrm>
            <a:custGeom>
              <a:avLst/>
              <a:gdLst/>
              <a:ahLst/>
              <a:cxnLst/>
              <a:rect l="l" t="t" r="r" b="b"/>
              <a:pathLst>
                <a:path w="69" h="130" extrusionOk="0">
                  <a:moveTo>
                    <a:pt x="0" y="0"/>
                  </a:moveTo>
                  <a:lnTo>
                    <a:pt x="0" y="129"/>
                  </a:lnTo>
                  <a:lnTo>
                    <a:pt x="69" y="129"/>
                  </a:lnTo>
                  <a:lnTo>
                    <a:pt x="69"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7"/>
            <p:cNvSpPr/>
            <p:nvPr/>
          </p:nvSpPr>
          <p:spPr>
            <a:xfrm>
              <a:off x="8187888" y="4479937"/>
              <a:ext cx="11475" cy="21620"/>
            </a:xfrm>
            <a:custGeom>
              <a:avLst/>
              <a:gdLst/>
              <a:ahLst/>
              <a:cxnLst/>
              <a:rect l="l" t="t" r="r" b="b"/>
              <a:pathLst>
                <a:path w="69" h="130" extrusionOk="0">
                  <a:moveTo>
                    <a:pt x="0" y="0"/>
                  </a:moveTo>
                  <a:lnTo>
                    <a:pt x="0" y="129"/>
                  </a:lnTo>
                  <a:lnTo>
                    <a:pt x="69" y="129"/>
                  </a:lnTo>
                  <a:lnTo>
                    <a:pt x="69"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7"/>
            <p:cNvSpPr/>
            <p:nvPr/>
          </p:nvSpPr>
          <p:spPr>
            <a:xfrm>
              <a:off x="8210671" y="4479937"/>
              <a:ext cx="12972" cy="21620"/>
            </a:xfrm>
            <a:custGeom>
              <a:avLst/>
              <a:gdLst/>
              <a:ahLst/>
              <a:cxnLst/>
              <a:rect l="l" t="t" r="r" b="b"/>
              <a:pathLst>
                <a:path w="78" h="130" extrusionOk="0">
                  <a:moveTo>
                    <a:pt x="1" y="0"/>
                  </a:moveTo>
                  <a:lnTo>
                    <a:pt x="1" y="129"/>
                  </a:lnTo>
                  <a:lnTo>
                    <a:pt x="78" y="129"/>
                  </a:lnTo>
                  <a:lnTo>
                    <a:pt x="78"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7"/>
            <p:cNvSpPr/>
            <p:nvPr/>
          </p:nvSpPr>
          <p:spPr>
            <a:xfrm>
              <a:off x="8165104" y="4512699"/>
              <a:ext cx="11475" cy="21620"/>
            </a:xfrm>
            <a:custGeom>
              <a:avLst/>
              <a:gdLst/>
              <a:ahLst/>
              <a:cxnLst/>
              <a:rect l="l" t="t" r="r" b="b"/>
              <a:pathLst>
                <a:path w="69" h="130" extrusionOk="0">
                  <a:moveTo>
                    <a:pt x="0" y="1"/>
                  </a:moveTo>
                  <a:lnTo>
                    <a:pt x="0" y="129"/>
                  </a:lnTo>
                  <a:lnTo>
                    <a:pt x="69" y="129"/>
                  </a:lnTo>
                  <a:lnTo>
                    <a:pt x="69"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7"/>
            <p:cNvSpPr/>
            <p:nvPr/>
          </p:nvSpPr>
          <p:spPr>
            <a:xfrm>
              <a:off x="8187888" y="4512699"/>
              <a:ext cx="11475" cy="21620"/>
            </a:xfrm>
            <a:custGeom>
              <a:avLst/>
              <a:gdLst/>
              <a:ahLst/>
              <a:cxnLst/>
              <a:rect l="l" t="t" r="r" b="b"/>
              <a:pathLst>
                <a:path w="69" h="130" extrusionOk="0">
                  <a:moveTo>
                    <a:pt x="0" y="1"/>
                  </a:moveTo>
                  <a:lnTo>
                    <a:pt x="0" y="129"/>
                  </a:lnTo>
                  <a:lnTo>
                    <a:pt x="69" y="129"/>
                  </a:lnTo>
                  <a:lnTo>
                    <a:pt x="69"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7"/>
            <p:cNvSpPr/>
            <p:nvPr/>
          </p:nvSpPr>
          <p:spPr>
            <a:xfrm>
              <a:off x="8210671" y="4512699"/>
              <a:ext cx="12972" cy="21620"/>
            </a:xfrm>
            <a:custGeom>
              <a:avLst/>
              <a:gdLst/>
              <a:ahLst/>
              <a:cxnLst/>
              <a:rect l="l" t="t" r="r" b="b"/>
              <a:pathLst>
                <a:path w="78" h="130" extrusionOk="0">
                  <a:moveTo>
                    <a:pt x="1" y="1"/>
                  </a:moveTo>
                  <a:lnTo>
                    <a:pt x="1" y="129"/>
                  </a:lnTo>
                  <a:lnTo>
                    <a:pt x="78" y="129"/>
                  </a:lnTo>
                  <a:lnTo>
                    <a:pt x="78"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7"/>
            <p:cNvSpPr/>
            <p:nvPr/>
          </p:nvSpPr>
          <p:spPr>
            <a:xfrm>
              <a:off x="8165104" y="4545627"/>
              <a:ext cx="11475" cy="21453"/>
            </a:xfrm>
            <a:custGeom>
              <a:avLst/>
              <a:gdLst/>
              <a:ahLst/>
              <a:cxnLst/>
              <a:rect l="l" t="t" r="r" b="b"/>
              <a:pathLst>
                <a:path w="69" h="129" extrusionOk="0">
                  <a:moveTo>
                    <a:pt x="0" y="0"/>
                  </a:moveTo>
                  <a:lnTo>
                    <a:pt x="0" y="129"/>
                  </a:lnTo>
                  <a:lnTo>
                    <a:pt x="69" y="129"/>
                  </a:lnTo>
                  <a:lnTo>
                    <a:pt x="69"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7"/>
            <p:cNvSpPr/>
            <p:nvPr/>
          </p:nvSpPr>
          <p:spPr>
            <a:xfrm>
              <a:off x="8187888" y="4545627"/>
              <a:ext cx="11475" cy="21453"/>
            </a:xfrm>
            <a:custGeom>
              <a:avLst/>
              <a:gdLst/>
              <a:ahLst/>
              <a:cxnLst/>
              <a:rect l="l" t="t" r="r" b="b"/>
              <a:pathLst>
                <a:path w="69" h="129" extrusionOk="0">
                  <a:moveTo>
                    <a:pt x="0" y="0"/>
                  </a:moveTo>
                  <a:lnTo>
                    <a:pt x="0" y="129"/>
                  </a:lnTo>
                  <a:lnTo>
                    <a:pt x="69" y="129"/>
                  </a:lnTo>
                  <a:lnTo>
                    <a:pt x="69"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7"/>
            <p:cNvSpPr/>
            <p:nvPr/>
          </p:nvSpPr>
          <p:spPr>
            <a:xfrm>
              <a:off x="8210671" y="4545627"/>
              <a:ext cx="12972" cy="21453"/>
            </a:xfrm>
            <a:custGeom>
              <a:avLst/>
              <a:gdLst/>
              <a:ahLst/>
              <a:cxnLst/>
              <a:rect l="l" t="t" r="r" b="b"/>
              <a:pathLst>
                <a:path w="78" h="129" extrusionOk="0">
                  <a:moveTo>
                    <a:pt x="1" y="0"/>
                  </a:moveTo>
                  <a:lnTo>
                    <a:pt x="1" y="129"/>
                  </a:lnTo>
                  <a:lnTo>
                    <a:pt x="78" y="129"/>
                  </a:lnTo>
                  <a:lnTo>
                    <a:pt x="78"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7"/>
            <p:cNvSpPr/>
            <p:nvPr/>
          </p:nvSpPr>
          <p:spPr>
            <a:xfrm>
              <a:off x="8260563" y="4479937"/>
              <a:ext cx="13138" cy="21620"/>
            </a:xfrm>
            <a:custGeom>
              <a:avLst/>
              <a:gdLst/>
              <a:ahLst/>
              <a:cxnLst/>
              <a:rect l="l" t="t" r="r" b="b"/>
              <a:pathLst>
                <a:path w="79" h="130" extrusionOk="0">
                  <a:moveTo>
                    <a:pt x="1" y="0"/>
                  </a:moveTo>
                  <a:lnTo>
                    <a:pt x="1" y="129"/>
                  </a:lnTo>
                  <a:lnTo>
                    <a:pt x="78" y="129"/>
                  </a:lnTo>
                  <a:lnTo>
                    <a:pt x="78"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7"/>
            <p:cNvSpPr/>
            <p:nvPr/>
          </p:nvSpPr>
          <p:spPr>
            <a:xfrm>
              <a:off x="8282016" y="4479937"/>
              <a:ext cx="12972" cy="21620"/>
            </a:xfrm>
            <a:custGeom>
              <a:avLst/>
              <a:gdLst/>
              <a:ahLst/>
              <a:cxnLst/>
              <a:rect l="l" t="t" r="r" b="b"/>
              <a:pathLst>
                <a:path w="78" h="130" extrusionOk="0">
                  <a:moveTo>
                    <a:pt x="1" y="0"/>
                  </a:moveTo>
                  <a:lnTo>
                    <a:pt x="1" y="129"/>
                  </a:lnTo>
                  <a:lnTo>
                    <a:pt x="78" y="129"/>
                  </a:lnTo>
                  <a:lnTo>
                    <a:pt x="78"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7"/>
            <p:cNvSpPr/>
            <p:nvPr/>
          </p:nvSpPr>
          <p:spPr>
            <a:xfrm>
              <a:off x="8304800" y="4479937"/>
              <a:ext cx="13138" cy="21620"/>
            </a:xfrm>
            <a:custGeom>
              <a:avLst/>
              <a:gdLst/>
              <a:ahLst/>
              <a:cxnLst/>
              <a:rect l="l" t="t" r="r" b="b"/>
              <a:pathLst>
                <a:path w="79" h="130" extrusionOk="0">
                  <a:moveTo>
                    <a:pt x="1" y="0"/>
                  </a:moveTo>
                  <a:lnTo>
                    <a:pt x="1" y="129"/>
                  </a:lnTo>
                  <a:lnTo>
                    <a:pt x="78" y="129"/>
                  </a:lnTo>
                  <a:lnTo>
                    <a:pt x="78"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7"/>
            <p:cNvSpPr/>
            <p:nvPr/>
          </p:nvSpPr>
          <p:spPr>
            <a:xfrm>
              <a:off x="8260563" y="4512699"/>
              <a:ext cx="13138" cy="21620"/>
            </a:xfrm>
            <a:custGeom>
              <a:avLst/>
              <a:gdLst/>
              <a:ahLst/>
              <a:cxnLst/>
              <a:rect l="l" t="t" r="r" b="b"/>
              <a:pathLst>
                <a:path w="79" h="130" extrusionOk="0">
                  <a:moveTo>
                    <a:pt x="1" y="1"/>
                  </a:moveTo>
                  <a:lnTo>
                    <a:pt x="1" y="129"/>
                  </a:lnTo>
                  <a:lnTo>
                    <a:pt x="78" y="129"/>
                  </a:lnTo>
                  <a:lnTo>
                    <a:pt x="78"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7"/>
            <p:cNvSpPr/>
            <p:nvPr/>
          </p:nvSpPr>
          <p:spPr>
            <a:xfrm>
              <a:off x="8282016" y="4512699"/>
              <a:ext cx="12972" cy="21620"/>
            </a:xfrm>
            <a:custGeom>
              <a:avLst/>
              <a:gdLst/>
              <a:ahLst/>
              <a:cxnLst/>
              <a:rect l="l" t="t" r="r" b="b"/>
              <a:pathLst>
                <a:path w="78" h="130" extrusionOk="0">
                  <a:moveTo>
                    <a:pt x="1" y="1"/>
                  </a:moveTo>
                  <a:lnTo>
                    <a:pt x="1" y="129"/>
                  </a:lnTo>
                  <a:lnTo>
                    <a:pt x="78" y="129"/>
                  </a:lnTo>
                  <a:lnTo>
                    <a:pt x="78"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7"/>
            <p:cNvSpPr/>
            <p:nvPr/>
          </p:nvSpPr>
          <p:spPr>
            <a:xfrm>
              <a:off x="8304800" y="4512699"/>
              <a:ext cx="13138" cy="21620"/>
            </a:xfrm>
            <a:custGeom>
              <a:avLst/>
              <a:gdLst/>
              <a:ahLst/>
              <a:cxnLst/>
              <a:rect l="l" t="t" r="r" b="b"/>
              <a:pathLst>
                <a:path w="79" h="130" extrusionOk="0">
                  <a:moveTo>
                    <a:pt x="1" y="1"/>
                  </a:moveTo>
                  <a:lnTo>
                    <a:pt x="1" y="129"/>
                  </a:lnTo>
                  <a:lnTo>
                    <a:pt x="78" y="129"/>
                  </a:lnTo>
                  <a:lnTo>
                    <a:pt x="78"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7"/>
            <p:cNvSpPr/>
            <p:nvPr/>
          </p:nvSpPr>
          <p:spPr>
            <a:xfrm>
              <a:off x="8260563" y="4545627"/>
              <a:ext cx="13138" cy="21453"/>
            </a:xfrm>
            <a:custGeom>
              <a:avLst/>
              <a:gdLst/>
              <a:ahLst/>
              <a:cxnLst/>
              <a:rect l="l" t="t" r="r" b="b"/>
              <a:pathLst>
                <a:path w="79" h="129" extrusionOk="0">
                  <a:moveTo>
                    <a:pt x="1" y="0"/>
                  </a:moveTo>
                  <a:lnTo>
                    <a:pt x="1" y="129"/>
                  </a:lnTo>
                  <a:lnTo>
                    <a:pt x="78" y="129"/>
                  </a:lnTo>
                  <a:lnTo>
                    <a:pt x="78"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7"/>
            <p:cNvSpPr/>
            <p:nvPr/>
          </p:nvSpPr>
          <p:spPr>
            <a:xfrm>
              <a:off x="8282016" y="4545627"/>
              <a:ext cx="12972" cy="21453"/>
            </a:xfrm>
            <a:custGeom>
              <a:avLst/>
              <a:gdLst/>
              <a:ahLst/>
              <a:cxnLst/>
              <a:rect l="l" t="t" r="r" b="b"/>
              <a:pathLst>
                <a:path w="78" h="129" extrusionOk="0">
                  <a:moveTo>
                    <a:pt x="1" y="0"/>
                  </a:moveTo>
                  <a:lnTo>
                    <a:pt x="1" y="129"/>
                  </a:lnTo>
                  <a:lnTo>
                    <a:pt x="78" y="129"/>
                  </a:lnTo>
                  <a:lnTo>
                    <a:pt x="78"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7"/>
            <p:cNvSpPr/>
            <p:nvPr/>
          </p:nvSpPr>
          <p:spPr>
            <a:xfrm>
              <a:off x="8304800" y="4545627"/>
              <a:ext cx="13138" cy="21453"/>
            </a:xfrm>
            <a:custGeom>
              <a:avLst/>
              <a:gdLst/>
              <a:ahLst/>
              <a:cxnLst/>
              <a:rect l="l" t="t" r="r" b="b"/>
              <a:pathLst>
                <a:path w="79" h="129" extrusionOk="0">
                  <a:moveTo>
                    <a:pt x="1" y="0"/>
                  </a:moveTo>
                  <a:lnTo>
                    <a:pt x="1" y="129"/>
                  </a:lnTo>
                  <a:lnTo>
                    <a:pt x="78" y="129"/>
                  </a:lnTo>
                  <a:lnTo>
                    <a:pt x="78"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7"/>
            <p:cNvSpPr/>
            <p:nvPr/>
          </p:nvSpPr>
          <p:spPr>
            <a:xfrm>
              <a:off x="8354858" y="4479937"/>
              <a:ext cx="12972" cy="21620"/>
            </a:xfrm>
            <a:custGeom>
              <a:avLst/>
              <a:gdLst/>
              <a:ahLst/>
              <a:cxnLst/>
              <a:rect l="l" t="t" r="r" b="b"/>
              <a:pathLst>
                <a:path w="78" h="130" extrusionOk="0">
                  <a:moveTo>
                    <a:pt x="0" y="0"/>
                  </a:moveTo>
                  <a:lnTo>
                    <a:pt x="0" y="129"/>
                  </a:lnTo>
                  <a:lnTo>
                    <a:pt x="77" y="129"/>
                  </a:lnTo>
                  <a:lnTo>
                    <a:pt x="77"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7"/>
            <p:cNvSpPr/>
            <p:nvPr/>
          </p:nvSpPr>
          <p:spPr>
            <a:xfrm>
              <a:off x="8376145" y="4479937"/>
              <a:ext cx="13138" cy="21620"/>
            </a:xfrm>
            <a:custGeom>
              <a:avLst/>
              <a:gdLst/>
              <a:ahLst/>
              <a:cxnLst/>
              <a:rect l="l" t="t" r="r" b="b"/>
              <a:pathLst>
                <a:path w="79" h="130" extrusionOk="0">
                  <a:moveTo>
                    <a:pt x="1" y="0"/>
                  </a:moveTo>
                  <a:lnTo>
                    <a:pt x="1" y="129"/>
                  </a:lnTo>
                  <a:lnTo>
                    <a:pt x="78" y="129"/>
                  </a:lnTo>
                  <a:lnTo>
                    <a:pt x="78"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7"/>
            <p:cNvSpPr/>
            <p:nvPr/>
          </p:nvSpPr>
          <p:spPr>
            <a:xfrm>
              <a:off x="8400425" y="4479937"/>
              <a:ext cx="11641" cy="21620"/>
            </a:xfrm>
            <a:custGeom>
              <a:avLst/>
              <a:gdLst/>
              <a:ahLst/>
              <a:cxnLst/>
              <a:rect l="l" t="t" r="r" b="b"/>
              <a:pathLst>
                <a:path w="70" h="130" extrusionOk="0">
                  <a:moveTo>
                    <a:pt x="1" y="0"/>
                  </a:moveTo>
                  <a:lnTo>
                    <a:pt x="1" y="129"/>
                  </a:lnTo>
                  <a:lnTo>
                    <a:pt x="69" y="129"/>
                  </a:lnTo>
                  <a:lnTo>
                    <a:pt x="69"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7"/>
            <p:cNvSpPr/>
            <p:nvPr/>
          </p:nvSpPr>
          <p:spPr>
            <a:xfrm>
              <a:off x="8354858" y="4512699"/>
              <a:ext cx="12972" cy="21620"/>
            </a:xfrm>
            <a:custGeom>
              <a:avLst/>
              <a:gdLst/>
              <a:ahLst/>
              <a:cxnLst/>
              <a:rect l="l" t="t" r="r" b="b"/>
              <a:pathLst>
                <a:path w="78" h="130" extrusionOk="0">
                  <a:moveTo>
                    <a:pt x="0" y="1"/>
                  </a:moveTo>
                  <a:lnTo>
                    <a:pt x="0" y="129"/>
                  </a:lnTo>
                  <a:lnTo>
                    <a:pt x="77" y="129"/>
                  </a:lnTo>
                  <a:lnTo>
                    <a:pt x="77"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7"/>
            <p:cNvSpPr/>
            <p:nvPr/>
          </p:nvSpPr>
          <p:spPr>
            <a:xfrm>
              <a:off x="8376145" y="4512699"/>
              <a:ext cx="13138" cy="21620"/>
            </a:xfrm>
            <a:custGeom>
              <a:avLst/>
              <a:gdLst/>
              <a:ahLst/>
              <a:cxnLst/>
              <a:rect l="l" t="t" r="r" b="b"/>
              <a:pathLst>
                <a:path w="79" h="130" extrusionOk="0">
                  <a:moveTo>
                    <a:pt x="1" y="1"/>
                  </a:moveTo>
                  <a:lnTo>
                    <a:pt x="1" y="129"/>
                  </a:lnTo>
                  <a:lnTo>
                    <a:pt x="78" y="129"/>
                  </a:lnTo>
                  <a:lnTo>
                    <a:pt x="78"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7"/>
            <p:cNvSpPr/>
            <p:nvPr/>
          </p:nvSpPr>
          <p:spPr>
            <a:xfrm>
              <a:off x="8400425" y="4512699"/>
              <a:ext cx="11641" cy="21620"/>
            </a:xfrm>
            <a:custGeom>
              <a:avLst/>
              <a:gdLst/>
              <a:ahLst/>
              <a:cxnLst/>
              <a:rect l="l" t="t" r="r" b="b"/>
              <a:pathLst>
                <a:path w="70" h="130" extrusionOk="0">
                  <a:moveTo>
                    <a:pt x="1" y="1"/>
                  </a:moveTo>
                  <a:lnTo>
                    <a:pt x="1" y="129"/>
                  </a:lnTo>
                  <a:lnTo>
                    <a:pt x="69" y="129"/>
                  </a:lnTo>
                  <a:lnTo>
                    <a:pt x="69"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7"/>
            <p:cNvSpPr/>
            <p:nvPr/>
          </p:nvSpPr>
          <p:spPr>
            <a:xfrm>
              <a:off x="8354858" y="4545627"/>
              <a:ext cx="12972" cy="21453"/>
            </a:xfrm>
            <a:custGeom>
              <a:avLst/>
              <a:gdLst/>
              <a:ahLst/>
              <a:cxnLst/>
              <a:rect l="l" t="t" r="r" b="b"/>
              <a:pathLst>
                <a:path w="78" h="129" extrusionOk="0">
                  <a:moveTo>
                    <a:pt x="0" y="0"/>
                  </a:moveTo>
                  <a:lnTo>
                    <a:pt x="0" y="129"/>
                  </a:lnTo>
                  <a:lnTo>
                    <a:pt x="77" y="129"/>
                  </a:lnTo>
                  <a:lnTo>
                    <a:pt x="77"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7"/>
            <p:cNvSpPr/>
            <p:nvPr/>
          </p:nvSpPr>
          <p:spPr>
            <a:xfrm>
              <a:off x="8376145" y="4545627"/>
              <a:ext cx="13138" cy="21453"/>
            </a:xfrm>
            <a:custGeom>
              <a:avLst/>
              <a:gdLst/>
              <a:ahLst/>
              <a:cxnLst/>
              <a:rect l="l" t="t" r="r" b="b"/>
              <a:pathLst>
                <a:path w="79" h="129" extrusionOk="0">
                  <a:moveTo>
                    <a:pt x="1" y="0"/>
                  </a:moveTo>
                  <a:lnTo>
                    <a:pt x="1" y="129"/>
                  </a:lnTo>
                  <a:lnTo>
                    <a:pt x="78" y="129"/>
                  </a:lnTo>
                  <a:lnTo>
                    <a:pt x="78"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7"/>
            <p:cNvSpPr/>
            <p:nvPr/>
          </p:nvSpPr>
          <p:spPr>
            <a:xfrm>
              <a:off x="8400425" y="4545627"/>
              <a:ext cx="11641" cy="21453"/>
            </a:xfrm>
            <a:custGeom>
              <a:avLst/>
              <a:gdLst/>
              <a:ahLst/>
              <a:cxnLst/>
              <a:rect l="l" t="t" r="r" b="b"/>
              <a:pathLst>
                <a:path w="70" h="129" extrusionOk="0">
                  <a:moveTo>
                    <a:pt x="1" y="0"/>
                  </a:moveTo>
                  <a:lnTo>
                    <a:pt x="1" y="129"/>
                  </a:lnTo>
                  <a:lnTo>
                    <a:pt x="69" y="129"/>
                  </a:lnTo>
                  <a:lnTo>
                    <a:pt x="69"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7"/>
            <p:cNvSpPr/>
            <p:nvPr/>
          </p:nvSpPr>
          <p:spPr>
            <a:xfrm>
              <a:off x="7881055" y="4275881"/>
              <a:ext cx="11641" cy="21620"/>
            </a:xfrm>
            <a:custGeom>
              <a:avLst/>
              <a:gdLst/>
              <a:ahLst/>
              <a:cxnLst/>
              <a:rect l="l" t="t" r="r" b="b"/>
              <a:pathLst>
                <a:path w="70" h="130" extrusionOk="0">
                  <a:moveTo>
                    <a:pt x="1" y="1"/>
                  </a:moveTo>
                  <a:lnTo>
                    <a:pt x="1" y="129"/>
                  </a:lnTo>
                  <a:lnTo>
                    <a:pt x="69" y="129"/>
                  </a:lnTo>
                  <a:lnTo>
                    <a:pt x="69"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7"/>
            <p:cNvSpPr/>
            <p:nvPr/>
          </p:nvSpPr>
          <p:spPr>
            <a:xfrm>
              <a:off x="7903839" y="4275881"/>
              <a:ext cx="13138" cy="21620"/>
            </a:xfrm>
            <a:custGeom>
              <a:avLst/>
              <a:gdLst/>
              <a:ahLst/>
              <a:cxnLst/>
              <a:rect l="l" t="t" r="r" b="b"/>
              <a:pathLst>
                <a:path w="79" h="130" extrusionOk="0">
                  <a:moveTo>
                    <a:pt x="1" y="1"/>
                  </a:moveTo>
                  <a:lnTo>
                    <a:pt x="1" y="129"/>
                  </a:lnTo>
                  <a:lnTo>
                    <a:pt x="78" y="129"/>
                  </a:lnTo>
                  <a:lnTo>
                    <a:pt x="78"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7"/>
            <p:cNvSpPr/>
            <p:nvPr/>
          </p:nvSpPr>
          <p:spPr>
            <a:xfrm>
              <a:off x="7925292" y="4275881"/>
              <a:ext cx="12972" cy="21620"/>
            </a:xfrm>
            <a:custGeom>
              <a:avLst/>
              <a:gdLst/>
              <a:ahLst/>
              <a:cxnLst/>
              <a:rect l="l" t="t" r="r" b="b"/>
              <a:pathLst>
                <a:path w="78" h="130" extrusionOk="0">
                  <a:moveTo>
                    <a:pt x="1" y="1"/>
                  </a:moveTo>
                  <a:lnTo>
                    <a:pt x="1" y="129"/>
                  </a:lnTo>
                  <a:lnTo>
                    <a:pt x="78" y="129"/>
                  </a:lnTo>
                  <a:lnTo>
                    <a:pt x="78"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7"/>
            <p:cNvSpPr/>
            <p:nvPr/>
          </p:nvSpPr>
          <p:spPr>
            <a:xfrm>
              <a:off x="7881055" y="4310139"/>
              <a:ext cx="11641" cy="21620"/>
            </a:xfrm>
            <a:custGeom>
              <a:avLst/>
              <a:gdLst/>
              <a:ahLst/>
              <a:cxnLst/>
              <a:rect l="l" t="t" r="r" b="b"/>
              <a:pathLst>
                <a:path w="70" h="130" extrusionOk="0">
                  <a:moveTo>
                    <a:pt x="1" y="0"/>
                  </a:moveTo>
                  <a:lnTo>
                    <a:pt x="1" y="129"/>
                  </a:lnTo>
                  <a:lnTo>
                    <a:pt x="69" y="129"/>
                  </a:lnTo>
                  <a:lnTo>
                    <a:pt x="69"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7"/>
            <p:cNvSpPr/>
            <p:nvPr/>
          </p:nvSpPr>
          <p:spPr>
            <a:xfrm>
              <a:off x="7903839" y="4310139"/>
              <a:ext cx="13138" cy="21620"/>
            </a:xfrm>
            <a:custGeom>
              <a:avLst/>
              <a:gdLst/>
              <a:ahLst/>
              <a:cxnLst/>
              <a:rect l="l" t="t" r="r" b="b"/>
              <a:pathLst>
                <a:path w="79" h="130" extrusionOk="0">
                  <a:moveTo>
                    <a:pt x="1" y="0"/>
                  </a:moveTo>
                  <a:lnTo>
                    <a:pt x="1" y="129"/>
                  </a:lnTo>
                  <a:lnTo>
                    <a:pt x="78" y="129"/>
                  </a:lnTo>
                  <a:lnTo>
                    <a:pt x="78"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7"/>
            <p:cNvSpPr/>
            <p:nvPr/>
          </p:nvSpPr>
          <p:spPr>
            <a:xfrm>
              <a:off x="7925292" y="4310139"/>
              <a:ext cx="12972" cy="21620"/>
            </a:xfrm>
            <a:custGeom>
              <a:avLst/>
              <a:gdLst/>
              <a:ahLst/>
              <a:cxnLst/>
              <a:rect l="l" t="t" r="r" b="b"/>
              <a:pathLst>
                <a:path w="78" h="130" extrusionOk="0">
                  <a:moveTo>
                    <a:pt x="1" y="0"/>
                  </a:moveTo>
                  <a:lnTo>
                    <a:pt x="1" y="129"/>
                  </a:lnTo>
                  <a:lnTo>
                    <a:pt x="78" y="129"/>
                  </a:lnTo>
                  <a:lnTo>
                    <a:pt x="78"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7"/>
            <p:cNvSpPr/>
            <p:nvPr/>
          </p:nvSpPr>
          <p:spPr>
            <a:xfrm>
              <a:off x="7881055" y="4341571"/>
              <a:ext cx="11641" cy="21453"/>
            </a:xfrm>
            <a:custGeom>
              <a:avLst/>
              <a:gdLst/>
              <a:ahLst/>
              <a:cxnLst/>
              <a:rect l="l" t="t" r="r" b="b"/>
              <a:pathLst>
                <a:path w="70" h="129" extrusionOk="0">
                  <a:moveTo>
                    <a:pt x="1" y="0"/>
                  </a:moveTo>
                  <a:lnTo>
                    <a:pt x="1" y="129"/>
                  </a:lnTo>
                  <a:lnTo>
                    <a:pt x="69" y="129"/>
                  </a:lnTo>
                  <a:lnTo>
                    <a:pt x="69"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7"/>
            <p:cNvSpPr/>
            <p:nvPr/>
          </p:nvSpPr>
          <p:spPr>
            <a:xfrm>
              <a:off x="7903839" y="4341571"/>
              <a:ext cx="13138" cy="21453"/>
            </a:xfrm>
            <a:custGeom>
              <a:avLst/>
              <a:gdLst/>
              <a:ahLst/>
              <a:cxnLst/>
              <a:rect l="l" t="t" r="r" b="b"/>
              <a:pathLst>
                <a:path w="79" h="129" extrusionOk="0">
                  <a:moveTo>
                    <a:pt x="1" y="0"/>
                  </a:moveTo>
                  <a:lnTo>
                    <a:pt x="1" y="129"/>
                  </a:lnTo>
                  <a:lnTo>
                    <a:pt x="78" y="129"/>
                  </a:lnTo>
                  <a:lnTo>
                    <a:pt x="78"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7"/>
            <p:cNvSpPr/>
            <p:nvPr/>
          </p:nvSpPr>
          <p:spPr>
            <a:xfrm>
              <a:off x="7925292" y="4341571"/>
              <a:ext cx="12972" cy="21453"/>
            </a:xfrm>
            <a:custGeom>
              <a:avLst/>
              <a:gdLst/>
              <a:ahLst/>
              <a:cxnLst/>
              <a:rect l="l" t="t" r="r" b="b"/>
              <a:pathLst>
                <a:path w="78" h="129" extrusionOk="0">
                  <a:moveTo>
                    <a:pt x="1" y="0"/>
                  </a:moveTo>
                  <a:lnTo>
                    <a:pt x="1" y="129"/>
                  </a:lnTo>
                  <a:lnTo>
                    <a:pt x="78" y="129"/>
                  </a:lnTo>
                  <a:lnTo>
                    <a:pt x="78"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7"/>
            <p:cNvSpPr/>
            <p:nvPr/>
          </p:nvSpPr>
          <p:spPr>
            <a:xfrm>
              <a:off x="7975183" y="4275881"/>
              <a:ext cx="13138" cy="21620"/>
            </a:xfrm>
            <a:custGeom>
              <a:avLst/>
              <a:gdLst/>
              <a:ahLst/>
              <a:cxnLst/>
              <a:rect l="l" t="t" r="r" b="b"/>
              <a:pathLst>
                <a:path w="79" h="130" extrusionOk="0">
                  <a:moveTo>
                    <a:pt x="1" y="1"/>
                  </a:moveTo>
                  <a:lnTo>
                    <a:pt x="1" y="129"/>
                  </a:lnTo>
                  <a:lnTo>
                    <a:pt x="78" y="129"/>
                  </a:lnTo>
                  <a:lnTo>
                    <a:pt x="78"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7"/>
            <p:cNvSpPr/>
            <p:nvPr/>
          </p:nvSpPr>
          <p:spPr>
            <a:xfrm>
              <a:off x="7998134" y="4275881"/>
              <a:ext cx="12972" cy="21620"/>
            </a:xfrm>
            <a:custGeom>
              <a:avLst/>
              <a:gdLst/>
              <a:ahLst/>
              <a:cxnLst/>
              <a:rect l="l" t="t" r="r" b="b"/>
              <a:pathLst>
                <a:path w="78" h="130" extrusionOk="0">
                  <a:moveTo>
                    <a:pt x="0" y="1"/>
                  </a:moveTo>
                  <a:lnTo>
                    <a:pt x="0" y="129"/>
                  </a:lnTo>
                  <a:lnTo>
                    <a:pt x="77" y="129"/>
                  </a:lnTo>
                  <a:lnTo>
                    <a:pt x="77"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7"/>
            <p:cNvSpPr/>
            <p:nvPr/>
          </p:nvSpPr>
          <p:spPr>
            <a:xfrm>
              <a:off x="8019421" y="4275881"/>
              <a:ext cx="13138" cy="21620"/>
            </a:xfrm>
            <a:custGeom>
              <a:avLst/>
              <a:gdLst/>
              <a:ahLst/>
              <a:cxnLst/>
              <a:rect l="l" t="t" r="r" b="b"/>
              <a:pathLst>
                <a:path w="79" h="130" extrusionOk="0">
                  <a:moveTo>
                    <a:pt x="1" y="1"/>
                  </a:moveTo>
                  <a:lnTo>
                    <a:pt x="1" y="129"/>
                  </a:lnTo>
                  <a:lnTo>
                    <a:pt x="78" y="129"/>
                  </a:lnTo>
                  <a:lnTo>
                    <a:pt x="78"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7"/>
            <p:cNvSpPr/>
            <p:nvPr/>
          </p:nvSpPr>
          <p:spPr>
            <a:xfrm>
              <a:off x="7975183" y="4310139"/>
              <a:ext cx="13138" cy="21620"/>
            </a:xfrm>
            <a:custGeom>
              <a:avLst/>
              <a:gdLst/>
              <a:ahLst/>
              <a:cxnLst/>
              <a:rect l="l" t="t" r="r" b="b"/>
              <a:pathLst>
                <a:path w="79" h="130" extrusionOk="0">
                  <a:moveTo>
                    <a:pt x="1" y="0"/>
                  </a:moveTo>
                  <a:lnTo>
                    <a:pt x="1" y="129"/>
                  </a:lnTo>
                  <a:lnTo>
                    <a:pt x="78" y="129"/>
                  </a:lnTo>
                  <a:lnTo>
                    <a:pt x="78"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7"/>
            <p:cNvSpPr/>
            <p:nvPr/>
          </p:nvSpPr>
          <p:spPr>
            <a:xfrm>
              <a:off x="7998134" y="4310139"/>
              <a:ext cx="12972" cy="21620"/>
            </a:xfrm>
            <a:custGeom>
              <a:avLst/>
              <a:gdLst/>
              <a:ahLst/>
              <a:cxnLst/>
              <a:rect l="l" t="t" r="r" b="b"/>
              <a:pathLst>
                <a:path w="78" h="130" extrusionOk="0">
                  <a:moveTo>
                    <a:pt x="0" y="0"/>
                  </a:moveTo>
                  <a:lnTo>
                    <a:pt x="0" y="129"/>
                  </a:lnTo>
                  <a:lnTo>
                    <a:pt x="77" y="129"/>
                  </a:lnTo>
                  <a:lnTo>
                    <a:pt x="77"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7"/>
            <p:cNvSpPr/>
            <p:nvPr/>
          </p:nvSpPr>
          <p:spPr>
            <a:xfrm>
              <a:off x="8019421" y="4310139"/>
              <a:ext cx="13138" cy="21620"/>
            </a:xfrm>
            <a:custGeom>
              <a:avLst/>
              <a:gdLst/>
              <a:ahLst/>
              <a:cxnLst/>
              <a:rect l="l" t="t" r="r" b="b"/>
              <a:pathLst>
                <a:path w="79" h="130" extrusionOk="0">
                  <a:moveTo>
                    <a:pt x="1" y="0"/>
                  </a:moveTo>
                  <a:lnTo>
                    <a:pt x="1" y="129"/>
                  </a:lnTo>
                  <a:lnTo>
                    <a:pt x="78" y="129"/>
                  </a:lnTo>
                  <a:lnTo>
                    <a:pt x="78"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7"/>
            <p:cNvSpPr/>
            <p:nvPr/>
          </p:nvSpPr>
          <p:spPr>
            <a:xfrm>
              <a:off x="7975183" y="4341571"/>
              <a:ext cx="13138" cy="21453"/>
            </a:xfrm>
            <a:custGeom>
              <a:avLst/>
              <a:gdLst/>
              <a:ahLst/>
              <a:cxnLst/>
              <a:rect l="l" t="t" r="r" b="b"/>
              <a:pathLst>
                <a:path w="79" h="129" extrusionOk="0">
                  <a:moveTo>
                    <a:pt x="1" y="0"/>
                  </a:moveTo>
                  <a:lnTo>
                    <a:pt x="1" y="129"/>
                  </a:lnTo>
                  <a:lnTo>
                    <a:pt x="78" y="129"/>
                  </a:lnTo>
                  <a:lnTo>
                    <a:pt x="78"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7"/>
            <p:cNvSpPr/>
            <p:nvPr/>
          </p:nvSpPr>
          <p:spPr>
            <a:xfrm>
              <a:off x="7998134" y="4341571"/>
              <a:ext cx="12972" cy="21453"/>
            </a:xfrm>
            <a:custGeom>
              <a:avLst/>
              <a:gdLst/>
              <a:ahLst/>
              <a:cxnLst/>
              <a:rect l="l" t="t" r="r" b="b"/>
              <a:pathLst>
                <a:path w="78" h="129" extrusionOk="0">
                  <a:moveTo>
                    <a:pt x="0" y="0"/>
                  </a:moveTo>
                  <a:lnTo>
                    <a:pt x="0" y="129"/>
                  </a:lnTo>
                  <a:lnTo>
                    <a:pt x="77" y="129"/>
                  </a:lnTo>
                  <a:lnTo>
                    <a:pt x="77"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7"/>
            <p:cNvSpPr/>
            <p:nvPr/>
          </p:nvSpPr>
          <p:spPr>
            <a:xfrm>
              <a:off x="8019421" y="4341571"/>
              <a:ext cx="13138" cy="21453"/>
            </a:xfrm>
            <a:custGeom>
              <a:avLst/>
              <a:gdLst/>
              <a:ahLst/>
              <a:cxnLst/>
              <a:rect l="l" t="t" r="r" b="b"/>
              <a:pathLst>
                <a:path w="79" h="129" extrusionOk="0">
                  <a:moveTo>
                    <a:pt x="1" y="0"/>
                  </a:moveTo>
                  <a:lnTo>
                    <a:pt x="1" y="129"/>
                  </a:lnTo>
                  <a:lnTo>
                    <a:pt x="78" y="129"/>
                  </a:lnTo>
                  <a:lnTo>
                    <a:pt x="78"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7"/>
            <p:cNvSpPr/>
            <p:nvPr/>
          </p:nvSpPr>
          <p:spPr>
            <a:xfrm>
              <a:off x="8069478" y="4275881"/>
              <a:ext cx="12972" cy="21620"/>
            </a:xfrm>
            <a:custGeom>
              <a:avLst/>
              <a:gdLst/>
              <a:ahLst/>
              <a:cxnLst/>
              <a:rect l="l" t="t" r="r" b="b"/>
              <a:pathLst>
                <a:path w="78" h="130" extrusionOk="0">
                  <a:moveTo>
                    <a:pt x="0" y="1"/>
                  </a:moveTo>
                  <a:lnTo>
                    <a:pt x="0" y="129"/>
                  </a:lnTo>
                  <a:lnTo>
                    <a:pt x="77" y="129"/>
                  </a:lnTo>
                  <a:lnTo>
                    <a:pt x="77"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7"/>
            <p:cNvSpPr/>
            <p:nvPr/>
          </p:nvSpPr>
          <p:spPr>
            <a:xfrm>
              <a:off x="8093759" y="4275881"/>
              <a:ext cx="11475" cy="21620"/>
            </a:xfrm>
            <a:custGeom>
              <a:avLst/>
              <a:gdLst/>
              <a:ahLst/>
              <a:cxnLst/>
              <a:rect l="l" t="t" r="r" b="b"/>
              <a:pathLst>
                <a:path w="69" h="130" extrusionOk="0">
                  <a:moveTo>
                    <a:pt x="0" y="1"/>
                  </a:moveTo>
                  <a:lnTo>
                    <a:pt x="0" y="129"/>
                  </a:lnTo>
                  <a:lnTo>
                    <a:pt x="69" y="129"/>
                  </a:lnTo>
                  <a:lnTo>
                    <a:pt x="69"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7"/>
            <p:cNvSpPr/>
            <p:nvPr/>
          </p:nvSpPr>
          <p:spPr>
            <a:xfrm>
              <a:off x="8115046" y="4275881"/>
              <a:ext cx="11641" cy="21620"/>
            </a:xfrm>
            <a:custGeom>
              <a:avLst/>
              <a:gdLst/>
              <a:ahLst/>
              <a:cxnLst/>
              <a:rect l="l" t="t" r="r" b="b"/>
              <a:pathLst>
                <a:path w="70" h="130" extrusionOk="0">
                  <a:moveTo>
                    <a:pt x="1" y="1"/>
                  </a:moveTo>
                  <a:lnTo>
                    <a:pt x="1" y="129"/>
                  </a:lnTo>
                  <a:lnTo>
                    <a:pt x="69" y="129"/>
                  </a:lnTo>
                  <a:lnTo>
                    <a:pt x="69"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7"/>
            <p:cNvSpPr/>
            <p:nvPr/>
          </p:nvSpPr>
          <p:spPr>
            <a:xfrm>
              <a:off x="8069478" y="4310139"/>
              <a:ext cx="12972" cy="21620"/>
            </a:xfrm>
            <a:custGeom>
              <a:avLst/>
              <a:gdLst/>
              <a:ahLst/>
              <a:cxnLst/>
              <a:rect l="l" t="t" r="r" b="b"/>
              <a:pathLst>
                <a:path w="78" h="130" extrusionOk="0">
                  <a:moveTo>
                    <a:pt x="0" y="0"/>
                  </a:moveTo>
                  <a:lnTo>
                    <a:pt x="0" y="129"/>
                  </a:lnTo>
                  <a:lnTo>
                    <a:pt x="77" y="129"/>
                  </a:lnTo>
                  <a:lnTo>
                    <a:pt x="77"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7"/>
            <p:cNvSpPr/>
            <p:nvPr/>
          </p:nvSpPr>
          <p:spPr>
            <a:xfrm>
              <a:off x="8093759" y="4310139"/>
              <a:ext cx="11475" cy="21620"/>
            </a:xfrm>
            <a:custGeom>
              <a:avLst/>
              <a:gdLst/>
              <a:ahLst/>
              <a:cxnLst/>
              <a:rect l="l" t="t" r="r" b="b"/>
              <a:pathLst>
                <a:path w="69" h="130" extrusionOk="0">
                  <a:moveTo>
                    <a:pt x="0" y="0"/>
                  </a:moveTo>
                  <a:lnTo>
                    <a:pt x="0" y="129"/>
                  </a:lnTo>
                  <a:lnTo>
                    <a:pt x="69" y="129"/>
                  </a:lnTo>
                  <a:lnTo>
                    <a:pt x="69"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7"/>
            <p:cNvSpPr/>
            <p:nvPr/>
          </p:nvSpPr>
          <p:spPr>
            <a:xfrm>
              <a:off x="8115046" y="4310139"/>
              <a:ext cx="11641" cy="21620"/>
            </a:xfrm>
            <a:custGeom>
              <a:avLst/>
              <a:gdLst/>
              <a:ahLst/>
              <a:cxnLst/>
              <a:rect l="l" t="t" r="r" b="b"/>
              <a:pathLst>
                <a:path w="70" h="130" extrusionOk="0">
                  <a:moveTo>
                    <a:pt x="1" y="0"/>
                  </a:moveTo>
                  <a:lnTo>
                    <a:pt x="1" y="129"/>
                  </a:lnTo>
                  <a:lnTo>
                    <a:pt x="69" y="129"/>
                  </a:lnTo>
                  <a:lnTo>
                    <a:pt x="69"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7"/>
            <p:cNvSpPr/>
            <p:nvPr/>
          </p:nvSpPr>
          <p:spPr>
            <a:xfrm>
              <a:off x="8069478" y="4341571"/>
              <a:ext cx="12972" cy="21453"/>
            </a:xfrm>
            <a:custGeom>
              <a:avLst/>
              <a:gdLst/>
              <a:ahLst/>
              <a:cxnLst/>
              <a:rect l="l" t="t" r="r" b="b"/>
              <a:pathLst>
                <a:path w="78" h="129" extrusionOk="0">
                  <a:moveTo>
                    <a:pt x="0" y="0"/>
                  </a:moveTo>
                  <a:lnTo>
                    <a:pt x="0" y="129"/>
                  </a:lnTo>
                  <a:lnTo>
                    <a:pt x="77" y="129"/>
                  </a:lnTo>
                  <a:lnTo>
                    <a:pt x="77"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7"/>
            <p:cNvSpPr/>
            <p:nvPr/>
          </p:nvSpPr>
          <p:spPr>
            <a:xfrm>
              <a:off x="8093759" y="4341571"/>
              <a:ext cx="11475" cy="21453"/>
            </a:xfrm>
            <a:custGeom>
              <a:avLst/>
              <a:gdLst/>
              <a:ahLst/>
              <a:cxnLst/>
              <a:rect l="l" t="t" r="r" b="b"/>
              <a:pathLst>
                <a:path w="69" h="129" extrusionOk="0">
                  <a:moveTo>
                    <a:pt x="0" y="0"/>
                  </a:moveTo>
                  <a:lnTo>
                    <a:pt x="0" y="129"/>
                  </a:lnTo>
                  <a:lnTo>
                    <a:pt x="69" y="129"/>
                  </a:lnTo>
                  <a:lnTo>
                    <a:pt x="69"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7"/>
            <p:cNvSpPr/>
            <p:nvPr/>
          </p:nvSpPr>
          <p:spPr>
            <a:xfrm>
              <a:off x="8115046" y="4341571"/>
              <a:ext cx="11641" cy="21453"/>
            </a:xfrm>
            <a:custGeom>
              <a:avLst/>
              <a:gdLst/>
              <a:ahLst/>
              <a:cxnLst/>
              <a:rect l="l" t="t" r="r" b="b"/>
              <a:pathLst>
                <a:path w="70" h="129" extrusionOk="0">
                  <a:moveTo>
                    <a:pt x="1" y="0"/>
                  </a:moveTo>
                  <a:lnTo>
                    <a:pt x="1" y="129"/>
                  </a:lnTo>
                  <a:lnTo>
                    <a:pt x="69" y="129"/>
                  </a:lnTo>
                  <a:lnTo>
                    <a:pt x="69"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7"/>
            <p:cNvSpPr/>
            <p:nvPr/>
          </p:nvSpPr>
          <p:spPr>
            <a:xfrm>
              <a:off x="8165104" y="4275881"/>
              <a:ext cx="11475" cy="21620"/>
            </a:xfrm>
            <a:custGeom>
              <a:avLst/>
              <a:gdLst/>
              <a:ahLst/>
              <a:cxnLst/>
              <a:rect l="l" t="t" r="r" b="b"/>
              <a:pathLst>
                <a:path w="69" h="130" extrusionOk="0">
                  <a:moveTo>
                    <a:pt x="0" y="1"/>
                  </a:moveTo>
                  <a:lnTo>
                    <a:pt x="0" y="129"/>
                  </a:lnTo>
                  <a:lnTo>
                    <a:pt x="69" y="129"/>
                  </a:lnTo>
                  <a:lnTo>
                    <a:pt x="69"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7"/>
            <p:cNvSpPr/>
            <p:nvPr/>
          </p:nvSpPr>
          <p:spPr>
            <a:xfrm>
              <a:off x="8187888" y="4275881"/>
              <a:ext cx="11475" cy="21620"/>
            </a:xfrm>
            <a:custGeom>
              <a:avLst/>
              <a:gdLst/>
              <a:ahLst/>
              <a:cxnLst/>
              <a:rect l="l" t="t" r="r" b="b"/>
              <a:pathLst>
                <a:path w="69" h="130" extrusionOk="0">
                  <a:moveTo>
                    <a:pt x="0" y="1"/>
                  </a:moveTo>
                  <a:lnTo>
                    <a:pt x="0" y="129"/>
                  </a:lnTo>
                  <a:lnTo>
                    <a:pt x="69" y="129"/>
                  </a:lnTo>
                  <a:lnTo>
                    <a:pt x="69"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7"/>
            <p:cNvSpPr/>
            <p:nvPr/>
          </p:nvSpPr>
          <p:spPr>
            <a:xfrm>
              <a:off x="8210671" y="4275881"/>
              <a:ext cx="12972" cy="21620"/>
            </a:xfrm>
            <a:custGeom>
              <a:avLst/>
              <a:gdLst/>
              <a:ahLst/>
              <a:cxnLst/>
              <a:rect l="l" t="t" r="r" b="b"/>
              <a:pathLst>
                <a:path w="78" h="130" extrusionOk="0">
                  <a:moveTo>
                    <a:pt x="1" y="1"/>
                  </a:moveTo>
                  <a:lnTo>
                    <a:pt x="1" y="129"/>
                  </a:lnTo>
                  <a:lnTo>
                    <a:pt x="78" y="129"/>
                  </a:lnTo>
                  <a:lnTo>
                    <a:pt x="78"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7"/>
            <p:cNvSpPr/>
            <p:nvPr/>
          </p:nvSpPr>
          <p:spPr>
            <a:xfrm>
              <a:off x="8165104" y="4310139"/>
              <a:ext cx="11475" cy="21620"/>
            </a:xfrm>
            <a:custGeom>
              <a:avLst/>
              <a:gdLst/>
              <a:ahLst/>
              <a:cxnLst/>
              <a:rect l="l" t="t" r="r" b="b"/>
              <a:pathLst>
                <a:path w="69" h="130" extrusionOk="0">
                  <a:moveTo>
                    <a:pt x="0" y="0"/>
                  </a:moveTo>
                  <a:lnTo>
                    <a:pt x="0" y="129"/>
                  </a:lnTo>
                  <a:lnTo>
                    <a:pt x="69" y="129"/>
                  </a:lnTo>
                  <a:lnTo>
                    <a:pt x="69"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7"/>
            <p:cNvSpPr/>
            <p:nvPr/>
          </p:nvSpPr>
          <p:spPr>
            <a:xfrm>
              <a:off x="8187888" y="4310139"/>
              <a:ext cx="11475" cy="21620"/>
            </a:xfrm>
            <a:custGeom>
              <a:avLst/>
              <a:gdLst/>
              <a:ahLst/>
              <a:cxnLst/>
              <a:rect l="l" t="t" r="r" b="b"/>
              <a:pathLst>
                <a:path w="69" h="130" extrusionOk="0">
                  <a:moveTo>
                    <a:pt x="0" y="0"/>
                  </a:moveTo>
                  <a:lnTo>
                    <a:pt x="0" y="129"/>
                  </a:lnTo>
                  <a:lnTo>
                    <a:pt x="69" y="129"/>
                  </a:lnTo>
                  <a:lnTo>
                    <a:pt x="69"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7"/>
            <p:cNvSpPr/>
            <p:nvPr/>
          </p:nvSpPr>
          <p:spPr>
            <a:xfrm>
              <a:off x="8210671" y="4310139"/>
              <a:ext cx="12972" cy="21620"/>
            </a:xfrm>
            <a:custGeom>
              <a:avLst/>
              <a:gdLst/>
              <a:ahLst/>
              <a:cxnLst/>
              <a:rect l="l" t="t" r="r" b="b"/>
              <a:pathLst>
                <a:path w="78" h="130" extrusionOk="0">
                  <a:moveTo>
                    <a:pt x="1" y="0"/>
                  </a:moveTo>
                  <a:lnTo>
                    <a:pt x="1" y="129"/>
                  </a:lnTo>
                  <a:lnTo>
                    <a:pt x="78" y="129"/>
                  </a:lnTo>
                  <a:lnTo>
                    <a:pt x="78"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7"/>
            <p:cNvSpPr/>
            <p:nvPr/>
          </p:nvSpPr>
          <p:spPr>
            <a:xfrm>
              <a:off x="8165104" y="4341571"/>
              <a:ext cx="11475" cy="21453"/>
            </a:xfrm>
            <a:custGeom>
              <a:avLst/>
              <a:gdLst/>
              <a:ahLst/>
              <a:cxnLst/>
              <a:rect l="l" t="t" r="r" b="b"/>
              <a:pathLst>
                <a:path w="69" h="129" extrusionOk="0">
                  <a:moveTo>
                    <a:pt x="0" y="0"/>
                  </a:moveTo>
                  <a:lnTo>
                    <a:pt x="0" y="129"/>
                  </a:lnTo>
                  <a:lnTo>
                    <a:pt x="69" y="129"/>
                  </a:lnTo>
                  <a:lnTo>
                    <a:pt x="69"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7"/>
            <p:cNvSpPr/>
            <p:nvPr/>
          </p:nvSpPr>
          <p:spPr>
            <a:xfrm>
              <a:off x="8187888" y="4341571"/>
              <a:ext cx="11475" cy="21453"/>
            </a:xfrm>
            <a:custGeom>
              <a:avLst/>
              <a:gdLst/>
              <a:ahLst/>
              <a:cxnLst/>
              <a:rect l="l" t="t" r="r" b="b"/>
              <a:pathLst>
                <a:path w="69" h="129" extrusionOk="0">
                  <a:moveTo>
                    <a:pt x="0" y="0"/>
                  </a:moveTo>
                  <a:lnTo>
                    <a:pt x="0" y="129"/>
                  </a:lnTo>
                  <a:lnTo>
                    <a:pt x="69" y="129"/>
                  </a:lnTo>
                  <a:lnTo>
                    <a:pt x="69"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7"/>
            <p:cNvSpPr/>
            <p:nvPr/>
          </p:nvSpPr>
          <p:spPr>
            <a:xfrm>
              <a:off x="8210671" y="4341571"/>
              <a:ext cx="12972" cy="21453"/>
            </a:xfrm>
            <a:custGeom>
              <a:avLst/>
              <a:gdLst/>
              <a:ahLst/>
              <a:cxnLst/>
              <a:rect l="l" t="t" r="r" b="b"/>
              <a:pathLst>
                <a:path w="78" h="129" extrusionOk="0">
                  <a:moveTo>
                    <a:pt x="1" y="0"/>
                  </a:moveTo>
                  <a:lnTo>
                    <a:pt x="1" y="129"/>
                  </a:lnTo>
                  <a:lnTo>
                    <a:pt x="78" y="129"/>
                  </a:lnTo>
                  <a:lnTo>
                    <a:pt x="78"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7"/>
            <p:cNvSpPr/>
            <p:nvPr/>
          </p:nvSpPr>
          <p:spPr>
            <a:xfrm>
              <a:off x="8260563" y="4275881"/>
              <a:ext cx="13138" cy="21620"/>
            </a:xfrm>
            <a:custGeom>
              <a:avLst/>
              <a:gdLst/>
              <a:ahLst/>
              <a:cxnLst/>
              <a:rect l="l" t="t" r="r" b="b"/>
              <a:pathLst>
                <a:path w="79" h="130" extrusionOk="0">
                  <a:moveTo>
                    <a:pt x="1" y="1"/>
                  </a:moveTo>
                  <a:lnTo>
                    <a:pt x="1" y="129"/>
                  </a:lnTo>
                  <a:lnTo>
                    <a:pt x="78" y="129"/>
                  </a:lnTo>
                  <a:lnTo>
                    <a:pt x="78"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7"/>
            <p:cNvSpPr/>
            <p:nvPr/>
          </p:nvSpPr>
          <p:spPr>
            <a:xfrm>
              <a:off x="8282016" y="4275881"/>
              <a:ext cx="12972" cy="21620"/>
            </a:xfrm>
            <a:custGeom>
              <a:avLst/>
              <a:gdLst/>
              <a:ahLst/>
              <a:cxnLst/>
              <a:rect l="l" t="t" r="r" b="b"/>
              <a:pathLst>
                <a:path w="78" h="130" extrusionOk="0">
                  <a:moveTo>
                    <a:pt x="1" y="1"/>
                  </a:moveTo>
                  <a:lnTo>
                    <a:pt x="1" y="129"/>
                  </a:lnTo>
                  <a:lnTo>
                    <a:pt x="78" y="129"/>
                  </a:lnTo>
                  <a:lnTo>
                    <a:pt x="78"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7"/>
            <p:cNvSpPr/>
            <p:nvPr/>
          </p:nvSpPr>
          <p:spPr>
            <a:xfrm>
              <a:off x="8304800" y="4275881"/>
              <a:ext cx="13138" cy="21620"/>
            </a:xfrm>
            <a:custGeom>
              <a:avLst/>
              <a:gdLst/>
              <a:ahLst/>
              <a:cxnLst/>
              <a:rect l="l" t="t" r="r" b="b"/>
              <a:pathLst>
                <a:path w="79" h="130" extrusionOk="0">
                  <a:moveTo>
                    <a:pt x="1" y="1"/>
                  </a:moveTo>
                  <a:lnTo>
                    <a:pt x="1" y="129"/>
                  </a:lnTo>
                  <a:lnTo>
                    <a:pt x="78" y="129"/>
                  </a:lnTo>
                  <a:lnTo>
                    <a:pt x="78"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7"/>
            <p:cNvSpPr/>
            <p:nvPr/>
          </p:nvSpPr>
          <p:spPr>
            <a:xfrm>
              <a:off x="8260563" y="4310139"/>
              <a:ext cx="13138" cy="21620"/>
            </a:xfrm>
            <a:custGeom>
              <a:avLst/>
              <a:gdLst/>
              <a:ahLst/>
              <a:cxnLst/>
              <a:rect l="l" t="t" r="r" b="b"/>
              <a:pathLst>
                <a:path w="79" h="130" extrusionOk="0">
                  <a:moveTo>
                    <a:pt x="1" y="0"/>
                  </a:moveTo>
                  <a:lnTo>
                    <a:pt x="1" y="129"/>
                  </a:lnTo>
                  <a:lnTo>
                    <a:pt x="78" y="129"/>
                  </a:lnTo>
                  <a:lnTo>
                    <a:pt x="78"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7"/>
            <p:cNvSpPr/>
            <p:nvPr/>
          </p:nvSpPr>
          <p:spPr>
            <a:xfrm>
              <a:off x="8282016" y="4310139"/>
              <a:ext cx="12972" cy="21620"/>
            </a:xfrm>
            <a:custGeom>
              <a:avLst/>
              <a:gdLst/>
              <a:ahLst/>
              <a:cxnLst/>
              <a:rect l="l" t="t" r="r" b="b"/>
              <a:pathLst>
                <a:path w="78" h="130" extrusionOk="0">
                  <a:moveTo>
                    <a:pt x="1" y="0"/>
                  </a:moveTo>
                  <a:lnTo>
                    <a:pt x="1" y="129"/>
                  </a:lnTo>
                  <a:lnTo>
                    <a:pt x="78" y="129"/>
                  </a:lnTo>
                  <a:lnTo>
                    <a:pt x="78"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7"/>
            <p:cNvSpPr/>
            <p:nvPr/>
          </p:nvSpPr>
          <p:spPr>
            <a:xfrm>
              <a:off x="8304800" y="4310139"/>
              <a:ext cx="13138" cy="21620"/>
            </a:xfrm>
            <a:custGeom>
              <a:avLst/>
              <a:gdLst/>
              <a:ahLst/>
              <a:cxnLst/>
              <a:rect l="l" t="t" r="r" b="b"/>
              <a:pathLst>
                <a:path w="79" h="130" extrusionOk="0">
                  <a:moveTo>
                    <a:pt x="1" y="0"/>
                  </a:moveTo>
                  <a:lnTo>
                    <a:pt x="1" y="129"/>
                  </a:lnTo>
                  <a:lnTo>
                    <a:pt x="78" y="129"/>
                  </a:lnTo>
                  <a:lnTo>
                    <a:pt x="78"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7"/>
            <p:cNvSpPr/>
            <p:nvPr/>
          </p:nvSpPr>
          <p:spPr>
            <a:xfrm>
              <a:off x="8260563" y="4341571"/>
              <a:ext cx="13138" cy="21453"/>
            </a:xfrm>
            <a:custGeom>
              <a:avLst/>
              <a:gdLst/>
              <a:ahLst/>
              <a:cxnLst/>
              <a:rect l="l" t="t" r="r" b="b"/>
              <a:pathLst>
                <a:path w="79" h="129" extrusionOk="0">
                  <a:moveTo>
                    <a:pt x="1" y="0"/>
                  </a:moveTo>
                  <a:lnTo>
                    <a:pt x="1" y="129"/>
                  </a:lnTo>
                  <a:lnTo>
                    <a:pt x="78" y="129"/>
                  </a:lnTo>
                  <a:lnTo>
                    <a:pt x="78"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7"/>
            <p:cNvSpPr/>
            <p:nvPr/>
          </p:nvSpPr>
          <p:spPr>
            <a:xfrm>
              <a:off x="8282016" y="4341571"/>
              <a:ext cx="12972" cy="21453"/>
            </a:xfrm>
            <a:custGeom>
              <a:avLst/>
              <a:gdLst/>
              <a:ahLst/>
              <a:cxnLst/>
              <a:rect l="l" t="t" r="r" b="b"/>
              <a:pathLst>
                <a:path w="78" h="129" extrusionOk="0">
                  <a:moveTo>
                    <a:pt x="1" y="0"/>
                  </a:moveTo>
                  <a:lnTo>
                    <a:pt x="1" y="129"/>
                  </a:lnTo>
                  <a:lnTo>
                    <a:pt x="78" y="129"/>
                  </a:lnTo>
                  <a:lnTo>
                    <a:pt x="78"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7"/>
            <p:cNvSpPr/>
            <p:nvPr/>
          </p:nvSpPr>
          <p:spPr>
            <a:xfrm>
              <a:off x="8304800" y="4341571"/>
              <a:ext cx="13138" cy="21453"/>
            </a:xfrm>
            <a:custGeom>
              <a:avLst/>
              <a:gdLst/>
              <a:ahLst/>
              <a:cxnLst/>
              <a:rect l="l" t="t" r="r" b="b"/>
              <a:pathLst>
                <a:path w="79" h="129" extrusionOk="0">
                  <a:moveTo>
                    <a:pt x="1" y="0"/>
                  </a:moveTo>
                  <a:lnTo>
                    <a:pt x="1" y="129"/>
                  </a:lnTo>
                  <a:lnTo>
                    <a:pt x="78" y="129"/>
                  </a:lnTo>
                  <a:lnTo>
                    <a:pt x="78"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7"/>
            <p:cNvSpPr/>
            <p:nvPr/>
          </p:nvSpPr>
          <p:spPr>
            <a:xfrm>
              <a:off x="8354858" y="4275881"/>
              <a:ext cx="12972" cy="21620"/>
            </a:xfrm>
            <a:custGeom>
              <a:avLst/>
              <a:gdLst/>
              <a:ahLst/>
              <a:cxnLst/>
              <a:rect l="l" t="t" r="r" b="b"/>
              <a:pathLst>
                <a:path w="78" h="130" extrusionOk="0">
                  <a:moveTo>
                    <a:pt x="0" y="1"/>
                  </a:moveTo>
                  <a:lnTo>
                    <a:pt x="0" y="129"/>
                  </a:lnTo>
                  <a:lnTo>
                    <a:pt x="77" y="129"/>
                  </a:lnTo>
                  <a:lnTo>
                    <a:pt x="77"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7"/>
            <p:cNvSpPr/>
            <p:nvPr/>
          </p:nvSpPr>
          <p:spPr>
            <a:xfrm>
              <a:off x="8376145" y="4275881"/>
              <a:ext cx="13138" cy="21620"/>
            </a:xfrm>
            <a:custGeom>
              <a:avLst/>
              <a:gdLst/>
              <a:ahLst/>
              <a:cxnLst/>
              <a:rect l="l" t="t" r="r" b="b"/>
              <a:pathLst>
                <a:path w="79" h="130" extrusionOk="0">
                  <a:moveTo>
                    <a:pt x="1" y="1"/>
                  </a:moveTo>
                  <a:lnTo>
                    <a:pt x="1" y="129"/>
                  </a:lnTo>
                  <a:lnTo>
                    <a:pt x="78" y="129"/>
                  </a:lnTo>
                  <a:lnTo>
                    <a:pt x="78"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7"/>
            <p:cNvSpPr/>
            <p:nvPr/>
          </p:nvSpPr>
          <p:spPr>
            <a:xfrm>
              <a:off x="8400425" y="4275881"/>
              <a:ext cx="11641" cy="21620"/>
            </a:xfrm>
            <a:custGeom>
              <a:avLst/>
              <a:gdLst/>
              <a:ahLst/>
              <a:cxnLst/>
              <a:rect l="l" t="t" r="r" b="b"/>
              <a:pathLst>
                <a:path w="70" h="130" extrusionOk="0">
                  <a:moveTo>
                    <a:pt x="1" y="1"/>
                  </a:moveTo>
                  <a:lnTo>
                    <a:pt x="1" y="129"/>
                  </a:lnTo>
                  <a:lnTo>
                    <a:pt x="69" y="129"/>
                  </a:lnTo>
                  <a:lnTo>
                    <a:pt x="69"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7"/>
            <p:cNvSpPr/>
            <p:nvPr/>
          </p:nvSpPr>
          <p:spPr>
            <a:xfrm>
              <a:off x="8354858" y="4310139"/>
              <a:ext cx="12972" cy="21620"/>
            </a:xfrm>
            <a:custGeom>
              <a:avLst/>
              <a:gdLst/>
              <a:ahLst/>
              <a:cxnLst/>
              <a:rect l="l" t="t" r="r" b="b"/>
              <a:pathLst>
                <a:path w="78" h="130" extrusionOk="0">
                  <a:moveTo>
                    <a:pt x="0" y="0"/>
                  </a:moveTo>
                  <a:lnTo>
                    <a:pt x="0" y="129"/>
                  </a:lnTo>
                  <a:lnTo>
                    <a:pt x="77" y="129"/>
                  </a:lnTo>
                  <a:lnTo>
                    <a:pt x="77"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7"/>
            <p:cNvSpPr/>
            <p:nvPr/>
          </p:nvSpPr>
          <p:spPr>
            <a:xfrm>
              <a:off x="8376145" y="4310139"/>
              <a:ext cx="13138" cy="21620"/>
            </a:xfrm>
            <a:custGeom>
              <a:avLst/>
              <a:gdLst/>
              <a:ahLst/>
              <a:cxnLst/>
              <a:rect l="l" t="t" r="r" b="b"/>
              <a:pathLst>
                <a:path w="79" h="130" extrusionOk="0">
                  <a:moveTo>
                    <a:pt x="1" y="0"/>
                  </a:moveTo>
                  <a:lnTo>
                    <a:pt x="1" y="129"/>
                  </a:lnTo>
                  <a:lnTo>
                    <a:pt x="78" y="129"/>
                  </a:lnTo>
                  <a:lnTo>
                    <a:pt x="78"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7"/>
            <p:cNvSpPr/>
            <p:nvPr/>
          </p:nvSpPr>
          <p:spPr>
            <a:xfrm>
              <a:off x="8400425" y="4310139"/>
              <a:ext cx="11641" cy="21620"/>
            </a:xfrm>
            <a:custGeom>
              <a:avLst/>
              <a:gdLst/>
              <a:ahLst/>
              <a:cxnLst/>
              <a:rect l="l" t="t" r="r" b="b"/>
              <a:pathLst>
                <a:path w="70" h="130" extrusionOk="0">
                  <a:moveTo>
                    <a:pt x="1" y="0"/>
                  </a:moveTo>
                  <a:lnTo>
                    <a:pt x="1" y="129"/>
                  </a:lnTo>
                  <a:lnTo>
                    <a:pt x="69" y="129"/>
                  </a:lnTo>
                  <a:lnTo>
                    <a:pt x="69"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7"/>
            <p:cNvSpPr/>
            <p:nvPr/>
          </p:nvSpPr>
          <p:spPr>
            <a:xfrm>
              <a:off x="8354858" y="4341571"/>
              <a:ext cx="12972" cy="21453"/>
            </a:xfrm>
            <a:custGeom>
              <a:avLst/>
              <a:gdLst/>
              <a:ahLst/>
              <a:cxnLst/>
              <a:rect l="l" t="t" r="r" b="b"/>
              <a:pathLst>
                <a:path w="78" h="129" extrusionOk="0">
                  <a:moveTo>
                    <a:pt x="0" y="0"/>
                  </a:moveTo>
                  <a:lnTo>
                    <a:pt x="0" y="129"/>
                  </a:lnTo>
                  <a:lnTo>
                    <a:pt x="77" y="129"/>
                  </a:lnTo>
                  <a:lnTo>
                    <a:pt x="77"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7"/>
            <p:cNvSpPr/>
            <p:nvPr/>
          </p:nvSpPr>
          <p:spPr>
            <a:xfrm>
              <a:off x="8376145" y="4341571"/>
              <a:ext cx="13138" cy="21453"/>
            </a:xfrm>
            <a:custGeom>
              <a:avLst/>
              <a:gdLst/>
              <a:ahLst/>
              <a:cxnLst/>
              <a:rect l="l" t="t" r="r" b="b"/>
              <a:pathLst>
                <a:path w="79" h="129" extrusionOk="0">
                  <a:moveTo>
                    <a:pt x="1" y="0"/>
                  </a:moveTo>
                  <a:lnTo>
                    <a:pt x="1" y="129"/>
                  </a:lnTo>
                  <a:lnTo>
                    <a:pt x="78" y="129"/>
                  </a:lnTo>
                  <a:lnTo>
                    <a:pt x="78"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7"/>
            <p:cNvSpPr/>
            <p:nvPr/>
          </p:nvSpPr>
          <p:spPr>
            <a:xfrm>
              <a:off x="8400425" y="4341571"/>
              <a:ext cx="11641" cy="21453"/>
            </a:xfrm>
            <a:custGeom>
              <a:avLst/>
              <a:gdLst/>
              <a:ahLst/>
              <a:cxnLst/>
              <a:rect l="l" t="t" r="r" b="b"/>
              <a:pathLst>
                <a:path w="70" h="129" extrusionOk="0">
                  <a:moveTo>
                    <a:pt x="1" y="0"/>
                  </a:moveTo>
                  <a:lnTo>
                    <a:pt x="1" y="129"/>
                  </a:lnTo>
                  <a:lnTo>
                    <a:pt x="69" y="129"/>
                  </a:lnTo>
                  <a:lnTo>
                    <a:pt x="69"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7"/>
            <p:cNvSpPr/>
            <p:nvPr/>
          </p:nvSpPr>
          <p:spPr>
            <a:xfrm>
              <a:off x="7851120" y="4391463"/>
              <a:ext cx="589385" cy="62863"/>
            </a:xfrm>
            <a:custGeom>
              <a:avLst/>
              <a:gdLst/>
              <a:ahLst/>
              <a:cxnLst/>
              <a:rect l="l" t="t" r="r" b="b"/>
              <a:pathLst>
                <a:path w="3544" h="378" extrusionOk="0">
                  <a:moveTo>
                    <a:pt x="0" y="1"/>
                  </a:moveTo>
                  <a:lnTo>
                    <a:pt x="0" y="378"/>
                  </a:lnTo>
                  <a:lnTo>
                    <a:pt x="3544" y="378"/>
                  </a:lnTo>
                  <a:lnTo>
                    <a:pt x="3544" y="1"/>
                  </a:ln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7"/>
            <p:cNvSpPr/>
            <p:nvPr/>
          </p:nvSpPr>
          <p:spPr>
            <a:xfrm>
              <a:off x="7851120" y="4410089"/>
              <a:ext cx="589385" cy="25777"/>
            </a:xfrm>
            <a:custGeom>
              <a:avLst/>
              <a:gdLst/>
              <a:ahLst/>
              <a:cxnLst/>
              <a:rect l="l" t="t" r="r" b="b"/>
              <a:pathLst>
                <a:path w="3544" h="155" extrusionOk="0">
                  <a:moveTo>
                    <a:pt x="0" y="0"/>
                  </a:moveTo>
                  <a:lnTo>
                    <a:pt x="0" y="154"/>
                  </a:lnTo>
                  <a:lnTo>
                    <a:pt x="3544" y="154"/>
                  </a:lnTo>
                  <a:lnTo>
                    <a:pt x="3544"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7"/>
            <p:cNvSpPr/>
            <p:nvPr/>
          </p:nvSpPr>
          <p:spPr>
            <a:xfrm>
              <a:off x="6248771" y="4515526"/>
              <a:ext cx="64360" cy="566767"/>
            </a:xfrm>
            <a:custGeom>
              <a:avLst/>
              <a:gdLst/>
              <a:ahLst/>
              <a:cxnLst/>
              <a:rect l="l" t="t" r="r" b="b"/>
              <a:pathLst>
                <a:path w="387" h="3408" extrusionOk="0">
                  <a:moveTo>
                    <a:pt x="1" y="1"/>
                  </a:moveTo>
                  <a:lnTo>
                    <a:pt x="1" y="3407"/>
                  </a:lnTo>
                  <a:lnTo>
                    <a:pt x="387" y="3407"/>
                  </a:lnTo>
                  <a:lnTo>
                    <a:pt x="387"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7"/>
            <p:cNvSpPr/>
            <p:nvPr/>
          </p:nvSpPr>
          <p:spPr>
            <a:xfrm>
              <a:off x="6186074" y="4515526"/>
              <a:ext cx="64360" cy="566767"/>
            </a:xfrm>
            <a:custGeom>
              <a:avLst/>
              <a:gdLst/>
              <a:ahLst/>
              <a:cxnLst/>
              <a:rect l="l" t="t" r="r" b="b"/>
              <a:pathLst>
                <a:path w="387" h="3408" extrusionOk="0">
                  <a:moveTo>
                    <a:pt x="0" y="1"/>
                  </a:moveTo>
                  <a:lnTo>
                    <a:pt x="0" y="3407"/>
                  </a:lnTo>
                  <a:lnTo>
                    <a:pt x="386" y="3407"/>
                  </a:lnTo>
                  <a:lnTo>
                    <a:pt x="386"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7"/>
            <p:cNvSpPr/>
            <p:nvPr/>
          </p:nvSpPr>
          <p:spPr>
            <a:xfrm>
              <a:off x="6248771" y="4515526"/>
              <a:ext cx="64360" cy="60202"/>
            </a:xfrm>
            <a:custGeom>
              <a:avLst/>
              <a:gdLst/>
              <a:ahLst/>
              <a:cxnLst/>
              <a:rect l="l" t="t" r="r" b="b"/>
              <a:pathLst>
                <a:path w="387" h="362" extrusionOk="0">
                  <a:moveTo>
                    <a:pt x="1" y="1"/>
                  </a:moveTo>
                  <a:lnTo>
                    <a:pt x="1" y="361"/>
                  </a:lnTo>
                  <a:lnTo>
                    <a:pt x="387" y="361"/>
                  </a:lnTo>
                  <a:lnTo>
                    <a:pt x="387"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7"/>
            <p:cNvSpPr/>
            <p:nvPr/>
          </p:nvSpPr>
          <p:spPr>
            <a:xfrm>
              <a:off x="6186074" y="4515526"/>
              <a:ext cx="64360" cy="60202"/>
            </a:xfrm>
            <a:custGeom>
              <a:avLst/>
              <a:gdLst/>
              <a:ahLst/>
              <a:cxnLst/>
              <a:rect l="l" t="t" r="r" b="b"/>
              <a:pathLst>
                <a:path w="387" h="362" extrusionOk="0">
                  <a:moveTo>
                    <a:pt x="0" y="1"/>
                  </a:moveTo>
                  <a:lnTo>
                    <a:pt x="0" y="361"/>
                  </a:lnTo>
                  <a:lnTo>
                    <a:pt x="386" y="361"/>
                  </a:lnTo>
                  <a:lnTo>
                    <a:pt x="386"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7"/>
            <p:cNvSpPr/>
            <p:nvPr/>
          </p:nvSpPr>
          <p:spPr>
            <a:xfrm>
              <a:off x="6248771" y="4705446"/>
              <a:ext cx="64360" cy="235488"/>
            </a:xfrm>
            <a:custGeom>
              <a:avLst/>
              <a:gdLst/>
              <a:ahLst/>
              <a:cxnLst/>
              <a:rect l="l" t="t" r="r" b="b"/>
              <a:pathLst>
                <a:path w="387" h="1416" extrusionOk="0">
                  <a:moveTo>
                    <a:pt x="1" y="0"/>
                  </a:moveTo>
                  <a:lnTo>
                    <a:pt x="1" y="1416"/>
                  </a:lnTo>
                  <a:lnTo>
                    <a:pt x="387" y="1416"/>
                  </a:lnTo>
                  <a:lnTo>
                    <a:pt x="387" y="0"/>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7"/>
            <p:cNvSpPr/>
            <p:nvPr/>
          </p:nvSpPr>
          <p:spPr>
            <a:xfrm>
              <a:off x="6186074" y="4705446"/>
              <a:ext cx="64360" cy="235488"/>
            </a:xfrm>
            <a:custGeom>
              <a:avLst/>
              <a:gdLst/>
              <a:ahLst/>
              <a:cxnLst/>
              <a:rect l="l" t="t" r="r" b="b"/>
              <a:pathLst>
                <a:path w="387" h="1416" extrusionOk="0">
                  <a:moveTo>
                    <a:pt x="0" y="0"/>
                  </a:moveTo>
                  <a:lnTo>
                    <a:pt x="0" y="1416"/>
                  </a:lnTo>
                  <a:lnTo>
                    <a:pt x="386" y="1416"/>
                  </a:lnTo>
                  <a:lnTo>
                    <a:pt x="386"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7"/>
            <p:cNvSpPr/>
            <p:nvPr/>
          </p:nvSpPr>
          <p:spPr>
            <a:xfrm>
              <a:off x="8611633" y="3278549"/>
              <a:ext cx="68684" cy="1374178"/>
            </a:xfrm>
            <a:custGeom>
              <a:avLst/>
              <a:gdLst/>
              <a:ahLst/>
              <a:cxnLst/>
              <a:rect l="l" t="t" r="r" b="b"/>
              <a:pathLst>
                <a:path w="413" h="8263" extrusionOk="0">
                  <a:moveTo>
                    <a:pt x="0" y="0"/>
                  </a:moveTo>
                  <a:lnTo>
                    <a:pt x="0" y="8263"/>
                  </a:lnTo>
                  <a:lnTo>
                    <a:pt x="412" y="8263"/>
                  </a:lnTo>
                  <a:lnTo>
                    <a:pt x="412"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7"/>
            <p:cNvSpPr/>
            <p:nvPr/>
          </p:nvSpPr>
          <p:spPr>
            <a:xfrm>
              <a:off x="8604482" y="3271398"/>
              <a:ext cx="81489" cy="1388480"/>
            </a:xfrm>
            <a:custGeom>
              <a:avLst/>
              <a:gdLst/>
              <a:ahLst/>
              <a:cxnLst/>
              <a:rect l="l" t="t" r="r" b="b"/>
              <a:pathLst>
                <a:path w="490" h="8349" extrusionOk="0">
                  <a:moveTo>
                    <a:pt x="404" y="86"/>
                  </a:moveTo>
                  <a:lnTo>
                    <a:pt x="404" y="8263"/>
                  </a:lnTo>
                  <a:lnTo>
                    <a:pt x="78" y="8263"/>
                  </a:lnTo>
                  <a:lnTo>
                    <a:pt x="78" y="86"/>
                  </a:lnTo>
                  <a:close/>
                  <a:moveTo>
                    <a:pt x="1" y="0"/>
                  </a:moveTo>
                  <a:lnTo>
                    <a:pt x="1" y="8348"/>
                  </a:lnTo>
                  <a:lnTo>
                    <a:pt x="490" y="8348"/>
                  </a:lnTo>
                  <a:lnTo>
                    <a:pt x="490" y="0"/>
                  </a:ln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7"/>
            <p:cNvSpPr/>
            <p:nvPr/>
          </p:nvSpPr>
          <p:spPr>
            <a:xfrm>
              <a:off x="8601654" y="3275722"/>
              <a:ext cx="81489" cy="101446"/>
            </a:xfrm>
            <a:custGeom>
              <a:avLst/>
              <a:gdLst/>
              <a:ahLst/>
              <a:cxnLst/>
              <a:rect l="l" t="t" r="r" b="b"/>
              <a:pathLst>
                <a:path w="490" h="610" extrusionOk="0">
                  <a:moveTo>
                    <a:pt x="429" y="0"/>
                  </a:moveTo>
                  <a:lnTo>
                    <a:pt x="9" y="549"/>
                  </a:lnTo>
                  <a:cubicBezTo>
                    <a:pt x="9" y="558"/>
                    <a:pt x="0" y="575"/>
                    <a:pt x="9" y="592"/>
                  </a:cubicBezTo>
                  <a:cubicBezTo>
                    <a:pt x="9" y="601"/>
                    <a:pt x="35" y="609"/>
                    <a:pt x="43" y="609"/>
                  </a:cubicBezTo>
                  <a:lnTo>
                    <a:pt x="455" y="609"/>
                  </a:lnTo>
                  <a:lnTo>
                    <a:pt x="455" y="532"/>
                  </a:lnTo>
                  <a:lnTo>
                    <a:pt x="129" y="532"/>
                  </a:lnTo>
                  <a:lnTo>
                    <a:pt x="489" y="52"/>
                  </a:lnTo>
                  <a:lnTo>
                    <a:pt x="429" y="0"/>
                  </a:ln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7"/>
            <p:cNvSpPr/>
            <p:nvPr/>
          </p:nvSpPr>
          <p:spPr>
            <a:xfrm>
              <a:off x="8601654" y="3367024"/>
              <a:ext cx="81489" cy="101446"/>
            </a:xfrm>
            <a:custGeom>
              <a:avLst/>
              <a:gdLst/>
              <a:ahLst/>
              <a:cxnLst/>
              <a:rect l="l" t="t" r="r" b="b"/>
              <a:pathLst>
                <a:path w="490" h="610" extrusionOk="0">
                  <a:moveTo>
                    <a:pt x="429" y="0"/>
                  </a:moveTo>
                  <a:lnTo>
                    <a:pt x="9" y="541"/>
                  </a:lnTo>
                  <a:cubicBezTo>
                    <a:pt x="9" y="558"/>
                    <a:pt x="0" y="575"/>
                    <a:pt x="9" y="584"/>
                  </a:cubicBezTo>
                  <a:cubicBezTo>
                    <a:pt x="9" y="601"/>
                    <a:pt x="35" y="609"/>
                    <a:pt x="43" y="609"/>
                  </a:cubicBezTo>
                  <a:lnTo>
                    <a:pt x="455" y="609"/>
                  </a:lnTo>
                  <a:lnTo>
                    <a:pt x="455" y="532"/>
                  </a:lnTo>
                  <a:lnTo>
                    <a:pt x="129" y="532"/>
                  </a:lnTo>
                  <a:lnTo>
                    <a:pt x="489" y="52"/>
                  </a:lnTo>
                  <a:lnTo>
                    <a:pt x="429" y="0"/>
                  </a:ln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7"/>
            <p:cNvSpPr/>
            <p:nvPr/>
          </p:nvSpPr>
          <p:spPr>
            <a:xfrm>
              <a:off x="8601654" y="3459656"/>
              <a:ext cx="81489" cy="101612"/>
            </a:xfrm>
            <a:custGeom>
              <a:avLst/>
              <a:gdLst/>
              <a:ahLst/>
              <a:cxnLst/>
              <a:rect l="l" t="t" r="r" b="b"/>
              <a:pathLst>
                <a:path w="490" h="611" extrusionOk="0">
                  <a:moveTo>
                    <a:pt x="429" y="1"/>
                  </a:moveTo>
                  <a:lnTo>
                    <a:pt x="9" y="541"/>
                  </a:lnTo>
                  <a:cubicBezTo>
                    <a:pt x="9" y="559"/>
                    <a:pt x="0" y="576"/>
                    <a:pt x="9" y="584"/>
                  </a:cubicBezTo>
                  <a:cubicBezTo>
                    <a:pt x="9" y="602"/>
                    <a:pt x="35" y="610"/>
                    <a:pt x="43" y="610"/>
                  </a:cubicBezTo>
                  <a:lnTo>
                    <a:pt x="455" y="610"/>
                  </a:lnTo>
                  <a:lnTo>
                    <a:pt x="455" y="533"/>
                  </a:lnTo>
                  <a:lnTo>
                    <a:pt x="129" y="533"/>
                  </a:lnTo>
                  <a:lnTo>
                    <a:pt x="489" y="52"/>
                  </a:lnTo>
                  <a:lnTo>
                    <a:pt x="429" y="1"/>
                  </a:ln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7"/>
            <p:cNvSpPr/>
            <p:nvPr/>
          </p:nvSpPr>
          <p:spPr>
            <a:xfrm>
              <a:off x="8601654" y="3549627"/>
              <a:ext cx="81489" cy="101446"/>
            </a:xfrm>
            <a:custGeom>
              <a:avLst/>
              <a:gdLst/>
              <a:ahLst/>
              <a:cxnLst/>
              <a:rect l="l" t="t" r="r" b="b"/>
              <a:pathLst>
                <a:path w="490" h="610" extrusionOk="0">
                  <a:moveTo>
                    <a:pt x="429" y="0"/>
                  </a:moveTo>
                  <a:lnTo>
                    <a:pt x="9" y="550"/>
                  </a:lnTo>
                  <a:cubicBezTo>
                    <a:pt x="9" y="558"/>
                    <a:pt x="0" y="584"/>
                    <a:pt x="9" y="592"/>
                  </a:cubicBezTo>
                  <a:cubicBezTo>
                    <a:pt x="9" y="601"/>
                    <a:pt x="35" y="610"/>
                    <a:pt x="43" y="610"/>
                  </a:cubicBezTo>
                  <a:lnTo>
                    <a:pt x="455" y="610"/>
                  </a:lnTo>
                  <a:lnTo>
                    <a:pt x="455" y="541"/>
                  </a:lnTo>
                  <a:lnTo>
                    <a:pt x="129" y="541"/>
                  </a:lnTo>
                  <a:lnTo>
                    <a:pt x="489" y="52"/>
                  </a:lnTo>
                  <a:lnTo>
                    <a:pt x="429" y="0"/>
                  </a:ln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7"/>
            <p:cNvSpPr/>
            <p:nvPr/>
          </p:nvSpPr>
          <p:spPr>
            <a:xfrm>
              <a:off x="8601654" y="3640928"/>
              <a:ext cx="81489" cy="101446"/>
            </a:xfrm>
            <a:custGeom>
              <a:avLst/>
              <a:gdLst/>
              <a:ahLst/>
              <a:cxnLst/>
              <a:rect l="l" t="t" r="r" b="b"/>
              <a:pathLst>
                <a:path w="490" h="610" extrusionOk="0">
                  <a:moveTo>
                    <a:pt x="429" y="1"/>
                  </a:moveTo>
                  <a:lnTo>
                    <a:pt x="9" y="550"/>
                  </a:lnTo>
                  <a:cubicBezTo>
                    <a:pt x="9" y="558"/>
                    <a:pt x="0" y="575"/>
                    <a:pt x="9" y="593"/>
                  </a:cubicBezTo>
                  <a:cubicBezTo>
                    <a:pt x="9" y="601"/>
                    <a:pt x="35" y="610"/>
                    <a:pt x="43" y="610"/>
                  </a:cubicBezTo>
                  <a:lnTo>
                    <a:pt x="455" y="610"/>
                  </a:lnTo>
                  <a:lnTo>
                    <a:pt x="455" y="533"/>
                  </a:lnTo>
                  <a:lnTo>
                    <a:pt x="129" y="533"/>
                  </a:lnTo>
                  <a:lnTo>
                    <a:pt x="489" y="52"/>
                  </a:lnTo>
                  <a:lnTo>
                    <a:pt x="429" y="1"/>
                  </a:ln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7"/>
            <p:cNvSpPr/>
            <p:nvPr/>
          </p:nvSpPr>
          <p:spPr>
            <a:xfrm>
              <a:off x="8601654" y="3733726"/>
              <a:ext cx="81489" cy="101446"/>
            </a:xfrm>
            <a:custGeom>
              <a:avLst/>
              <a:gdLst/>
              <a:ahLst/>
              <a:cxnLst/>
              <a:rect l="l" t="t" r="r" b="b"/>
              <a:pathLst>
                <a:path w="490" h="610" extrusionOk="0">
                  <a:moveTo>
                    <a:pt x="429" y="0"/>
                  </a:moveTo>
                  <a:lnTo>
                    <a:pt x="9" y="549"/>
                  </a:lnTo>
                  <a:cubicBezTo>
                    <a:pt x="9" y="558"/>
                    <a:pt x="0" y="575"/>
                    <a:pt x="9" y="592"/>
                  </a:cubicBezTo>
                  <a:cubicBezTo>
                    <a:pt x="9" y="601"/>
                    <a:pt x="35" y="609"/>
                    <a:pt x="43" y="609"/>
                  </a:cubicBezTo>
                  <a:lnTo>
                    <a:pt x="455" y="609"/>
                  </a:lnTo>
                  <a:lnTo>
                    <a:pt x="455" y="541"/>
                  </a:lnTo>
                  <a:lnTo>
                    <a:pt x="129" y="541"/>
                  </a:lnTo>
                  <a:lnTo>
                    <a:pt x="489" y="52"/>
                  </a:lnTo>
                  <a:lnTo>
                    <a:pt x="429" y="0"/>
                  </a:ln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7"/>
            <p:cNvSpPr/>
            <p:nvPr/>
          </p:nvSpPr>
          <p:spPr>
            <a:xfrm>
              <a:off x="8601654" y="3825028"/>
              <a:ext cx="81489" cy="101446"/>
            </a:xfrm>
            <a:custGeom>
              <a:avLst/>
              <a:gdLst/>
              <a:ahLst/>
              <a:cxnLst/>
              <a:rect l="l" t="t" r="r" b="b"/>
              <a:pathLst>
                <a:path w="490" h="610" extrusionOk="0">
                  <a:moveTo>
                    <a:pt x="429" y="0"/>
                  </a:moveTo>
                  <a:lnTo>
                    <a:pt x="9" y="549"/>
                  </a:lnTo>
                  <a:cubicBezTo>
                    <a:pt x="9" y="558"/>
                    <a:pt x="0" y="575"/>
                    <a:pt x="9" y="592"/>
                  </a:cubicBezTo>
                  <a:cubicBezTo>
                    <a:pt x="9" y="601"/>
                    <a:pt x="35" y="610"/>
                    <a:pt x="43" y="610"/>
                  </a:cubicBezTo>
                  <a:lnTo>
                    <a:pt x="455" y="610"/>
                  </a:lnTo>
                  <a:lnTo>
                    <a:pt x="455" y="532"/>
                  </a:lnTo>
                  <a:lnTo>
                    <a:pt x="129" y="532"/>
                  </a:lnTo>
                  <a:lnTo>
                    <a:pt x="489" y="52"/>
                  </a:lnTo>
                  <a:lnTo>
                    <a:pt x="429" y="0"/>
                  </a:ln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7"/>
            <p:cNvSpPr/>
            <p:nvPr/>
          </p:nvSpPr>
          <p:spPr>
            <a:xfrm>
              <a:off x="8601654" y="3914832"/>
              <a:ext cx="81489" cy="102943"/>
            </a:xfrm>
            <a:custGeom>
              <a:avLst/>
              <a:gdLst/>
              <a:ahLst/>
              <a:cxnLst/>
              <a:rect l="l" t="t" r="r" b="b"/>
              <a:pathLst>
                <a:path w="490" h="619" extrusionOk="0">
                  <a:moveTo>
                    <a:pt x="429" y="1"/>
                  </a:moveTo>
                  <a:lnTo>
                    <a:pt x="9" y="550"/>
                  </a:lnTo>
                  <a:cubicBezTo>
                    <a:pt x="9" y="559"/>
                    <a:pt x="0" y="584"/>
                    <a:pt x="9" y="593"/>
                  </a:cubicBezTo>
                  <a:cubicBezTo>
                    <a:pt x="9" y="601"/>
                    <a:pt x="35" y="619"/>
                    <a:pt x="43" y="619"/>
                  </a:cubicBezTo>
                  <a:lnTo>
                    <a:pt x="455" y="619"/>
                  </a:lnTo>
                  <a:lnTo>
                    <a:pt x="455" y="541"/>
                  </a:lnTo>
                  <a:lnTo>
                    <a:pt x="129" y="541"/>
                  </a:lnTo>
                  <a:lnTo>
                    <a:pt x="489" y="61"/>
                  </a:lnTo>
                  <a:lnTo>
                    <a:pt x="429" y="1"/>
                  </a:ln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7"/>
            <p:cNvSpPr/>
            <p:nvPr/>
          </p:nvSpPr>
          <p:spPr>
            <a:xfrm>
              <a:off x="8601654" y="4007631"/>
              <a:ext cx="81489" cy="102943"/>
            </a:xfrm>
            <a:custGeom>
              <a:avLst/>
              <a:gdLst/>
              <a:ahLst/>
              <a:cxnLst/>
              <a:rect l="l" t="t" r="r" b="b"/>
              <a:pathLst>
                <a:path w="490" h="619" extrusionOk="0">
                  <a:moveTo>
                    <a:pt x="429" y="1"/>
                  </a:moveTo>
                  <a:lnTo>
                    <a:pt x="9" y="550"/>
                  </a:lnTo>
                  <a:cubicBezTo>
                    <a:pt x="9" y="567"/>
                    <a:pt x="0" y="584"/>
                    <a:pt x="9" y="593"/>
                  </a:cubicBezTo>
                  <a:cubicBezTo>
                    <a:pt x="9" y="610"/>
                    <a:pt x="35" y="618"/>
                    <a:pt x="43" y="618"/>
                  </a:cubicBezTo>
                  <a:lnTo>
                    <a:pt x="455" y="618"/>
                  </a:lnTo>
                  <a:lnTo>
                    <a:pt x="455" y="541"/>
                  </a:lnTo>
                  <a:lnTo>
                    <a:pt x="129" y="541"/>
                  </a:lnTo>
                  <a:lnTo>
                    <a:pt x="489" y="61"/>
                  </a:lnTo>
                  <a:lnTo>
                    <a:pt x="429" y="1"/>
                  </a:ln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7"/>
            <p:cNvSpPr/>
            <p:nvPr/>
          </p:nvSpPr>
          <p:spPr>
            <a:xfrm>
              <a:off x="8601654" y="4098932"/>
              <a:ext cx="81489" cy="102943"/>
            </a:xfrm>
            <a:custGeom>
              <a:avLst/>
              <a:gdLst/>
              <a:ahLst/>
              <a:cxnLst/>
              <a:rect l="l" t="t" r="r" b="b"/>
              <a:pathLst>
                <a:path w="490" h="619" extrusionOk="0">
                  <a:moveTo>
                    <a:pt x="429" y="1"/>
                  </a:moveTo>
                  <a:lnTo>
                    <a:pt x="9" y="550"/>
                  </a:lnTo>
                  <a:cubicBezTo>
                    <a:pt x="9" y="558"/>
                    <a:pt x="0" y="584"/>
                    <a:pt x="9" y="593"/>
                  </a:cubicBezTo>
                  <a:cubicBezTo>
                    <a:pt x="9" y="601"/>
                    <a:pt x="35" y="618"/>
                    <a:pt x="43" y="618"/>
                  </a:cubicBezTo>
                  <a:lnTo>
                    <a:pt x="455" y="618"/>
                  </a:lnTo>
                  <a:lnTo>
                    <a:pt x="455" y="541"/>
                  </a:lnTo>
                  <a:lnTo>
                    <a:pt x="129" y="541"/>
                  </a:lnTo>
                  <a:lnTo>
                    <a:pt x="489" y="61"/>
                  </a:lnTo>
                  <a:lnTo>
                    <a:pt x="429" y="1"/>
                  </a:ln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7"/>
            <p:cNvSpPr/>
            <p:nvPr/>
          </p:nvSpPr>
          <p:spPr>
            <a:xfrm>
              <a:off x="8601654" y="4190233"/>
              <a:ext cx="81489" cy="101446"/>
            </a:xfrm>
            <a:custGeom>
              <a:avLst/>
              <a:gdLst/>
              <a:ahLst/>
              <a:cxnLst/>
              <a:rect l="l" t="t" r="r" b="b"/>
              <a:pathLst>
                <a:path w="490" h="610" extrusionOk="0">
                  <a:moveTo>
                    <a:pt x="429" y="1"/>
                  </a:moveTo>
                  <a:lnTo>
                    <a:pt x="9" y="550"/>
                  </a:lnTo>
                  <a:cubicBezTo>
                    <a:pt x="9" y="558"/>
                    <a:pt x="0" y="584"/>
                    <a:pt x="9" y="593"/>
                  </a:cubicBezTo>
                  <a:cubicBezTo>
                    <a:pt x="9" y="601"/>
                    <a:pt x="35" y="610"/>
                    <a:pt x="43" y="610"/>
                  </a:cubicBezTo>
                  <a:lnTo>
                    <a:pt x="455" y="610"/>
                  </a:lnTo>
                  <a:lnTo>
                    <a:pt x="455" y="541"/>
                  </a:lnTo>
                  <a:lnTo>
                    <a:pt x="129" y="541"/>
                  </a:lnTo>
                  <a:lnTo>
                    <a:pt x="489" y="52"/>
                  </a:lnTo>
                  <a:lnTo>
                    <a:pt x="429" y="1"/>
                  </a:ln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7"/>
            <p:cNvSpPr/>
            <p:nvPr/>
          </p:nvSpPr>
          <p:spPr>
            <a:xfrm>
              <a:off x="8601654" y="4283032"/>
              <a:ext cx="81489" cy="101446"/>
            </a:xfrm>
            <a:custGeom>
              <a:avLst/>
              <a:gdLst/>
              <a:ahLst/>
              <a:cxnLst/>
              <a:rect l="l" t="t" r="r" b="b"/>
              <a:pathLst>
                <a:path w="490" h="610" extrusionOk="0">
                  <a:moveTo>
                    <a:pt x="429" y="0"/>
                  </a:moveTo>
                  <a:lnTo>
                    <a:pt x="9" y="550"/>
                  </a:lnTo>
                  <a:cubicBezTo>
                    <a:pt x="9" y="558"/>
                    <a:pt x="0" y="575"/>
                    <a:pt x="9" y="592"/>
                  </a:cubicBezTo>
                  <a:cubicBezTo>
                    <a:pt x="9" y="601"/>
                    <a:pt x="35" y="610"/>
                    <a:pt x="43" y="610"/>
                  </a:cubicBezTo>
                  <a:lnTo>
                    <a:pt x="455" y="610"/>
                  </a:lnTo>
                  <a:lnTo>
                    <a:pt x="455" y="532"/>
                  </a:lnTo>
                  <a:lnTo>
                    <a:pt x="129" y="532"/>
                  </a:lnTo>
                  <a:lnTo>
                    <a:pt x="489" y="52"/>
                  </a:lnTo>
                  <a:lnTo>
                    <a:pt x="429" y="0"/>
                  </a:ln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7"/>
            <p:cNvSpPr/>
            <p:nvPr/>
          </p:nvSpPr>
          <p:spPr>
            <a:xfrm>
              <a:off x="8601654" y="4374333"/>
              <a:ext cx="81489" cy="101446"/>
            </a:xfrm>
            <a:custGeom>
              <a:avLst/>
              <a:gdLst/>
              <a:ahLst/>
              <a:cxnLst/>
              <a:rect l="l" t="t" r="r" b="b"/>
              <a:pathLst>
                <a:path w="490" h="610" extrusionOk="0">
                  <a:moveTo>
                    <a:pt x="429" y="1"/>
                  </a:moveTo>
                  <a:lnTo>
                    <a:pt x="9" y="550"/>
                  </a:lnTo>
                  <a:cubicBezTo>
                    <a:pt x="9" y="558"/>
                    <a:pt x="0" y="575"/>
                    <a:pt x="9" y="584"/>
                  </a:cubicBezTo>
                  <a:cubicBezTo>
                    <a:pt x="9" y="601"/>
                    <a:pt x="35" y="610"/>
                    <a:pt x="43" y="610"/>
                  </a:cubicBezTo>
                  <a:lnTo>
                    <a:pt x="455" y="610"/>
                  </a:lnTo>
                  <a:lnTo>
                    <a:pt x="455" y="532"/>
                  </a:lnTo>
                  <a:lnTo>
                    <a:pt x="129" y="532"/>
                  </a:lnTo>
                  <a:lnTo>
                    <a:pt x="489" y="52"/>
                  </a:lnTo>
                  <a:lnTo>
                    <a:pt x="429" y="1"/>
                  </a:ln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7"/>
            <p:cNvSpPr/>
            <p:nvPr/>
          </p:nvSpPr>
          <p:spPr>
            <a:xfrm>
              <a:off x="8601654" y="4465635"/>
              <a:ext cx="81489" cy="101446"/>
            </a:xfrm>
            <a:custGeom>
              <a:avLst/>
              <a:gdLst/>
              <a:ahLst/>
              <a:cxnLst/>
              <a:rect l="l" t="t" r="r" b="b"/>
              <a:pathLst>
                <a:path w="490" h="610" extrusionOk="0">
                  <a:moveTo>
                    <a:pt x="429" y="1"/>
                  </a:moveTo>
                  <a:lnTo>
                    <a:pt x="9" y="541"/>
                  </a:lnTo>
                  <a:cubicBezTo>
                    <a:pt x="9" y="558"/>
                    <a:pt x="0" y="575"/>
                    <a:pt x="9" y="584"/>
                  </a:cubicBezTo>
                  <a:cubicBezTo>
                    <a:pt x="9" y="601"/>
                    <a:pt x="35" y="610"/>
                    <a:pt x="43" y="610"/>
                  </a:cubicBezTo>
                  <a:lnTo>
                    <a:pt x="455" y="610"/>
                  </a:lnTo>
                  <a:lnTo>
                    <a:pt x="455" y="533"/>
                  </a:lnTo>
                  <a:lnTo>
                    <a:pt x="129" y="533"/>
                  </a:lnTo>
                  <a:lnTo>
                    <a:pt x="489" y="52"/>
                  </a:lnTo>
                  <a:lnTo>
                    <a:pt x="429" y="1"/>
                  </a:ln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7"/>
            <p:cNvSpPr/>
            <p:nvPr/>
          </p:nvSpPr>
          <p:spPr>
            <a:xfrm>
              <a:off x="8601654" y="4556936"/>
              <a:ext cx="81489" cy="102943"/>
            </a:xfrm>
            <a:custGeom>
              <a:avLst/>
              <a:gdLst/>
              <a:ahLst/>
              <a:cxnLst/>
              <a:rect l="l" t="t" r="r" b="b"/>
              <a:pathLst>
                <a:path w="490" h="619" extrusionOk="0">
                  <a:moveTo>
                    <a:pt x="429" y="1"/>
                  </a:moveTo>
                  <a:lnTo>
                    <a:pt x="9" y="550"/>
                  </a:lnTo>
                  <a:cubicBezTo>
                    <a:pt x="9" y="558"/>
                    <a:pt x="0" y="584"/>
                    <a:pt x="9" y="593"/>
                  </a:cubicBezTo>
                  <a:cubicBezTo>
                    <a:pt x="9" y="601"/>
                    <a:pt x="35" y="618"/>
                    <a:pt x="43" y="618"/>
                  </a:cubicBezTo>
                  <a:lnTo>
                    <a:pt x="455" y="618"/>
                  </a:lnTo>
                  <a:lnTo>
                    <a:pt x="455" y="541"/>
                  </a:lnTo>
                  <a:lnTo>
                    <a:pt x="129" y="541"/>
                  </a:lnTo>
                  <a:lnTo>
                    <a:pt x="489" y="61"/>
                  </a:lnTo>
                  <a:lnTo>
                    <a:pt x="429" y="1"/>
                  </a:ln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7"/>
            <p:cNvSpPr/>
            <p:nvPr/>
          </p:nvSpPr>
          <p:spPr>
            <a:xfrm>
              <a:off x="6618301" y="4529828"/>
              <a:ext cx="1048886" cy="548141"/>
            </a:xfrm>
            <a:custGeom>
              <a:avLst/>
              <a:gdLst/>
              <a:ahLst/>
              <a:cxnLst/>
              <a:rect l="l" t="t" r="r" b="b"/>
              <a:pathLst>
                <a:path w="6307" h="3296" extrusionOk="0">
                  <a:moveTo>
                    <a:pt x="1" y="1"/>
                  </a:moveTo>
                  <a:lnTo>
                    <a:pt x="1" y="3295"/>
                  </a:lnTo>
                  <a:lnTo>
                    <a:pt x="6307" y="3295"/>
                  </a:lnTo>
                  <a:lnTo>
                    <a:pt x="6307" y="1"/>
                  </a:ln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7"/>
            <p:cNvSpPr/>
            <p:nvPr/>
          </p:nvSpPr>
          <p:spPr>
            <a:xfrm>
              <a:off x="6592690" y="4595519"/>
              <a:ext cx="550802" cy="74338"/>
            </a:xfrm>
            <a:custGeom>
              <a:avLst/>
              <a:gdLst/>
              <a:ahLst/>
              <a:cxnLst/>
              <a:rect l="l" t="t" r="r" b="b"/>
              <a:pathLst>
                <a:path w="3312" h="447" extrusionOk="0">
                  <a:moveTo>
                    <a:pt x="0" y="0"/>
                  </a:moveTo>
                  <a:lnTo>
                    <a:pt x="0" y="447"/>
                  </a:lnTo>
                  <a:lnTo>
                    <a:pt x="3312" y="447"/>
                  </a:lnTo>
                  <a:lnTo>
                    <a:pt x="3312"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7"/>
            <p:cNvSpPr/>
            <p:nvPr/>
          </p:nvSpPr>
          <p:spPr>
            <a:xfrm>
              <a:off x="7141995" y="4595519"/>
              <a:ext cx="552299" cy="74338"/>
            </a:xfrm>
            <a:custGeom>
              <a:avLst/>
              <a:gdLst/>
              <a:ahLst/>
              <a:cxnLst/>
              <a:rect l="l" t="t" r="r" b="b"/>
              <a:pathLst>
                <a:path w="3321" h="447" extrusionOk="0">
                  <a:moveTo>
                    <a:pt x="0" y="0"/>
                  </a:moveTo>
                  <a:lnTo>
                    <a:pt x="0" y="447"/>
                  </a:lnTo>
                  <a:lnTo>
                    <a:pt x="3321" y="447"/>
                  </a:lnTo>
                  <a:lnTo>
                    <a:pt x="3321"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7"/>
            <p:cNvSpPr/>
            <p:nvPr/>
          </p:nvSpPr>
          <p:spPr>
            <a:xfrm>
              <a:off x="8262060" y="4595519"/>
              <a:ext cx="453846" cy="74338"/>
            </a:xfrm>
            <a:custGeom>
              <a:avLst/>
              <a:gdLst/>
              <a:ahLst/>
              <a:cxnLst/>
              <a:rect l="l" t="t" r="r" b="b"/>
              <a:pathLst>
                <a:path w="2729" h="447" extrusionOk="0">
                  <a:moveTo>
                    <a:pt x="0" y="0"/>
                  </a:moveTo>
                  <a:lnTo>
                    <a:pt x="0" y="447"/>
                  </a:lnTo>
                  <a:lnTo>
                    <a:pt x="2729" y="447"/>
                  </a:lnTo>
                  <a:lnTo>
                    <a:pt x="2729"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7"/>
            <p:cNvSpPr/>
            <p:nvPr/>
          </p:nvSpPr>
          <p:spPr>
            <a:xfrm>
              <a:off x="7809710" y="4595519"/>
              <a:ext cx="452516" cy="74338"/>
            </a:xfrm>
            <a:custGeom>
              <a:avLst/>
              <a:gdLst/>
              <a:ahLst/>
              <a:cxnLst/>
              <a:rect l="l" t="t" r="r" b="b"/>
              <a:pathLst>
                <a:path w="2721" h="447" extrusionOk="0">
                  <a:moveTo>
                    <a:pt x="1" y="0"/>
                  </a:moveTo>
                  <a:lnTo>
                    <a:pt x="1" y="447"/>
                  </a:lnTo>
                  <a:lnTo>
                    <a:pt x="2720" y="447"/>
                  </a:lnTo>
                  <a:lnTo>
                    <a:pt x="2720"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7"/>
            <p:cNvSpPr/>
            <p:nvPr/>
          </p:nvSpPr>
          <p:spPr>
            <a:xfrm>
              <a:off x="6402936" y="4922308"/>
              <a:ext cx="441041" cy="155661"/>
            </a:xfrm>
            <a:custGeom>
              <a:avLst/>
              <a:gdLst/>
              <a:ahLst/>
              <a:cxnLst/>
              <a:rect l="l" t="t" r="r" b="b"/>
              <a:pathLst>
                <a:path w="2652" h="936" extrusionOk="0">
                  <a:moveTo>
                    <a:pt x="2651" y="0"/>
                  </a:moveTo>
                  <a:lnTo>
                    <a:pt x="0" y="232"/>
                  </a:lnTo>
                  <a:lnTo>
                    <a:pt x="0" y="935"/>
                  </a:lnTo>
                  <a:lnTo>
                    <a:pt x="2651" y="935"/>
                  </a:lnTo>
                  <a:lnTo>
                    <a:pt x="2651"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7"/>
            <p:cNvSpPr/>
            <p:nvPr/>
          </p:nvSpPr>
          <p:spPr>
            <a:xfrm>
              <a:off x="6391461" y="4886553"/>
              <a:ext cx="463825" cy="74338"/>
            </a:xfrm>
            <a:custGeom>
              <a:avLst/>
              <a:gdLst/>
              <a:ahLst/>
              <a:cxnLst/>
              <a:rect l="l" t="t" r="r" b="b"/>
              <a:pathLst>
                <a:path w="2789" h="447" extrusionOk="0">
                  <a:moveTo>
                    <a:pt x="2789" y="1"/>
                  </a:moveTo>
                  <a:lnTo>
                    <a:pt x="1" y="232"/>
                  </a:lnTo>
                  <a:lnTo>
                    <a:pt x="1" y="447"/>
                  </a:lnTo>
                  <a:lnTo>
                    <a:pt x="2789" y="215"/>
                  </a:lnTo>
                  <a:lnTo>
                    <a:pt x="2789"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7"/>
            <p:cNvSpPr/>
            <p:nvPr/>
          </p:nvSpPr>
          <p:spPr>
            <a:xfrm>
              <a:off x="6780947" y="4973696"/>
              <a:ext cx="18792" cy="50058"/>
            </a:xfrm>
            <a:custGeom>
              <a:avLst/>
              <a:gdLst/>
              <a:ahLst/>
              <a:cxnLst/>
              <a:rect l="l" t="t" r="r" b="b"/>
              <a:pathLst>
                <a:path w="113" h="301" extrusionOk="0">
                  <a:moveTo>
                    <a:pt x="1" y="0"/>
                  </a:moveTo>
                  <a:lnTo>
                    <a:pt x="1" y="300"/>
                  </a:lnTo>
                  <a:lnTo>
                    <a:pt x="112" y="300"/>
                  </a:lnTo>
                  <a:lnTo>
                    <a:pt x="112"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7"/>
            <p:cNvSpPr/>
            <p:nvPr/>
          </p:nvSpPr>
          <p:spPr>
            <a:xfrm>
              <a:off x="6748185" y="4973696"/>
              <a:ext cx="20123" cy="50058"/>
            </a:xfrm>
            <a:custGeom>
              <a:avLst/>
              <a:gdLst/>
              <a:ahLst/>
              <a:cxnLst/>
              <a:rect l="l" t="t" r="r" b="b"/>
              <a:pathLst>
                <a:path w="121" h="301" extrusionOk="0">
                  <a:moveTo>
                    <a:pt x="0" y="0"/>
                  </a:moveTo>
                  <a:lnTo>
                    <a:pt x="0" y="300"/>
                  </a:lnTo>
                  <a:lnTo>
                    <a:pt x="121" y="300"/>
                  </a:lnTo>
                  <a:lnTo>
                    <a:pt x="121"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7"/>
            <p:cNvSpPr/>
            <p:nvPr/>
          </p:nvSpPr>
          <p:spPr>
            <a:xfrm>
              <a:off x="6713926" y="4973696"/>
              <a:ext cx="20123" cy="50058"/>
            </a:xfrm>
            <a:custGeom>
              <a:avLst/>
              <a:gdLst/>
              <a:ahLst/>
              <a:cxnLst/>
              <a:rect l="l" t="t" r="r" b="b"/>
              <a:pathLst>
                <a:path w="121" h="301" extrusionOk="0">
                  <a:moveTo>
                    <a:pt x="1" y="0"/>
                  </a:moveTo>
                  <a:lnTo>
                    <a:pt x="1" y="300"/>
                  </a:lnTo>
                  <a:lnTo>
                    <a:pt x="121" y="300"/>
                  </a:lnTo>
                  <a:lnTo>
                    <a:pt x="121"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7"/>
            <p:cNvSpPr/>
            <p:nvPr/>
          </p:nvSpPr>
          <p:spPr>
            <a:xfrm>
              <a:off x="6584042" y="4973696"/>
              <a:ext cx="20123" cy="50058"/>
            </a:xfrm>
            <a:custGeom>
              <a:avLst/>
              <a:gdLst/>
              <a:ahLst/>
              <a:cxnLst/>
              <a:rect l="l" t="t" r="r" b="b"/>
              <a:pathLst>
                <a:path w="121" h="301" extrusionOk="0">
                  <a:moveTo>
                    <a:pt x="1" y="0"/>
                  </a:moveTo>
                  <a:lnTo>
                    <a:pt x="1" y="300"/>
                  </a:lnTo>
                  <a:lnTo>
                    <a:pt x="121" y="300"/>
                  </a:lnTo>
                  <a:lnTo>
                    <a:pt x="121"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7"/>
            <p:cNvSpPr/>
            <p:nvPr/>
          </p:nvSpPr>
          <p:spPr>
            <a:xfrm>
              <a:off x="6549783" y="4973696"/>
              <a:ext cx="20123" cy="50058"/>
            </a:xfrm>
            <a:custGeom>
              <a:avLst/>
              <a:gdLst/>
              <a:ahLst/>
              <a:cxnLst/>
              <a:rect l="l" t="t" r="r" b="b"/>
              <a:pathLst>
                <a:path w="121" h="301" extrusionOk="0">
                  <a:moveTo>
                    <a:pt x="1" y="0"/>
                  </a:moveTo>
                  <a:lnTo>
                    <a:pt x="1" y="300"/>
                  </a:lnTo>
                  <a:lnTo>
                    <a:pt x="121" y="300"/>
                  </a:lnTo>
                  <a:lnTo>
                    <a:pt x="121"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7"/>
            <p:cNvSpPr/>
            <p:nvPr/>
          </p:nvSpPr>
          <p:spPr>
            <a:xfrm>
              <a:off x="6517021" y="4973696"/>
              <a:ext cx="18792" cy="50058"/>
            </a:xfrm>
            <a:custGeom>
              <a:avLst/>
              <a:gdLst/>
              <a:ahLst/>
              <a:cxnLst/>
              <a:rect l="l" t="t" r="r" b="b"/>
              <a:pathLst>
                <a:path w="113" h="301" extrusionOk="0">
                  <a:moveTo>
                    <a:pt x="1" y="0"/>
                  </a:moveTo>
                  <a:lnTo>
                    <a:pt x="1" y="300"/>
                  </a:lnTo>
                  <a:lnTo>
                    <a:pt x="112" y="300"/>
                  </a:lnTo>
                  <a:lnTo>
                    <a:pt x="112"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7"/>
            <p:cNvSpPr/>
            <p:nvPr/>
          </p:nvSpPr>
          <p:spPr>
            <a:xfrm>
              <a:off x="6905177" y="4922308"/>
              <a:ext cx="442371" cy="155661"/>
            </a:xfrm>
            <a:custGeom>
              <a:avLst/>
              <a:gdLst/>
              <a:ahLst/>
              <a:cxnLst/>
              <a:rect l="l" t="t" r="r" b="b"/>
              <a:pathLst>
                <a:path w="2660" h="936" extrusionOk="0">
                  <a:moveTo>
                    <a:pt x="2660" y="0"/>
                  </a:moveTo>
                  <a:lnTo>
                    <a:pt x="0" y="232"/>
                  </a:lnTo>
                  <a:lnTo>
                    <a:pt x="0" y="935"/>
                  </a:lnTo>
                  <a:lnTo>
                    <a:pt x="2660" y="935"/>
                  </a:lnTo>
                  <a:lnTo>
                    <a:pt x="2660"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7"/>
            <p:cNvSpPr/>
            <p:nvPr/>
          </p:nvSpPr>
          <p:spPr>
            <a:xfrm>
              <a:off x="6895199" y="4886553"/>
              <a:ext cx="463825" cy="74338"/>
            </a:xfrm>
            <a:custGeom>
              <a:avLst/>
              <a:gdLst/>
              <a:ahLst/>
              <a:cxnLst/>
              <a:rect l="l" t="t" r="r" b="b"/>
              <a:pathLst>
                <a:path w="2789" h="447" extrusionOk="0">
                  <a:moveTo>
                    <a:pt x="2789" y="1"/>
                  </a:moveTo>
                  <a:lnTo>
                    <a:pt x="0" y="232"/>
                  </a:lnTo>
                  <a:lnTo>
                    <a:pt x="0" y="447"/>
                  </a:lnTo>
                  <a:lnTo>
                    <a:pt x="2789" y="215"/>
                  </a:lnTo>
                  <a:lnTo>
                    <a:pt x="2789"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7"/>
            <p:cNvSpPr/>
            <p:nvPr/>
          </p:nvSpPr>
          <p:spPr>
            <a:xfrm>
              <a:off x="7284685" y="4973696"/>
              <a:ext cx="20123" cy="50058"/>
            </a:xfrm>
            <a:custGeom>
              <a:avLst/>
              <a:gdLst/>
              <a:ahLst/>
              <a:cxnLst/>
              <a:rect l="l" t="t" r="r" b="b"/>
              <a:pathLst>
                <a:path w="121" h="301" extrusionOk="0">
                  <a:moveTo>
                    <a:pt x="0" y="0"/>
                  </a:moveTo>
                  <a:lnTo>
                    <a:pt x="0" y="300"/>
                  </a:lnTo>
                  <a:lnTo>
                    <a:pt x="120" y="300"/>
                  </a:lnTo>
                  <a:lnTo>
                    <a:pt x="120"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7"/>
            <p:cNvSpPr/>
            <p:nvPr/>
          </p:nvSpPr>
          <p:spPr>
            <a:xfrm>
              <a:off x="7251923" y="4973696"/>
              <a:ext cx="18626" cy="50058"/>
            </a:xfrm>
            <a:custGeom>
              <a:avLst/>
              <a:gdLst/>
              <a:ahLst/>
              <a:cxnLst/>
              <a:rect l="l" t="t" r="r" b="b"/>
              <a:pathLst>
                <a:path w="112" h="301" extrusionOk="0">
                  <a:moveTo>
                    <a:pt x="0" y="0"/>
                  </a:moveTo>
                  <a:lnTo>
                    <a:pt x="0" y="300"/>
                  </a:lnTo>
                  <a:lnTo>
                    <a:pt x="112" y="300"/>
                  </a:lnTo>
                  <a:lnTo>
                    <a:pt x="112"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7"/>
            <p:cNvSpPr/>
            <p:nvPr/>
          </p:nvSpPr>
          <p:spPr>
            <a:xfrm>
              <a:off x="7217664" y="4973696"/>
              <a:ext cx="20123" cy="50058"/>
            </a:xfrm>
            <a:custGeom>
              <a:avLst/>
              <a:gdLst/>
              <a:ahLst/>
              <a:cxnLst/>
              <a:rect l="l" t="t" r="r" b="b"/>
              <a:pathLst>
                <a:path w="121" h="301" extrusionOk="0">
                  <a:moveTo>
                    <a:pt x="0" y="0"/>
                  </a:moveTo>
                  <a:lnTo>
                    <a:pt x="0" y="300"/>
                  </a:lnTo>
                  <a:lnTo>
                    <a:pt x="120" y="300"/>
                  </a:lnTo>
                  <a:lnTo>
                    <a:pt x="120"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7"/>
            <p:cNvSpPr/>
            <p:nvPr/>
          </p:nvSpPr>
          <p:spPr>
            <a:xfrm>
              <a:off x="7086283" y="4973696"/>
              <a:ext cx="20123" cy="50058"/>
            </a:xfrm>
            <a:custGeom>
              <a:avLst/>
              <a:gdLst/>
              <a:ahLst/>
              <a:cxnLst/>
              <a:rect l="l" t="t" r="r" b="b"/>
              <a:pathLst>
                <a:path w="121" h="301" extrusionOk="0">
                  <a:moveTo>
                    <a:pt x="1" y="0"/>
                  </a:moveTo>
                  <a:lnTo>
                    <a:pt x="1" y="300"/>
                  </a:lnTo>
                  <a:lnTo>
                    <a:pt x="121" y="300"/>
                  </a:lnTo>
                  <a:lnTo>
                    <a:pt x="121"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7"/>
            <p:cNvSpPr/>
            <p:nvPr/>
          </p:nvSpPr>
          <p:spPr>
            <a:xfrm>
              <a:off x="7053521" y="4973696"/>
              <a:ext cx="20123" cy="50058"/>
            </a:xfrm>
            <a:custGeom>
              <a:avLst/>
              <a:gdLst/>
              <a:ahLst/>
              <a:cxnLst/>
              <a:rect l="l" t="t" r="r" b="b"/>
              <a:pathLst>
                <a:path w="121" h="301" extrusionOk="0">
                  <a:moveTo>
                    <a:pt x="0" y="0"/>
                  </a:moveTo>
                  <a:lnTo>
                    <a:pt x="0" y="300"/>
                  </a:lnTo>
                  <a:lnTo>
                    <a:pt x="121" y="300"/>
                  </a:lnTo>
                  <a:lnTo>
                    <a:pt x="121"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7"/>
            <p:cNvSpPr/>
            <p:nvPr/>
          </p:nvSpPr>
          <p:spPr>
            <a:xfrm>
              <a:off x="7019262" y="4973696"/>
              <a:ext cx="20123" cy="50058"/>
            </a:xfrm>
            <a:custGeom>
              <a:avLst/>
              <a:gdLst/>
              <a:ahLst/>
              <a:cxnLst/>
              <a:rect l="l" t="t" r="r" b="b"/>
              <a:pathLst>
                <a:path w="121" h="301" extrusionOk="0">
                  <a:moveTo>
                    <a:pt x="1" y="0"/>
                  </a:moveTo>
                  <a:lnTo>
                    <a:pt x="1" y="300"/>
                  </a:lnTo>
                  <a:lnTo>
                    <a:pt x="121" y="300"/>
                  </a:lnTo>
                  <a:lnTo>
                    <a:pt x="121"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7"/>
            <p:cNvSpPr/>
            <p:nvPr/>
          </p:nvSpPr>
          <p:spPr>
            <a:xfrm>
              <a:off x="7851120" y="4668194"/>
              <a:ext cx="35756" cy="448192"/>
            </a:xfrm>
            <a:custGeom>
              <a:avLst/>
              <a:gdLst/>
              <a:ahLst/>
              <a:cxnLst/>
              <a:rect l="l" t="t" r="r" b="b"/>
              <a:pathLst>
                <a:path w="215" h="2695" extrusionOk="0">
                  <a:moveTo>
                    <a:pt x="0" y="1"/>
                  </a:moveTo>
                  <a:lnTo>
                    <a:pt x="0" y="2695"/>
                  </a:lnTo>
                  <a:lnTo>
                    <a:pt x="215" y="2695"/>
                  </a:lnTo>
                  <a:lnTo>
                    <a:pt x="215"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7"/>
            <p:cNvSpPr/>
            <p:nvPr/>
          </p:nvSpPr>
          <p:spPr>
            <a:xfrm>
              <a:off x="8048025" y="4668194"/>
              <a:ext cx="35756" cy="448192"/>
            </a:xfrm>
            <a:custGeom>
              <a:avLst/>
              <a:gdLst/>
              <a:ahLst/>
              <a:cxnLst/>
              <a:rect l="l" t="t" r="r" b="b"/>
              <a:pathLst>
                <a:path w="215" h="2695" extrusionOk="0">
                  <a:moveTo>
                    <a:pt x="0" y="1"/>
                  </a:moveTo>
                  <a:lnTo>
                    <a:pt x="0" y="2695"/>
                  </a:lnTo>
                  <a:lnTo>
                    <a:pt x="215" y="2695"/>
                  </a:lnTo>
                  <a:lnTo>
                    <a:pt x="215"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7"/>
            <p:cNvSpPr/>
            <p:nvPr/>
          </p:nvSpPr>
          <p:spPr>
            <a:xfrm>
              <a:off x="8244930" y="4668194"/>
              <a:ext cx="35756" cy="448192"/>
            </a:xfrm>
            <a:custGeom>
              <a:avLst/>
              <a:gdLst/>
              <a:ahLst/>
              <a:cxnLst/>
              <a:rect l="l" t="t" r="r" b="b"/>
              <a:pathLst>
                <a:path w="215" h="2695" extrusionOk="0">
                  <a:moveTo>
                    <a:pt x="0" y="1"/>
                  </a:moveTo>
                  <a:lnTo>
                    <a:pt x="0" y="2695"/>
                  </a:lnTo>
                  <a:lnTo>
                    <a:pt x="215" y="2695"/>
                  </a:lnTo>
                  <a:lnTo>
                    <a:pt x="215"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7"/>
            <p:cNvSpPr/>
            <p:nvPr/>
          </p:nvSpPr>
          <p:spPr>
            <a:xfrm>
              <a:off x="8441835" y="4668194"/>
              <a:ext cx="35756" cy="448192"/>
            </a:xfrm>
            <a:custGeom>
              <a:avLst/>
              <a:gdLst/>
              <a:ahLst/>
              <a:cxnLst/>
              <a:rect l="l" t="t" r="r" b="b"/>
              <a:pathLst>
                <a:path w="215" h="2695" extrusionOk="0">
                  <a:moveTo>
                    <a:pt x="0" y="1"/>
                  </a:moveTo>
                  <a:lnTo>
                    <a:pt x="0" y="2695"/>
                  </a:lnTo>
                  <a:lnTo>
                    <a:pt x="215" y="2695"/>
                  </a:lnTo>
                  <a:lnTo>
                    <a:pt x="215"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7"/>
            <p:cNvSpPr/>
            <p:nvPr/>
          </p:nvSpPr>
          <p:spPr>
            <a:xfrm>
              <a:off x="8640237" y="4668194"/>
              <a:ext cx="35756" cy="448192"/>
            </a:xfrm>
            <a:custGeom>
              <a:avLst/>
              <a:gdLst/>
              <a:ahLst/>
              <a:cxnLst/>
              <a:rect l="l" t="t" r="r" b="b"/>
              <a:pathLst>
                <a:path w="215" h="2695" extrusionOk="0">
                  <a:moveTo>
                    <a:pt x="0" y="1"/>
                  </a:moveTo>
                  <a:lnTo>
                    <a:pt x="0" y="2695"/>
                  </a:lnTo>
                  <a:lnTo>
                    <a:pt x="215" y="2695"/>
                  </a:lnTo>
                  <a:lnTo>
                    <a:pt x="215"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7"/>
            <p:cNvSpPr/>
            <p:nvPr/>
          </p:nvSpPr>
          <p:spPr>
            <a:xfrm>
              <a:off x="7819688" y="4872250"/>
              <a:ext cx="894887" cy="201395"/>
            </a:xfrm>
            <a:custGeom>
              <a:avLst/>
              <a:gdLst/>
              <a:ahLst/>
              <a:cxnLst/>
              <a:rect l="l" t="t" r="r" b="b"/>
              <a:pathLst>
                <a:path w="5381" h="1211" extrusionOk="0">
                  <a:moveTo>
                    <a:pt x="1" y="1"/>
                  </a:moveTo>
                  <a:lnTo>
                    <a:pt x="1" y="1211"/>
                  </a:lnTo>
                  <a:lnTo>
                    <a:pt x="5380" y="1211"/>
                  </a:lnTo>
                  <a:lnTo>
                    <a:pt x="5380"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7"/>
            <p:cNvSpPr/>
            <p:nvPr/>
          </p:nvSpPr>
          <p:spPr>
            <a:xfrm>
              <a:off x="7902508" y="4909336"/>
              <a:ext cx="17296" cy="30268"/>
            </a:xfrm>
            <a:custGeom>
              <a:avLst/>
              <a:gdLst/>
              <a:ahLst/>
              <a:cxnLst/>
              <a:rect l="l" t="t" r="r" b="b"/>
              <a:pathLst>
                <a:path w="104" h="182" extrusionOk="0">
                  <a:moveTo>
                    <a:pt x="0" y="1"/>
                  </a:moveTo>
                  <a:lnTo>
                    <a:pt x="0" y="181"/>
                  </a:lnTo>
                  <a:lnTo>
                    <a:pt x="103" y="181"/>
                  </a:lnTo>
                  <a:lnTo>
                    <a:pt x="103"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7"/>
            <p:cNvSpPr/>
            <p:nvPr/>
          </p:nvSpPr>
          <p:spPr>
            <a:xfrm>
              <a:off x="7932443" y="4909336"/>
              <a:ext cx="17296" cy="30268"/>
            </a:xfrm>
            <a:custGeom>
              <a:avLst/>
              <a:gdLst/>
              <a:ahLst/>
              <a:cxnLst/>
              <a:rect l="l" t="t" r="r" b="b"/>
              <a:pathLst>
                <a:path w="104" h="182" extrusionOk="0">
                  <a:moveTo>
                    <a:pt x="1" y="1"/>
                  </a:moveTo>
                  <a:lnTo>
                    <a:pt x="1" y="181"/>
                  </a:lnTo>
                  <a:lnTo>
                    <a:pt x="103" y="181"/>
                  </a:lnTo>
                  <a:lnTo>
                    <a:pt x="103"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7"/>
            <p:cNvSpPr/>
            <p:nvPr/>
          </p:nvSpPr>
          <p:spPr>
            <a:xfrm>
              <a:off x="7962378" y="4909336"/>
              <a:ext cx="18792" cy="30268"/>
            </a:xfrm>
            <a:custGeom>
              <a:avLst/>
              <a:gdLst/>
              <a:ahLst/>
              <a:cxnLst/>
              <a:rect l="l" t="t" r="r" b="b"/>
              <a:pathLst>
                <a:path w="113" h="182" extrusionOk="0">
                  <a:moveTo>
                    <a:pt x="1" y="1"/>
                  </a:moveTo>
                  <a:lnTo>
                    <a:pt x="1" y="181"/>
                  </a:lnTo>
                  <a:lnTo>
                    <a:pt x="112" y="181"/>
                  </a:lnTo>
                  <a:lnTo>
                    <a:pt x="112"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7"/>
            <p:cNvSpPr/>
            <p:nvPr/>
          </p:nvSpPr>
          <p:spPr>
            <a:xfrm>
              <a:off x="7902508" y="4953573"/>
              <a:ext cx="17296" cy="30268"/>
            </a:xfrm>
            <a:custGeom>
              <a:avLst/>
              <a:gdLst/>
              <a:ahLst/>
              <a:cxnLst/>
              <a:rect l="l" t="t" r="r" b="b"/>
              <a:pathLst>
                <a:path w="104" h="182" extrusionOk="0">
                  <a:moveTo>
                    <a:pt x="0" y="1"/>
                  </a:moveTo>
                  <a:lnTo>
                    <a:pt x="0" y="181"/>
                  </a:lnTo>
                  <a:lnTo>
                    <a:pt x="103" y="181"/>
                  </a:lnTo>
                  <a:lnTo>
                    <a:pt x="103"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7"/>
            <p:cNvSpPr/>
            <p:nvPr/>
          </p:nvSpPr>
          <p:spPr>
            <a:xfrm>
              <a:off x="7932443" y="4953573"/>
              <a:ext cx="17296" cy="30268"/>
            </a:xfrm>
            <a:custGeom>
              <a:avLst/>
              <a:gdLst/>
              <a:ahLst/>
              <a:cxnLst/>
              <a:rect l="l" t="t" r="r" b="b"/>
              <a:pathLst>
                <a:path w="104" h="182" extrusionOk="0">
                  <a:moveTo>
                    <a:pt x="1" y="1"/>
                  </a:moveTo>
                  <a:lnTo>
                    <a:pt x="1" y="181"/>
                  </a:lnTo>
                  <a:lnTo>
                    <a:pt x="103" y="181"/>
                  </a:lnTo>
                  <a:lnTo>
                    <a:pt x="103"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7"/>
            <p:cNvSpPr/>
            <p:nvPr/>
          </p:nvSpPr>
          <p:spPr>
            <a:xfrm>
              <a:off x="7962378" y="4953573"/>
              <a:ext cx="18792" cy="30268"/>
            </a:xfrm>
            <a:custGeom>
              <a:avLst/>
              <a:gdLst/>
              <a:ahLst/>
              <a:cxnLst/>
              <a:rect l="l" t="t" r="r" b="b"/>
              <a:pathLst>
                <a:path w="113" h="182" extrusionOk="0">
                  <a:moveTo>
                    <a:pt x="1" y="1"/>
                  </a:moveTo>
                  <a:lnTo>
                    <a:pt x="1" y="181"/>
                  </a:lnTo>
                  <a:lnTo>
                    <a:pt x="112" y="181"/>
                  </a:lnTo>
                  <a:lnTo>
                    <a:pt x="112"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7"/>
            <p:cNvSpPr/>
            <p:nvPr/>
          </p:nvSpPr>
          <p:spPr>
            <a:xfrm>
              <a:off x="7902508" y="5000804"/>
              <a:ext cx="17296" cy="30101"/>
            </a:xfrm>
            <a:custGeom>
              <a:avLst/>
              <a:gdLst/>
              <a:ahLst/>
              <a:cxnLst/>
              <a:rect l="l" t="t" r="r" b="b"/>
              <a:pathLst>
                <a:path w="104" h="181" extrusionOk="0">
                  <a:moveTo>
                    <a:pt x="0" y="0"/>
                  </a:moveTo>
                  <a:lnTo>
                    <a:pt x="0" y="180"/>
                  </a:lnTo>
                  <a:lnTo>
                    <a:pt x="103" y="180"/>
                  </a:lnTo>
                  <a:lnTo>
                    <a:pt x="103"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7"/>
            <p:cNvSpPr/>
            <p:nvPr/>
          </p:nvSpPr>
          <p:spPr>
            <a:xfrm>
              <a:off x="7932443" y="5000804"/>
              <a:ext cx="17296" cy="30101"/>
            </a:xfrm>
            <a:custGeom>
              <a:avLst/>
              <a:gdLst/>
              <a:ahLst/>
              <a:cxnLst/>
              <a:rect l="l" t="t" r="r" b="b"/>
              <a:pathLst>
                <a:path w="104" h="181" extrusionOk="0">
                  <a:moveTo>
                    <a:pt x="1" y="0"/>
                  </a:moveTo>
                  <a:lnTo>
                    <a:pt x="1" y="180"/>
                  </a:lnTo>
                  <a:lnTo>
                    <a:pt x="103" y="180"/>
                  </a:lnTo>
                  <a:lnTo>
                    <a:pt x="103"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7"/>
            <p:cNvSpPr/>
            <p:nvPr/>
          </p:nvSpPr>
          <p:spPr>
            <a:xfrm>
              <a:off x="7962378" y="5000804"/>
              <a:ext cx="18792" cy="30101"/>
            </a:xfrm>
            <a:custGeom>
              <a:avLst/>
              <a:gdLst/>
              <a:ahLst/>
              <a:cxnLst/>
              <a:rect l="l" t="t" r="r" b="b"/>
              <a:pathLst>
                <a:path w="113" h="181" extrusionOk="0">
                  <a:moveTo>
                    <a:pt x="1" y="0"/>
                  </a:moveTo>
                  <a:lnTo>
                    <a:pt x="1" y="180"/>
                  </a:lnTo>
                  <a:lnTo>
                    <a:pt x="112" y="180"/>
                  </a:lnTo>
                  <a:lnTo>
                    <a:pt x="112"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7"/>
            <p:cNvSpPr/>
            <p:nvPr/>
          </p:nvSpPr>
          <p:spPr>
            <a:xfrm>
              <a:off x="8032392" y="4909336"/>
              <a:ext cx="17296" cy="30268"/>
            </a:xfrm>
            <a:custGeom>
              <a:avLst/>
              <a:gdLst/>
              <a:ahLst/>
              <a:cxnLst/>
              <a:rect l="l" t="t" r="r" b="b"/>
              <a:pathLst>
                <a:path w="104" h="182" extrusionOk="0">
                  <a:moveTo>
                    <a:pt x="0" y="1"/>
                  </a:moveTo>
                  <a:lnTo>
                    <a:pt x="0" y="181"/>
                  </a:lnTo>
                  <a:lnTo>
                    <a:pt x="103" y="181"/>
                  </a:lnTo>
                  <a:lnTo>
                    <a:pt x="103"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7"/>
            <p:cNvSpPr/>
            <p:nvPr/>
          </p:nvSpPr>
          <p:spPr>
            <a:xfrm>
              <a:off x="8062327" y="4909336"/>
              <a:ext cx="18626" cy="30268"/>
            </a:xfrm>
            <a:custGeom>
              <a:avLst/>
              <a:gdLst/>
              <a:ahLst/>
              <a:cxnLst/>
              <a:rect l="l" t="t" r="r" b="b"/>
              <a:pathLst>
                <a:path w="112" h="182" extrusionOk="0">
                  <a:moveTo>
                    <a:pt x="0" y="1"/>
                  </a:moveTo>
                  <a:lnTo>
                    <a:pt x="0" y="181"/>
                  </a:lnTo>
                  <a:lnTo>
                    <a:pt x="112" y="181"/>
                  </a:lnTo>
                  <a:lnTo>
                    <a:pt x="112"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7"/>
            <p:cNvSpPr/>
            <p:nvPr/>
          </p:nvSpPr>
          <p:spPr>
            <a:xfrm>
              <a:off x="8093759" y="4909336"/>
              <a:ext cx="17129" cy="30268"/>
            </a:xfrm>
            <a:custGeom>
              <a:avLst/>
              <a:gdLst/>
              <a:ahLst/>
              <a:cxnLst/>
              <a:rect l="l" t="t" r="r" b="b"/>
              <a:pathLst>
                <a:path w="103" h="182" extrusionOk="0">
                  <a:moveTo>
                    <a:pt x="0" y="1"/>
                  </a:moveTo>
                  <a:lnTo>
                    <a:pt x="0" y="181"/>
                  </a:lnTo>
                  <a:lnTo>
                    <a:pt x="103" y="181"/>
                  </a:lnTo>
                  <a:lnTo>
                    <a:pt x="103"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7"/>
            <p:cNvSpPr/>
            <p:nvPr/>
          </p:nvSpPr>
          <p:spPr>
            <a:xfrm>
              <a:off x="8032392" y="4953573"/>
              <a:ext cx="17296" cy="30268"/>
            </a:xfrm>
            <a:custGeom>
              <a:avLst/>
              <a:gdLst/>
              <a:ahLst/>
              <a:cxnLst/>
              <a:rect l="l" t="t" r="r" b="b"/>
              <a:pathLst>
                <a:path w="104" h="182" extrusionOk="0">
                  <a:moveTo>
                    <a:pt x="0" y="1"/>
                  </a:moveTo>
                  <a:lnTo>
                    <a:pt x="0" y="181"/>
                  </a:lnTo>
                  <a:lnTo>
                    <a:pt x="103" y="181"/>
                  </a:lnTo>
                  <a:lnTo>
                    <a:pt x="103"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7"/>
            <p:cNvSpPr/>
            <p:nvPr/>
          </p:nvSpPr>
          <p:spPr>
            <a:xfrm>
              <a:off x="8062327" y="4953573"/>
              <a:ext cx="18626" cy="30268"/>
            </a:xfrm>
            <a:custGeom>
              <a:avLst/>
              <a:gdLst/>
              <a:ahLst/>
              <a:cxnLst/>
              <a:rect l="l" t="t" r="r" b="b"/>
              <a:pathLst>
                <a:path w="112" h="182" extrusionOk="0">
                  <a:moveTo>
                    <a:pt x="0" y="1"/>
                  </a:moveTo>
                  <a:lnTo>
                    <a:pt x="0" y="181"/>
                  </a:lnTo>
                  <a:lnTo>
                    <a:pt x="112" y="181"/>
                  </a:lnTo>
                  <a:lnTo>
                    <a:pt x="112"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7"/>
            <p:cNvSpPr/>
            <p:nvPr/>
          </p:nvSpPr>
          <p:spPr>
            <a:xfrm>
              <a:off x="8093759" y="4953573"/>
              <a:ext cx="17129" cy="30268"/>
            </a:xfrm>
            <a:custGeom>
              <a:avLst/>
              <a:gdLst/>
              <a:ahLst/>
              <a:cxnLst/>
              <a:rect l="l" t="t" r="r" b="b"/>
              <a:pathLst>
                <a:path w="103" h="182" extrusionOk="0">
                  <a:moveTo>
                    <a:pt x="0" y="1"/>
                  </a:moveTo>
                  <a:lnTo>
                    <a:pt x="0" y="181"/>
                  </a:lnTo>
                  <a:lnTo>
                    <a:pt x="103" y="181"/>
                  </a:lnTo>
                  <a:lnTo>
                    <a:pt x="103"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7"/>
            <p:cNvSpPr/>
            <p:nvPr/>
          </p:nvSpPr>
          <p:spPr>
            <a:xfrm>
              <a:off x="8032392" y="5000804"/>
              <a:ext cx="17296" cy="30101"/>
            </a:xfrm>
            <a:custGeom>
              <a:avLst/>
              <a:gdLst/>
              <a:ahLst/>
              <a:cxnLst/>
              <a:rect l="l" t="t" r="r" b="b"/>
              <a:pathLst>
                <a:path w="104" h="181" extrusionOk="0">
                  <a:moveTo>
                    <a:pt x="0" y="0"/>
                  </a:moveTo>
                  <a:lnTo>
                    <a:pt x="0" y="180"/>
                  </a:lnTo>
                  <a:lnTo>
                    <a:pt x="103" y="180"/>
                  </a:lnTo>
                  <a:lnTo>
                    <a:pt x="103"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7"/>
            <p:cNvSpPr/>
            <p:nvPr/>
          </p:nvSpPr>
          <p:spPr>
            <a:xfrm>
              <a:off x="8062327" y="5000804"/>
              <a:ext cx="18626" cy="30101"/>
            </a:xfrm>
            <a:custGeom>
              <a:avLst/>
              <a:gdLst/>
              <a:ahLst/>
              <a:cxnLst/>
              <a:rect l="l" t="t" r="r" b="b"/>
              <a:pathLst>
                <a:path w="112" h="181" extrusionOk="0">
                  <a:moveTo>
                    <a:pt x="0" y="0"/>
                  </a:moveTo>
                  <a:lnTo>
                    <a:pt x="0" y="180"/>
                  </a:lnTo>
                  <a:lnTo>
                    <a:pt x="112" y="180"/>
                  </a:lnTo>
                  <a:lnTo>
                    <a:pt x="112"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7"/>
            <p:cNvSpPr/>
            <p:nvPr/>
          </p:nvSpPr>
          <p:spPr>
            <a:xfrm>
              <a:off x="8093759" y="5000804"/>
              <a:ext cx="17129" cy="30101"/>
            </a:xfrm>
            <a:custGeom>
              <a:avLst/>
              <a:gdLst/>
              <a:ahLst/>
              <a:cxnLst/>
              <a:rect l="l" t="t" r="r" b="b"/>
              <a:pathLst>
                <a:path w="103" h="181" extrusionOk="0">
                  <a:moveTo>
                    <a:pt x="0" y="0"/>
                  </a:moveTo>
                  <a:lnTo>
                    <a:pt x="0" y="180"/>
                  </a:lnTo>
                  <a:lnTo>
                    <a:pt x="103" y="180"/>
                  </a:lnTo>
                  <a:lnTo>
                    <a:pt x="103"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7"/>
            <p:cNvSpPr/>
            <p:nvPr/>
          </p:nvSpPr>
          <p:spPr>
            <a:xfrm>
              <a:off x="8160780" y="4909336"/>
              <a:ext cx="17296" cy="30268"/>
            </a:xfrm>
            <a:custGeom>
              <a:avLst/>
              <a:gdLst/>
              <a:ahLst/>
              <a:cxnLst/>
              <a:rect l="l" t="t" r="r" b="b"/>
              <a:pathLst>
                <a:path w="104" h="182" extrusionOk="0">
                  <a:moveTo>
                    <a:pt x="0" y="1"/>
                  </a:moveTo>
                  <a:lnTo>
                    <a:pt x="0" y="181"/>
                  </a:lnTo>
                  <a:lnTo>
                    <a:pt x="103" y="181"/>
                  </a:lnTo>
                  <a:lnTo>
                    <a:pt x="103"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7"/>
            <p:cNvSpPr/>
            <p:nvPr/>
          </p:nvSpPr>
          <p:spPr>
            <a:xfrm>
              <a:off x="8192211" y="4909336"/>
              <a:ext cx="18626" cy="30268"/>
            </a:xfrm>
            <a:custGeom>
              <a:avLst/>
              <a:gdLst/>
              <a:ahLst/>
              <a:cxnLst/>
              <a:rect l="l" t="t" r="r" b="b"/>
              <a:pathLst>
                <a:path w="112" h="182" extrusionOk="0">
                  <a:moveTo>
                    <a:pt x="0" y="1"/>
                  </a:moveTo>
                  <a:lnTo>
                    <a:pt x="0" y="181"/>
                  </a:lnTo>
                  <a:lnTo>
                    <a:pt x="112" y="181"/>
                  </a:lnTo>
                  <a:lnTo>
                    <a:pt x="112"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7"/>
            <p:cNvSpPr/>
            <p:nvPr/>
          </p:nvSpPr>
          <p:spPr>
            <a:xfrm>
              <a:off x="8223477" y="4909336"/>
              <a:ext cx="17296" cy="30268"/>
            </a:xfrm>
            <a:custGeom>
              <a:avLst/>
              <a:gdLst/>
              <a:ahLst/>
              <a:cxnLst/>
              <a:rect l="l" t="t" r="r" b="b"/>
              <a:pathLst>
                <a:path w="104" h="182" extrusionOk="0">
                  <a:moveTo>
                    <a:pt x="1" y="1"/>
                  </a:moveTo>
                  <a:lnTo>
                    <a:pt x="1" y="181"/>
                  </a:lnTo>
                  <a:lnTo>
                    <a:pt x="104" y="181"/>
                  </a:lnTo>
                  <a:lnTo>
                    <a:pt x="104"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7"/>
            <p:cNvSpPr/>
            <p:nvPr/>
          </p:nvSpPr>
          <p:spPr>
            <a:xfrm>
              <a:off x="8160780" y="4953573"/>
              <a:ext cx="17296" cy="30268"/>
            </a:xfrm>
            <a:custGeom>
              <a:avLst/>
              <a:gdLst/>
              <a:ahLst/>
              <a:cxnLst/>
              <a:rect l="l" t="t" r="r" b="b"/>
              <a:pathLst>
                <a:path w="104" h="182" extrusionOk="0">
                  <a:moveTo>
                    <a:pt x="0" y="1"/>
                  </a:moveTo>
                  <a:lnTo>
                    <a:pt x="0" y="181"/>
                  </a:lnTo>
                  <a:lnTo>
                    <a:pt x="103" y="181"/>
                  </a:lnTo>
                  <a:lnTo>
                    <a:pt x="103"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7"/>
            <p:cNvSpPr/>
            <p:nvPr/>
          </p:nvSpPr>
          <p:spPr>
            <a:xfrm>
              <a:off x="8192211" y="4953573"/>
              <a:ext cx="18626" cy="30268"/>
            </a:xfrm>
            <a:custGeom>
              <a:avLst/>
              <a:gdLst/>
              <a:ahLst/>
              <a:cxnLst/>
              <a:rect l="l" t="t" r="r" b="b"/>
              <a:pathLst>
                <a:path w="112" h="182" extrusionOk="0">
                  <a:moveTo>
                    <a:pt x="0" y="1"/>
                  </a:moveTo>
                  <a:lnTo>
                    <a:pt x="0" y="181"/>
                  </a:lnTo>
                  <a:lnTo>
                    <a:pt x="112" y="181"/>
                  </a:lnTo>
                  <a:lnTo>
                    <a:pt x="112"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7"/>
            <p:cNvSpPr/>
            <p:nvPr/>
          </p:nvSpPr>
          <p:spPr>
            <a:xfrm>
              <a:off x="8223477" y="4953573"/>
              <a:ext cx="17296" cy="30268"/>
            </a:xfrm>
            <a:custGeom>
              <a:avLst/>
              <a:gdLst/>
              <a:ahLst/>
              <a:cxnLst/>
              <a:rect l="l" t="t" r="r" b="b"/>
              <a:pathLst>
                <a:path w="104" h="182" extrusionOk="0">
                  <a:moveTo>
                    <a:pt x="1" y="1"/>
                  </a:moveTo>
                  <a:lnTo>
                    <a:pt x="1" y="181"/>
                  </a:lnTo>
                  <a:lnTo>
                    <a:pt x="104" y="181"/>
                  </a:lnTo>
                  <a:lnTo>
                    <a:pt x="104"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7"/>
            <p:cNvSpPr/>
            <p:nvPr/>
          </p:nvSpPr>
          <p:spPr>
            <a:xfrm>
              <a:off x="8160780" y="5000804"/>
              <a:ext cx="17296" cy="30101"/>
            </a:xfrm>
            <a:custGeom>
              <a:avLst/>
              <a:gdLst/>
              <a:ahLst/>
              <a:cxnLst/>
              <a:rect l="l" t="t" r="r" b="b"/>
              <a:pathLst>
                <a:path w="104" h="181" extrusionOk="0">
                  <a:moveTo>
                    <a:pt x="0" y="0"/>
                  </a:moveTo>
                  <a:lnTo>
                    <a:pt x="0" y="180"/>
                  </a:lnTo>
                  <a:lnTo>
                    <a:pt x="103" y="180"/>
                  </a:lnTo>
                  <a:lnTo>
                    <a:pt x="103"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7"/>
            <p:cNvSpPr/>
            <p:nvPr/>
          </p:nvSpPr>
          <p:spPr>
            <a:xfrm>
              <a:off x="8192211" y="5000804"/>
              <a:ext cx="18626" cy="30101"/>
            </a:xfrm>
            <a:custGeom>
              <a:avLst/>
              <a:gdLst/>
              <a:ahLst/>
              <a:cxnLst/>
              <a:rect l="l" t="t" r="r" b="b"/>
              <a:pathLst>
                <a:path w="112" h="181" extrusionOk="0">
                  <a:moveTo>
                    <a:pt x="0" y="0"/>
                  </a:moveTo>
                  <a:lnTo>
                    <a:pt x="0" y="180"/>
                  </a:lnTo>
                  <a:lnTo>
                    <a:pt x="112" y="180"/>
                  </a:lnTo>
                  <a:lnTo>
                    <a:pt x="112"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7"/>
            <p:cNvSpPr/>
            <p:nvPr/>
          </p:nvSpPr>
          <p:spPr>
            <a:xfrm>
              <a:off x="8223477" y="5000804"/>
              <a:ext cx="17296" cy="30101"/>
            </a:xfrm>
            <a:custGeom>
              <a:avLst/>
              <a:gdLst/>
              <a:ahLst/>
              <a:cxnLst/>
              <a:rect l="l" t="t" r="r" b="b"/>
              <a:pathLst>
                <a:path w="104" h="181" extrusionOk="0">
                  <a:moveTo>
                    <a:pt x="1" y="0"/>
                  </a:moveTo>
                  <a:lnTo>
                    <a:pt x="1" y="180"/>
                  </a:lnTo>
                  <a:lnTo>
                    <a:pt x="104" y="180"/>
                  </a:lnTo>
                  <a:lnTo>
                    <a:pt x="104"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7"/>
            <p:cNvSpPr/>
            <p:nvPr/>
          </p:nvSpPr>
          <p:spPr>
            <a:xfrm>
              <a:off x="8290664" y="4909336"/>
              <a:ext cx="18626" cy="30268"/>
            </a:xfrm>
            <a:custGeom>
              <a:avLst/>
              <a:gdLst/>
              <a:ahLst/>
              <a:cxnLst/>
              <a:rect l="l" t="t" r="r" b="b"/>
              <a:pathLst>
                <a:path w="112" h="182" extrusionOk="0">
                  <a:moveTo>
                    <a:pt x="0" y="1"/>
                  </a:moveTo>
                  <a:lnTo>
                    <a:pt x="0" y="181"/>
                  </a:lnTo>
                  <a:lnTo>
                    <a:pt x="112" y="181"/>
                  </a:lnTo>
                  <a:lnTo>
                    <a:pt x="112"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7"/>
            <p:cNvSpPr/>
            <p:nvPr/>
          </p:nvSpPr>
          <p:spPr>
            <a:xfrm>
              <a:off x="8320599" y="4909336"/>
              <a:ext cx="18626" cy="30268"/>
            </a:xfrm>
            <a:custGeom>
              <a:avLst/>
              <a:gdLst/>
              <a:ahLst/>
              <a:cxnLst/>
              <a:rect l="l" t="t" r="r" b="b"/>
              <a:pathLst>
                <a:path w="112" h="182" extrusionOk="0">
                  <a:moveTo>
                    <a:pt x="0" y="1"/>
                  </a:moveTo>
                  <a:lnTo>
                    <a:pt x="0" y="181"/>
                  </a:lnTo>
                  <a:lnTo>
                    <a:pt x="112" y="181"/>
                  </a:lnTo>
                  <a:lnTo>
                    <a:pt x="112"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7"/>
            <p:cNvSpPr/>
            <p:nvPr/>
          </p:nvSpPr>
          <p:spPr>
            <a:xfrm>
              <a:off x="8353361" y="4909336"/>
              <a:ext cx="17296" cy="30268"/>
            </a:xfrm>
            <a:custGeom>
              <a:avLst/>
              <a:gdLst/>
              <a:ahLst/>
              <a:cxnLst/>
              <a:rect l="l" t="t" r="r" b="b"/>
              <a:pathLst>
                <a:path w="104" h="182" extrusionOk="0">
                  <a:moveTo>
                    <a:pt x="1" y="1"/>
                  </a:moveTo>
                  <a:lnTo>
                    <a:pt x="1" y="181"/>
                  </a:lnTo>
                  <a:lnTo>
                    <a:pt x="103" y="181"/>
                  </a:lnTo>
                  <a:lnTo>
                    <a:pt x="103"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7"/>
            <p:cNvSpPr/>
            <p:nvPr/>
          </p:nvSpPr>
          <p:spPr>
            <a:xfrm>
              <a:off x="8290664" y="4953573"/>
              <a:ext cx="18626" cy="30268"/>
            </a:xfrm>
            <a:custGeom>
              <a:avLst/>
              <a:gdLst/>
              <a:ahLst/>
              <a:cxnLst/>
              <a:rect l="l" t="t" r="r" b="b"/>
              <a:pathLst>
                <a:path w="112" h="182" extrusionOk="0">
                  <a:moveTo>
                    <a:pt x="0" y="1"/>
                  </a:moveTo>
                  <a:lnTo>
                    <a:pt x="0" y="181"/>
                  </a:lnTo>
                  <a:lnTo>
                    <a:pt x="112" y="181"/>
                  </a:lnTo>
                  <a:lnTo>
                    <a:pt x="112"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7"/>
            <p:cNvSpPr/>
            <p:nvPr/>
          </p:nvSpPr>
          <p:spPr>
            <a:xfrm>
              <a:off x="8320599" y="4953573"/>
              <a:ext cx="18626" cy="30268"/>
            </a:xfrm>
            <a:custGeom>
              <a:avLst/>
              <a:gdLst/>
              <a:ahLst/>
              <a:cxnLst/>
              <a:rect l="l" t="t" r="r" b="b"/>
              <a:pathLst>
                <a:path w="112" h="182" extrusionOk="0">
                  <a:moveTo>
                    <a:pt x="0" y="1"/>
                  </a:moveTo>
                  <a:lnTo>
                    <a:pt x="0" y="181"/>
                  </a:lnTo>
                  <a:lnTo>
                    <a:pt x="112" y="181"/>
                  </a:lnTo>
                  <a:lnTo>
                    <a:pt x="112"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7"/>
            <p:cNvSpPr/>
            <p:nvPr/>
          </p:nvSpPr>
          <p:spPr>
            <a:xfrm>
              <a:off x="8353361" y="4953573"/>
              <a:ext cx="17296" cy="30268"/>
            </a:xfrm>
            <a:custGeom>
              <a:avLst/>
              <a:gdLst/>
              <a:ahLst/>
              <a:cxnLst/>
              <a:rect l="l" t="t" r="r" b="b"/>
              <a:pathLst>
                <a:path w="104" h="182" extrusionOk="0">
                  <a:moveTo>
                    <a:pt x="1" y="1"/>
                  </a:moveTo>
                  <a:lnTo>
                    <a:pt x="1" y="181"/>
                  </a:lnTo>
                  <a:lnTo>
                    <a:pt x="103" y="181"/>
                  </a:lnTo>
                  <a:lnTo>
                    <a:pt x="103"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7"/>
            <p:cNvSpPr/>
            <p:nvPr/>
          </p:nvSpPr>
          <p:spPr>
            <a:xfrm>
              <a:off x="8290664" y="5000804"/>
              <a:ext cx="18626" cy="30101"/>
            </a:xfrm>
            <a:custGeom>
              <a:avLst/>
              <a:gdLst/>
              <a:ahLst/>
              <a:cxnLst/>
              <a:rect l="l" t="t" r="r" b="b"/>
              <a:pathLst>
                <a:path w="112" h="181" extrusionOk="0">
                  <a:moveTo>
                    <a:pt x="0" y="0"/>
                  </a:moveTo>
                  <a:lnTo>
                    <a:pt x="0" y="180"/>
                  </a:lnTo>
                  <a:lnTo>
                    <a:pt x="112" y="180"/>
                  </a:lnTo>
                  <a:lnTo>
                    <a:pt x="112"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7"/>
            <p:cNvSpPr/>
            <p:nvPr/>
          </p:nvSpPr>
          <p:spPr>
            <a:xfrm>
              <a:off x="8320599" y="5000804"/>
              <a:ext cx="18626" cy="30101"/>
            </a:xfrm>
            <a:custGeom>
              <a:avLst/>
              <a:gdLst/>
              <a:ahLst/>
              <a:cxnLst/>
              <a:rect l="l" t="t" r="r" b="b"/>
              <a:pathLst>
                <a:path w="112" h="181" extrusionOk="0">
                  <a:moveTo>
                    <a:pt x="0" y="0"/>
                  </a:moveTo>
                  <a:lnTo>
                    <a:pt x="0" y="180"/>
                  </a:lnTo>
                  <a:lnTo>
                    <a:pt x="112" y="180"/>
                  </a:lnTo>
                  <a:lnTo>
                    <a:pt x="112"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7"/>
            <p:cNvSpPr/>
            <p:nvPr/>
          </p:nvSpPr>
          <p:spPr>
            <a:xfrm>
              <a:off x="8353361" y="5000804"/>
              <a:ext cx="17296" cy="30101"/>
            </a:xfrm>
            <a:custGeom>
              <a:avLst/>
              <a:gdLst/>
              <a:ahLst/>
              <a:cxnLst/>
              <a:rect l="l" t="t" r="r" b="b"/>
              <a:pathLst>
                <a:path w="104" h="181" extrusionOk="0">
                  <a:moveTo>
                    <a:pt x="1" y="0"/>
                  </a:moveTo>
                  <a:lnTo>
                    <a:pt x="1" y="180"/>
                  </a:lnTo>
                  <a:lnTo>
                    <a:pt x="103" y="180"/>
                  </a:lnTo>
                  <a:lnTo>
                    <a:pt x="103"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7"/>
            <p:cNvSpPr/>
            <p:nvPr/>
          </p:nvSpPr>
          <p:spPr>
            <a:xfrm>
              <a:off x="8421879" y="4909336"/>
              <a:ext cx="17296" cy="30268"/>
            </a:xfrm>
            <a:custGeom>
              <a:avLst/>
              <a:gdLst/>
              <a:ahLst/>
              <a:cxnLst/>
              <a:rect l="l" t="t" r="r" b="b"/>
              <a:pathLst>
                <a:path w="104" h="182" extrusionOk="0">
                  <a:moveTo>
                    <a:pt x="0" y="1"/>
                  </a:moveTo>
                  <a:lnTo>
                    <a:pt x="0" y="181"/>
                  </a:lnTo>
                  <a:lnTo>
                    <a:pt x="103" y="181"/>
                  </a:lnTo>
                  <a:lnTo>
                    <a:pt x="103"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7"/>
            <p:cNvSpPr/>
            <p:nvPr/>
          </p:nvSpPr>
          <p:spPr>
            <a:xfrm>
              <a:off x="8451814" y="4909336"/>
              <a:ext cx="17296" cy="30268"/>
            </a:xfrm>
            <a:custGeom>
              <a:avLst/>
              <a:gdLst/>
              <a:ahLst/>
              <a:cxnLst/>
              <a:rect l="l" t="t" r="r" b="b"/>
              <a:pathLst>
                <a:path w="104" h="182" extrusionOk="0">
                  <a:moveTo>
                    <a:pt x="1" y="1"/>
                  </a:moveTo>
                  <a:lnTo>
                    <a:pt x="1" y="181"/>
                  </a:lnTo>
                  <a:lnTo>
                    <a:pt x="103" y="181"/>
                  </a:lnTo>
                  <a:lnTo>
                    <a:pt x="103"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7"/>
            <p:cNvSpPr/>
            <p:nvPr/>
          </p:nvSpPr>
          <p:spPr>
            <a:xfrm>
              <a:off x="8481748" y="4909336"/>
              <a:ext cx="17296" cy="30268"/>
            </a:xfrm>
            <a:custGeom>
              <a:avLst/>
              <a:gdLst/>
              <a:ahLst/>
              <a:cxnLst/>
              <a:rect l="l" t="t" r="r" b="b"/>
              <a:pathLst>
                <a:path w="104" h="182" extrusionOk="0">
                  <a:moveTo>
                    <a:pt x="1" y="1"/>
                  </a:moveTo>
                  <a:lnTo>
                    <a:pt x="1" y="181"/>
                  </a:lnTo>
                  <a:lnTo>
                    <a:pt x="104" y="181"/>
                  </a:lnTo>
                  <a:lnTo>
                    <a:pt x="104"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7"/>
            <p:cNvSpPr/>
            <p:nvPr/>
          </p:nvSpPr>
          <p:spPr>
            <a:xfrm>
              <a:off x="8421879" y="4953573"/>
              <a:ext cx="17296" cy="30268"/>
            </a:xfrm>
            <a:custGeom>
              <a:avLst/>
              <a:gdLst/>
              <a:ahLst/>
              <a:cxnLst/>
              <a:rect l="l" t="t" r="r" b="b"/>
              <a:pathLst>
                <a:path w="104" h="182" extrusionOk="0">
                  <a:moveTo>
                    <a:pt x="0" y="1"/>
                  </a:moveTo>
                  <a:lnTo>
                    <a:pt x="0" y="181"/>
                  </a:lnTo>
                  <a:lnTo>
                    <a:pt x="103" y="181"/>
                  </a:lnTo>
                  <a:lnTo>
                    <a:pt x="103"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7"/>
            <p:cNvSpPr/>
            <p:nvPr/>
          </p:nvSpPr>
          <p:spPr>
            <a:xfrm>
              <a:off x="8451814" y="4953573"/>
              <a:ext cx="17296" cy="30268"/>
            </a:xfrm>
            <a:custGeom>
              <a:avLst/>
              <a:gdLst/>
              <a:ahLst/>
              <a:cxnLst/>
              <a:rect l="l" t="t" r="r" b="b"/>
              <a:pathLst>
                <a:path w="104" h="182" extrusionOk="0">
                  <a:moveTo>
                    <a:pt x="1" y="1"/>
                  </a:moveTo>
                  <a:lnTo>
                    <a:pt x="1" y="181"/>
                  </a:lnTo>
                  <a:lnTo>
                    <a:pt x="103" y="181"/>
                  </a:lnTo>
                  <a:lnTo>
                    <a:pt x="103"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7"/>
            <p:cNvSpPr/>
            <p:nvPr/>
          </p:nvSpPr>
          <p:spPr>
            <a:xfrm>
              <a:off x="8481748" y="4953573"/>
              <a:ext cx="17296" cy="30268"/>
            </a:xfrm>
            <a:custGeom>
              <a:avLst/>
              <a:gdLst/>
              <a:ahLst/>
              <a:cxnLst/>
              <a:rect l="l" t="t" r="r" b="b"/>
              <a:pathLst>
                <a:path w="104" h="182" extrusionOk="0">
                  <a:moveTo>
                    <a:pt x="1" y="1"/>
                  </a:moveTo>
                  <a:lnTo>
                    <a:pt x="1" y="181"/>
                  </a:lnTo>
                  <a:lnTo>
                    <a:pt x="104" y="181"/>
                  </a:lnTo>
                  <a:lnTo>
                    <a:pt x="104"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7"/>
            <p:cNvSpPr/>
            <p:nvPr/>
          </p:nvSpPr>
          <p:spPr>
            <a:xfrm>
              <a:off x="8421879" y="5000804"/>
              <a:ext cx="17296" cy="30101"/>
            </a:xfrm>
            <a:custGeom>
              <a:avLst/>
              <a:gdLst/>
              <a:ahLst/>
              <a:cxnLst/>
              <a:rect l="l" t="t" r="r" b="b"/>
              <a:pathLst>
                <a:path w="104" h="181" extrusionOk="0">
                  <a:moveTo>
                    <a:pt x="0" y="0"/>
                  </a:moveTo>
                  <a:lnTo>
                    <a:pt x="0" y="180"/>
                  </a:lnTo>
                  <a:lnTo>
                    <a:pt x="103" y="180"/>
                  </a:lnTo>
                  <a:lnTo>
                    <a:pt x="103"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7"/>
            <p:cNvSpPr/>
            <p:nvPr/>
          </p:nvSpPr>
          <p:spPr>
            <a:xfrm>
              <a:off x="8451814" y="5000804"/>
              <a:ext cx="17296" cy="30101"/>
            </a:xfrm>
            <a:custGeom>
              <a:avLst/>
              <a:gdLst/>
              <a:ahLst/>
              <a:cxnLst/>
              <a:rect l="l" t="t" r="r" b="b"/>
              <a:pathLst>
                <a:path w="104" h="181" extrusionOk="0">
                  <a:moveTo>
                    <a:pt x="1" y="0"/>
                  </a:moveTo>
                  <a:lnTo>
                    <a:pt x="1" y="180"/>
                  </a:lnTo>
                  <a:lnTo>
                    <a:pt x="103" y="180"/>
                  </a:lnTo>
                  <a:lnTo>
                    <a:pt x="103"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7"/>
            <p:cNvSpPr/>
            <p:nvPr/>
          </p:nvSpPr>
          <p:spPr>
            <a:xfrm>
              <a:off x="8481748" y="5000804"/>
              <a:ext cx="17296" cy="30101"/>
            </a:xfrm>
            <a:custGeom>
              <a:avLst/>
              <a:gdLst/>
              <a:ahLst/>
              <a:cxnLst/>
              <a:rect l="l" t="t" r="r" b="b"/>
              <a:pathLst>
                <a:path w="104" h="181" extrusionOk="0">
                  <a:moveTo>
                    <a:pt x="1" y="0"/>
                  </a:moveTo>
                  <a:lnTo>
                    <a:pt x="1" y="180"/>
                  </a:lnTo>
                  <a:lnTo>
                    <a:pt x="104" y="180"/>
                  </a:lnTo>
                  <a:lnTo>
                    <a:pt x="104"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7"/>
            <p:cNvSpPr/>
            <p:nvPr/>
          </p:nvSpPr>
          <p:spPr>
            <a:xfrm>
              <a:off x="8551763" y="4909336"/>
              <a:ext cx="17296" cy="30268"/>
            </a:xfrm>
            <a:custGeom>
              <a:avLst/>
              <a:gdLst/>
              <a:ahLst/>
              <a:cxnLst/>
              <a:rect l="l" t="t" r="r" b="b"/>
              <a:pathLst>
                <a:path w="104" h="182" extrusionOk="0">
                  <a:moveTo>
                    <a:pt x="0" y="1"/>
                  </a:moveTo>
                  <a:lnTo>
                    <a:pt x="0" y="181"/>
                  </a:lnTo>
                  <a:lnTo>
                    <a:pt x="103" y="181"/>
                  </a:lnTo>
                  <a:lnTo>
                    <a:pt x="103"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7"/>
            <p:cNvSpPr/>
            <p:nvPr/>
          </p:nvSpPr>
          <p:spPr>
            <a:xfrm>
              <a:off x="8581698" y="4909336"/>
              <a:ext cx="18626" cy="30268"/>
            </a:xfrm>
            <a:custGeom>
              <a:avLst/>
              <a:gdLst/>
              <a:ahLst/>
              <a:cxnLst/>
              <a:rect l="l" t="t" r="r" b="b"/>
              <a:pathLst>
                <a:path w="112" h="182" extrusionOk="0">
                  <a:moveTo>
                    <a:pt x="0" y="1"/>
                  </a:moveTo>
                  <a:lnTo>
                    <a:pt x="0" y="181"/>
                  </a:lnTo>
                  <a:lnTo>
                    <a:pt x="112" y="181"/>
                  </a:lnTo>
                  <a:lnTo>
                    <a:pt x="112"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7"/>
            <p:cNvSpPr/>
            <p:nvPr/>
          </p:nvSpPr>
          <p:spPr>
            <a:xfrm>
              <a:off x="8611633" y="4909336"/>
              <a:ext cx="18626" cy="30268"/>
            </a:xfrm>
            <a:custGeom>
              <a:avLst/>
              <a:gdLst/>
              <a:ahLst/>
              <a:cxnLst/>
              <a:rect l="l" t="t" r="r" b="b"/>
              <a:pathLst>
                <a:path w="112" h="182" extrusionOk="0">
                  <a:moveTo>
                    <a:pt x="0" y="1"/>
                  </a:moveTo>
                  <a:lnTo>
                    <a:pt x="0" y="181"/>
                  </a:lnTo>
                  <a:lnTo>
                    <a:pt x="112" y="181"/>
                  </a:lnTo>
                  <a:lnTo>
                    <a:pt x="112"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7"/>
            <p:cNvSpPr/>
            <p:nvPr/>
          </p:nvSpPr>
          <p:spPr>
            <a:xfrm>
              <a:off x="8551763" y="4953573"/>
              <a:ext cx="17296" cy="30268"/>
            </a:xfrm>
            <a:custGeom>
              <a:avLst/>
              <a:gdLst/>
              <a:ahLst/>
              <a:cxnLst/>
              <a:rect l="l" t="t" r="r" b="b"/>
              <a:pathLst>
                <a:path w="104" h="182" extrusionOk="0">
                  <a:moveTo>
                    <a:pt x="0" y="1"/>
                  </a:moveTo>
                  <a:lnTo>
                    <a:pt x="0" y="181"/>
                  </a:lnTo>
                  <a:lnTo>
                    <a:pt x="103" y="181"/>
                  </a:lnTo>
                  <a:lnTo>
                    <a:pt x="103"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7"/>
            <p:cNvSpPr/>
            <p:nvPr/>
          </p:nvSpPr>
          <p:spPr>
            <a:xfrm>
              <a:off x="8581698" y="4953573"/>
              <a:ext cx="18626" cy="30268"/>
            </a:xfrm>
            <a:custGeom>
              <a:avLst/>
              <a:gdLst/>
              <a:ahLst/>
              <a:cxnLst/>
              <a:rect l="l" t="t" r="r" b="b"/>
              <a:pathLst>
                <a:path w="112" h="182" extrusionOk="0">
                  <a:moveTo>
                    <a:pt x="0" y="1"/>
                  </a:moveTo>
                  <a:lnTo>
                    <a:pt x="0" y="181"/>
                  </a:lnTo>
                  <a:lnTo>
                    <a:pt x="112" y="181"/>
                  </a:lnTo>
                  <a:lnTo>
                    <a:pt x="112"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7"/>
            <p:cNvSpPr/>
            <p:nvPr/>
          </p:nvSpPr>
          <p:spPr>
            <a:xfrm>
              <a:off x="8611633" y="4953573"/>
              <a:ext cx="18626" cy="30268"/>
            </a:xfrm>
            <a:custGeom>
              <a:avLst/>
              <a:gdLst/>
              <a:ahLst/>
              <a:cxnLst/>
              <a:rect l="l" t="t" r="r" b="b"/>
              <a:pathLst>
                <a:path w="112" h="182" extrusionOk="0">
                  <a:moveTo>
                    <a:pt x="0" y="1"/>
                  </a:moveTo>
                  <a:lnTo>
                    <a:pt x="0" y="181"/>
                  </a:lnTo>
                  <a:lnTo>
                    <a:pt x="112" y="181"/>
                  </a:lnTo>
                  <a:lnTo>
                    <a:pt x="112"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7"/>
            <p:cNvSpPr/>
            <p:nvPr/>
          </p:nvSpPr>
          <p:spPr>
            <a:xfrm>
              <a:off x="8551763" y="5000804"/>
              <a:ext cx="17296" cy="30101"/>
            </a:xfrm>
            <a:custGeom>
              <a:avLst/>
              <a:gdLst/>
              <a:ahLst/>
              <a:cxnLst/>
              <a:rect l="l" t="t" r="r" b="b"/>
              <a:pathLst>
                <a:path w="104" h="181" extrusionOk="0">
                  <a:moveTo>
                    <a:pt x="0" y="0"/>
                  </a:moveTo>
                  <a:lnTo>
                    <a:pt x="0" y="180"/>
                  </a:lnTo>
                  <a:lnTo>
                    <a:pt x="103" y="180"/>
                  </a:lnTo>
                  <a:lnTo>
                    <a:pt x="103"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7"/>
            <p:cNvSpPr/>
            <p:nvPr/>
          </p:nvSpPr>
          <p:spPr>
            <a:xfrm>
              <a:off x="8581698" y="5000804"/>
              <a:ext cx="18626" cy="30101"/>
            </a:xfrm>
            <a:custGeom>
              <a:avLst/>
              <a:gdLst/>
              <a:ahLst/>
              <a:cxnLst/>
              <a:rect l="l" t="t" r="r" b="b"/>
              <a:pathLst>
                <a:path w="112" h="181" extrusionOk="0">
                  <a:moveTo>
                    <a:pt x="0" y="0"/>
                  </a:moveTo>
                  <a:lnTo>
                    <a:pt x="0" y="180"/>
                  </a:lnTo>
                  <a:lnTo>
                    <a:pt x="112" y="180"/>
                  </a:lnTo>
                  <a:lnTo>
                    <a:pt x="112"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7"/>
            <p:cNvSpPr/>
            <p:nvPr/>
          </p:nvSpPr>
          <p:spPr>
            <a:xfrm>
              <a:off x="8611633" y="5000804"/>
              <a:ext cx="18626" cy="30101"/>
            </a:xfrm>
            <a:custGeom>
              <a:avLst/>
              <a:gdLst/>
              <a:ahLst/>
              <a:cxnLst/>
              <a:rect l="l" t="t" r="r" b="b"/>
              <a:pathLst>
                <a:path w="112" h="181" extrusionOk="0">
                  <a:moveTo>
                    <a:pt x="0" y="0"/>
                  </a:moveTo>
                  <a:lnTo>
                    <a:pt x="0" y="180"/>
                  </a:lnTo>
                  <a:lnTo>
                    <a:pt x="112" y="180"/>
                  </a:lnTo>
                  <a:lnTo>
                    <a:pt x="112"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7"/>
            <p:cNvSpPr/>
            <p:nvPr/>
          </p:nvSpPr>
          <p:spPr>
            <a:xfrm>
              <a:off x="6696797" y="4709604"/>
              <a:ext cx="21620" cy="37252"/>
            </a:xfrm>
            <a:custGeom>
              <a:avLst/>
              <a:gdLst/>
              <a:ahLst/>
              <a:cxnLst/>
              <a:rect l="l" t="t" r="r" b="b"/>
              <a:pathLst>
                <a:path w="130" h="224" extrusionOk="0">
                  <a:moveTo>
                    <a:pt x="1" y="1"/>
                  </a:moveTo>
                  <a:lnTo>
                    <a:pt x="1" y="224"/>
                  </a:lnTo>
                  <a:lnTo>
                    <a:pt x="129" y="224"/>
                  </a:lnTo>
                  <a:lnTo>
                    <a:pt x="129"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7"/>
            <p:cNvSpPr/>
            <p:nvPr/>
          </p:nvSpPr>
          <p:spPr>
            <a:xfrm>
              <a:off x="6733883" y="4709604"/>
              <a:ext cx="21620" cy="37252"/>
            </a:xfrm>
            <a:custGeom>
              <a:avLst/>
              <a:gdLst/>
              <a:ahLst/>
              <a:cxnLst/>
              <a:rect l="l" t="t" r="r" b="b"/>
              <a:pathLst>
                <a:path w="130" h="224" extrusionOk="0">
                  <a:moveTo>
                    <a:pt x="1" y="1"/>
                  </a:moveTo>
                  <a:lnTo>
                    <a:pt x="1" y="224"/>
                  </a:lnTo>
                  <a:lnTo>
                    <a:pt x="129" y="224"/>
                  </a:lnTo>
                  <a:lnTo>
                    <a:pt x="129"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7"/>
            <p:cNvSpPr/>
            <p:nvPr/>
          </p:nvSpPr>
          <p:spPr>
            <a:xfrm>
              <a:off x="6770969" y="4709604"/>
              <a:ext cx="21620" cy="37252"/>
            </a:xfrm>
            <a:custGeom>
              <a:avLst/>
              <a:gdLst/>
              <a:ahLst/>
              <a:cxnLst/>
              <a:rect l="l" t="t" r="r" b="b"/>
              <a:pathLst>
                <a:path w="130" h="224" extrusionOk="0">
                  <a:moveTo>
                    <a:pt x="1" y="1"/>
                  </a:moveTo>
                  <a:lnTo>
                    <a:pt x="1" y="224"/>
                  </a:lnTo>
                  <a:lnTo>
                    <a:pt x="129" y="224"/>
                  </a:lnTo>
                  <a:lnTo>
                    <a:pt x="129"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7"/>
            <p:cNvSpPr/>
            <p:nvPr/>
          </p:nvSpPr>
          <p:spPr>
            <a:xfrm>
              <a:off x="6696797" y="4765316"/>
              <a:ext cx="21620" cy="37252"/>
            </a:xfrm>
            <a:custGeom>
              <a:avLst/>
              <a:gdLst/>
              <a:ahLst/>
              <a:cxnLst/>
              <a:rect l="l" t="t" r="r" b="b"/>
              <a:pathLst>
                <a:path w="130" h="224" extrusionOk="0">
                  <a:moveTo>
                    <a:pt x="1" y="0"/>
                  </a:moveTo>
                  <a:lnTo>
                    <a:pt x="1" y="223"/>
                  </a:lnTo>
                  <a:lnTo>
                    <a:pt x="129" y="223"/>
                  </a:lnTo>
                  <a:lnTo>
                    <a:pt x="129"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7"/>
            <p:cNvSpPr/>
            <p:nvPr/>
          </p:nvSpPr>
          <p:spPr>
            <a:xfrm>
              <a:off x="6733883" y="4765316"/>
              <a:ext cx="21620" cy="37252"/>
            </a:xfrm>
            <a:custGeom>
              <a:avLst/>
              <a:gdLst/>
              <a:ahLst/>
              <a:cxnLst/>
              <a:rect l="l" t="t" r="r" b="b"/>
              <a:pathLst>
                <a:path w="130" h="224" extrusionOk="0">
                  <a:moveTo>
                    <a:pt x="1" y="0"/>
                  </a:moveTo>
                  <a:lnTo>
                    <a:pt x="1" y="223"/>
                  </a:lnTo>
                  <a:lnTo>
                    <a:pt x="129" y="223"/>
                  </a:lnTo>
                  <a:lnTo>
                    <a:pt x="129"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7"/>
            <p:cNvSpPr/>
            <p:nvPr/>
          </p:nvSpPr>
          <p:spPr>
            <a:xfrm>
              <a:off x="6770969" y="4765316"/>
              <a:ext cx="21620" cy="37252"/>
            </a:xfrm>
            <a:custGeom>
              <a:avLst/>
              <a:gdLst/>
              <a:ahLst/>
              <a:cxnLst/>
              <a:rect l="l" t="t" r="r" b="b"/>
              <a:pathLst>
                <a:path w="130" h="224" extrusionOk="0">
                  <a:moveTo>
                    <a:pt x="1" y="0"/>
                  </a:moveTo>
                  <a:lnTo>
                    <a:pt x="1" y="223"/>
                  </a:lnTo>
                  <a:lnTo>
                    <a:pt x="129" y="223"/>
                  </a:lnTo>
                  <a:lnTo>
                    <a:pt x="129"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7"/>
            <p:cNvSpPr/>
            <p:nvPr/>
          </p:nvSpPr>
          <p:spPr>
            <a:xfrm>
              <a:off x="6696797" y="4822359"/>
              <a:ext cx="21620" cy="37252"/>
            </a:xfrm>
            <a:custGeom>
              <a:avLst/>
              <a:gdLst/>
              <a:ahLst/>
              <a:cxnLst/>
              <a:rect l="l" t="t" r="r" b="b"/>
              <a:pathLst>
                <a:path w="130" h="224" extrusionOk="0">
                  <a:moveTo>
                    <a:pt x="1" y="1"/>
                  </a:moveTo>
                  <a:lnTo>
                    <a:pt x="1" y="224"/>
                  </a:lnTo>
                  <a:lnTo>
                    <a:pt x="129" y="224"/>
                  </a:lnTo>
                  <a:lnTo>
                    <a:pt x="129"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7"/>
            <p:cNvSpPr/>
            <p:nvPr/>
          </p:nvSpPr>
          <p:spPr>
            <a:xfrm>
              <a:off x="6733883" y="4822359"/>
              <a:ext cx="21620" cy="37252"/>
            </a:xfrm>
            <a:custGeom>
              <a:avLst/>
              <a:gdLst/>
              <a:ahLst/>
              <a:cxnLst/>
              <a:rect l="l" t="t" r="r" b="b"/>
              <a:pathLst>
                <a:path w="130" h="224" extrusionOk="0">
                  <a:moveTo>
                    <a:pt x="1" y="1"/>
                  </a:moveTo>
                  <a:lnTo>
                    <a:pt x="1" y="224"/>
                  </a:lnTo>
                  <a:lnTo>
                    <a:pt x="129" y="224"/>
                  </a:lnTo>
                  <a:lnTo>
                    <a:pt x="129"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7"/>
            <p:cNvSpPr/>
            <p:nvPr/>
          </p:nvSpPr>
          <p:spPr>
            <a:xfrm>
              <a:off x="6770969" y="4822359"/>
              <a:ext cx="21620" cy="37252"/>
            </a:xfrm>
            <a:custGeom>
              <a:avLst/>
              <a:gdLst/>
              <a:ahLst/>
              <a:cxnLst/>
              <a:rect l="l" t="t" r="r" b="b"/>
              <a:pathLst>
                <a:path w="130" h="224" extrusionOk="0">
                  <a:moveTo>
                    <a:pt x="1" y="1"/>
                  </a:moveTo>
                  <a:lnTo>
                    <a:pt x="1" y="224"/>
                  </a:lnTo>
                  <a:lnTo>
                    <a:pt x="129" y="224"/>
                  </a:lnTo>
                  <a:lnTo>
                    <a:pt x="129"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7"/>
            <p:cNvSpPr/>
            <p:nvPr/>
          </p:nvSpPr>
          <p:spPr>
            <a:xfrm>
              <a:off x="6855119" y="4709604"/>
              <a:ext cx="21620" cy="37252"/>
            </a:xfrm>
            <a:custGeom>
              <a:avLst/>
              <a:gdLst/>
              <a:ahLst/>
              <a:cxnLst/>
              <a:rect l="l" t="t" r="r" b="b"/>
              <a:pathLst>
                <a:path w="130" h="224" extrusionOk="0">
                  <a:moveTo>
                    <a:pt x="1" y="1"/>
                  </a:moveTo>
                  <a:lnTo>
                    <a:pt x="1" y="224"/>
                  </a:lnTo>
                  <a:lnTo>
                    <a:pt x="130" y="224"/>
                  </a:lnTo>
                  <a:lnTo>
                    <a:pt x="130"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7"/>
            <p:cNvSpPr/>
            <p:nvPr/>
          </p:nvSpPr>
          <p:spPr>
            <a:xfrm>
              <a:off x="6892205" y="4709604"/>
              <a:ext cx="21620" cy="37252"/>
            </a:xfrm>
            <a:custGeom>
              <a:avLst/>
              <a:gdLst/>
              <a:ahLst/>
              <a:cxnLst/>
              <a:rect l="l" t="t" r="r" b="b"/>
              <a:pathLst>
                <a:path w="130" h="224" extrusionOk="0">
                  <a:moveTo>
                    <a:pt x="1" y="1"/>
                  </a:moveTo>
                  <a:lnTo>
                    <a:pt x="1" y="224"/>
                  </a:lnTo>
                  <a:lnTo>
                    <a:pt x="130" y="224"/>
                  </a:lnTo>
                  <a:lnTo>
                    <a:pt x="130"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7"/>
            <p:cNvSpPr/>
            <p:nvPr/>
          </p:nvSpPr>
          <p:spPr>
            <a:xfrm>
              <a:off x="6930788" y="4709604"/>
              <a:ext cx="21620" cy="37252"/>
            </a:xfrm>
            <a:custGeom>
              <a:avLst/>
              <a:gdLst/>
              <a:ahLst/>
              <a:cxnLst/>
              <a:rect l="l" t="t" r="r" b="b"/>
              <a:pathLst>
                <a:path w="130" h="224" extrusionOk="0">
                  <a:moveTo>
                    <a:pt x="1" y="1"/>
                  </a:moveTo>
                  <a:lnTo>
                    <a:pt x="1" y="224"/>
                  </a:lnTo>
                  <a:lnTo>
                    <a:pt x="129" y="224"/>
                  </a:lnTo>
                  <a:lnTo>
                    <a:pt x="129"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7"/>
            <p:cNvSpPr/>
            <p:nvPr/>
          </p:nvSpPr>
          <p:spPr>
            <a:xfrm>
              <a:off x="6855119" y="4765316"/>
              <a:ext cx="21620" cy="37252"/>
            </a:xfrm>
            <a:custGeom>
              <a:avLst/>
              <a:gdLst/>
              <a:ahLst/>
              <a:cxnLst/>
              <a:rect l="l" t="t" r="r" b="b"/>
              <a:pathLst>
                <a:path w="130" h="224" extrusionOk="0">
                  <a:moveTo>
                    <a:pt x="1" y="0"/>
                  </a:moveTo>
                  <a:lnTo>
                    <a:pt x="1" y="223"/>
                  </a:lnTo>
                  <a:lnTo>
                    <a:pt x="130" y="223"/>
                  </a:lnTo>
                  <a:lnTo>
                    <a:pt x="130"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7"/>
            <p:cNvSpPr/>
            <p:nvPr/>
          </p:nvSpPr>
          <p:spPr>
            <a:xfrm>
              <a:off x="6892205" y="4765316"/>
              <a:ext cx="21620" cy="37252"/>
            </a:xfrm>
            <a:custGeom>
              <a:avLst/>
              <a:gdLst/>
              <a:ahLst/>
              <a:cxnLst/>
              <a:rect l="l" t="t" r="r" b="b"/>
              <a:pathLst>
                <a:path w="130" h="224" extrusionOk="0">
                  <a:moveTo>
                    <a:pt x="1" y="0"/>
                  </a:moveTo>
                  <a:lnTo>
                    <a:pt x="1" y="223"/>
                  </a:lnTo>
                  <a:lnTo>
                    <a:pt x="130" y="223"/>
                  </a:lnTo>
                  <a:lnTo>
                    <a:pt x="130"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7"/>
            <p:cNvSpPr/>
            <p:nvPr/>
          </p:nvSpPr>
          <p:spPr>
            <a:xfrm>
              <a:off x="6930788" y="4765316"/>
              <a:ext cx="21620" cy="37252"/>
            </a:xfrm>
            <a:custGeom>
              <a:avLst/>
              <a:gdLst/>
              <a:ahLst/>
              <a:cxnLst/>
              <a:rect l="l" t="t" r="r" b="b"/>
              <a:pathLst>
                <a:path w="130" h="224" extrusionOk="0">
                  <a:moveTo>
                    <a:pt x="1" y="0"/>
                  </a:moveTo>
                  <a:lnTo>
                    <a:pt x="1" y="223"/>
                  </a:lnTo>
                  <a:lnTo>
                    <a:pt x="129" y="223"/>
                  </a:lnTo>
                  <a:lnTo>
                    <a:pt x="129"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7"/>
            <p:cNvSpPr/>
            <p:nvPr/>
          </p:nvSpPr>
          <p:spPr>
            <a:xfrm>
              <a:off x="6855119" y="4822359"/>
              <a:ext cx="21620" cy="37252"/>
            </a:xfrm>
            <a:custGeom>
              <a:avLst/>
              <a:gdLst/>
              <a:ahLst/>
              <a:cxnLst/>
              <a:rect l="l" t="t" r="r" b="b"/>
              <a:pathLst>
                <a:path w="130" h="224" extrusionOk="0">
                  <a:moveTo>
                    <a:pt x="1" y="1"/>
                  </a:moveTo>
                  <a:lnTo>
                    <a:pt x="1" y="224"/>
                  </a:lnTo>
                  <a:lnTo>
                    <a:pt x="130" y="224"/>
                  </a:lnTo>
                  <a:lnTo>
                    <a:pt x="130"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7"/>
            <p:cNvSpPr/>
            <p:nvPr/>
          </p:nvSpPr>
          <p:spPr>
            <a:xfrm>
              <a:off x="6892205" y="4822359"/>
              <a:ext cx="21620" cy="37252"/>
            </a:xfrm>
            <a:custGeom>
              <a:avLst/>
              <a:gdLst/>
              <a:ahLst/>
              <a:cxnLst/>
              <a:rect l="l" t="t" r="r" b="b"/>
              <a:pathLst>
                <a:path w="130" h="224" extrusionOk="0">
                  <a:moveTo>
                    <a:pt x="1" y="1"/>
                  </a:moveTo>
                  <a:lnTo>
                    <a:pt x="1" y="224"/>
                  </a:lnTo>
                  <a:lnTo>
                    <a:pt x="130" y="224"/>
                  </a:lnTo>
                  <a:lnTo>
                    <a:pt x="130"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7"/>
            <p:cNvSpPr/>
            <p:nvPr/>
          </p:nvSpPr>
          <p:spPr>
            <a:xfrm>
              <a:off x="6930788" y="4822359"/>
              <a:ext cx="21620" cy="37252"/>
            </a:xfrm>
            <a:custGeom>
              <a:avLst/>
              <a:gdLst/>
              <a:ahLst/>
              <a:cxnLst/>
              <a:rect l="l" t="t" r="r" b="b"/>
              <a:pathLst>
                <a:path w="130" h="224" extrusionOk="0">
                  <a:moveTo>
                    <a:pt x="1" y="1"/>
                  </a:moveTo>
                  <a:lnTo>
                    <a:pt x="1" y="224"/>
                  </a:lnTo>
                  <a:lnTo>
                    <a:pt x="129" y="224"/>
                  </a:lnTo>
                  <a:lnTo>
                    <a:pt x="129"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7"/>
            <p:cNvSpPr/>
            <p:nvPr/>
          </p:nvSpPr>
          <p:spPr>
            <a:xfrm>
              <a:off x="7012111" y="4709604"/>
              <a:ext cx="21620" cy="37252"/>
            </a:xfrm>
            <a:custGeom>
              <a:avLst/>
              <a:gdLst/>
              <a:ahLst/>
              <a:cxnLst/>
              <a:rect l="l" t="t" r="r" b="b"/>
              <a:pathLst>
                <a:path w="130" h="224" extrusionOk="0">
                  <a:moveTo>
                    <a:pt x="1" y="1"/>
                  </a:moveTo>
                  <a:lnTo>
                    <a:pt x="1" y="224"/>
                  </a:lnTo>
                  <a:lnTo>
                    <a:pt x="129" y="224"/>
                  </a:lnTo>
                  <a:lnTo>
                    <a:pt x="129"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7"/>
            <p:cNvSpPr/>
            <p:nvPr/>
          </p:nvSpPr>
          <p:spPr>
            <a:xfrm>
              <a:off x="7049197" y="4709604"/>
              <a:ext cx="21620" cy="37252"/>
            </a:xfrm>
            <a:custGeom>
              <a:avLst/>
              <a:gdLst/>
              <a:ahLst/>
              <a:cxnLst/>
              <a:rect l="l" t="t" r="r" b="b"/>
              <a:pathLst>
                <a:path w="130" h="224" extrusionOk="0">
                  <a:moveTo>
                    <a:pt x="1" y="1"/>
                  </a:moveTo>
                  <a:lnTo>
                    <a:pt x="1" y="224"/>
                  </a:lnTo>
                  <a:lnTo>
                    <a:pt x="129" y="224"/>
                  </a:lnTo>
                  <a:lnTo>
                    <a:pt x="129"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7"/>
            <p:cNvSpPr/>
            <p:nvPr/>
          </p:nvSpPr>
          <p:spPr>
            <a:xfrm>
              <a:off x="7086283" y="4709604"/>
              <a:ext cx="21620" cy="37252"/>
            </a:xfrm>
            <a:custGeom>
              <a:avLst/>
              <a:gdLst/>
              <a:ahLst/>
              <a:cxnLst/>
              <a:rect l="l" t="t" r="r" b="b"/>
              <a:pathLst>
                <a:path w="130" h="224" extrusionOk="0">
                  <a:moveTo>
                    <a:pt x="1" y="1"/>
                  </a:moveTo>
                  <a:lnTo>
                    <a:pt x="1" y="224"/>
                  </a:lnTo>
                  <a:lnTo>
                    <a:pt x="129" y="224"/>
                  </a:lnTo>
                  <a:lnTo>
                    <a:pt x="129"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7"/>
            <p:cNvSpPr/>
            <p:nvPr/>
          </p:nvSpPr>
          <p:spPr>
            <a:xfrm>
              <a:off x="7012111" y="4765316"/>
              <a:ext cx="21620" cy="37252"/>
            </a:xfrm>
            <a:custGeom>
              <a:avLst/>
              <a:gdLst/>
              <a:ahLst/>
              <a:cxnLst/>
              <a:rect l="l" t="t" r="r" b="b"/>
              <a:pathLst>
                <a:path w="130" h="224" extrusionOk="0">
                  <a:moveTo>
                    <a:pt x="1" y="0"/>
                  </a:moveTo>
                  <a:lnTo>
                    <a:pt x="1" y="223"/>
                  </a:lnTo>
                  <a:lnTo>
                    <a:pt x="129" y="223"/>
                  </a:lnTo>
                  <a:lnTo>
                    <a:pt x="129"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7"/>
            <p:cNvSpPr/>
            <p:nvPr/>
          </p:nvSpPr>
          <p:spPr>
            <a:xfrm>
              <a:off x="7049197" y="4765316"/>
              <a:ext cx="21620" cy="37252"/>
            </a:xfrm>
            <a:custGeom>
              <a:avLst/>
              <a:gdLst/>
              <a:ahLst/>
              <a:cxnLst/>
              <a:rect l="l" t="t" r="r" b="b"/>
              <a:pathLst>
                <a:path w="130" h="224" extrusionOk="0">
                  <a:moveTo>
                    <a:pt x="1" y="0"/>
                  </a:moveTo>
                  <a:lnTo>
                    <a:pt x="1" y="223"/>
                  </a:lnTo>
                  <a:lnTo>
                    <a:pt x="129" y="223"/>
                  </a:lnTo>
                  <a:lnTo>
                    <a:pt x="129"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7"/>
            <p:cNvSpPr/>
            <p:nvPr/>
          </p:nvSpPr>
          <p:spPr>
            <a:xfrm>
              <a:off x="7086283" y="4765316"/>
              <a:ext cx="21620" cy="37252"/>
            </a:xfrm>
            <a:custGeom>
              <a:avLst/>
              <a:gdLst/>
              <a:ahLst/>
              <a:cxnLst/>
              <a:rect l="l" t="t" r="r" b="b"/>
              <a:pathLst>
                <a:path w="130" h="224" extrusionOk="0">
                  <a:moveTo>
                    <a:pt x="1" y="0"/>
                  </a:moveTo>
                  <a:lnTo>
                    <a:pt x="1" y="223"/>
                  </a:lnTo>
                  <a:lnTo>
                    <a:pt x="129" y="223"/>
                  </a:lnTo>
                  <a:lnTo>
                    <a:pt x="129"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7"/>
            <p:cNvSpPr/>
            <p:nvPr/>
          </p:nvSpPr>
          <p:spPr>
            <a:xfrm>
              <a:off x="7012111" y="4822359"/>
              <a:ext cx="21620" cy="37252"/>
            </a:xfrm>
            <a:custGeom>
              <a:avLst/>
              <a:gdLst/>
              <a:ahLst/>
              <a:cxnLst/>
              <a:rect l="l" t="t" r="r" b="b"/>
              <a:pathLst>
                <a:path w="130" h="224" extrusionOk="0">
                  <a:moveTo>
                    <a:pt x="1" y="1"/>
                  </a:moveTo>
                  <a:lnTo>
                    <a:pt x="1" y="224"/>
                  </a:lnTo>
                  <a:lnTo>
                    <a:pt x="129" y="224"/>
                  </a:lnTo>
                  <a:lnTo>
                    <a:pt x="129"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7"/>
            <p:cNvSpPr/>
            <p:nvPr/>
          </p:nvSpPr>
          <p:spPr>
            <a:xfrm>
              <a:off x="7049197" y="4822359"/>
              <a:ext cx="21620" cy="37252"/>
            </a:xfrm>
            <a:custGeom>
              <a:avLst/>
              <a:gdLst/>
              <a:ahLst/>
              <a:cxnLst/>
              <a:rect l="l" t="t" r="r" b="b"/>
              <a:pathLst>
                <a:path w="130" h="224" extrusionOk="0">
                  <a:moveTo>
                    <a:pt x="1" y="1"/>
                  </a:moveTo>
                  <a:lnTo>
                    <a:pt x="1" y="224"/>
                  </a:lnTo>
                  <a:lnTo>
                    <a:pt x="129" y="224"/>
                  </a:lnTo>
                  <a:lnTo>
                    <a:pt x="129"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7"/>
            <p:cNvSpPr/>
            <p:nvPr/>
          </p:nvSpPr>
          <p:spPr>
            <a:xfrm>
              <a:off x="7086283" y="4822359"/>
              <a:ext cx="21620" cy="37252"/>
            </a:xfrm>
            <a:custGeom>
              <a:avLst/>
              <a:gdLst/>
              <a:ahLst/>
              <a:cxnLst/>
              <a:rect l="l" t="t" r="r" b="b"/>
              <a:pathLst>
                <a:path w="130" h="224" extrusionOk="0">
                  <a:moveTo>
                    <a:pt x="1" y="1"/>
                  </a:moveTo>
                  <a:lnTo>
                    <a:pt x="1" y="224"/>
                  </a:lnTo>
                  <a:lnTo>
                    <a:pt x="129" y="224"/>
                  </a:lnTo>
                  <a:lnTo>
                    <a:pt x="129"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7"/>
            <p:cNvSpPr/>
            <p:nvPr/>
          </p:nvSpPr>
          <p:spPr>
            <a:xfrm>
              <a:off x="7170600" y="4709604"/>
              <a:ext cx="21453" cy="37252"/>
            </a:xfrm>
            <a:custGeom>
              <a:avLst/>
              <a:gdLst/>
              <a:ahLst/>
              <a:cxnLst/>
              <a:rect l="l" t="t" r="r" b="b"/>
              <a:pathLst>
                <a:path w="129" h="224" extrusionOk="0">
                  <a:moveTo>
                    <a:pt x="0" y="1"/>
                  </a:moveTo>
                  <a:lnTo>
                    <a:pt x="0" y="224"/>
                  </a:lnTo>
                  <a:lnTo>
                    <a:pt x="129" y="224"/>
                  </a:lnTo>
                  <a:lnTo>
                    <a:pt x="129"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7"/>
            <p:cNvSpPr/>
            <p:nvPr/>
          </p:nvSpPr>
          <p:spPr>
            <a:xfrm>
              <a:off x="7209016" y="4709604"/>
              <a:ext cx="21620" cy="37252"/>
            </a:xfrm>
            <a:custGeom>
              <a:avLst/>
              <a:gdLst/>
              <a:ahLst/>
              <a:cxnLst/>
              <a:rect l="l" t="t" r="r" b="b"/>
              <a:pathLst>
                <a:path w="130" h="224" extrusionOk="0">
                  <a:moveTo>
                    <a:pt x="1" y="1"/>
                  </a:moveTo>
                  <a:lnTo>
                    <a:pt x="1" y="224"/>
                  </a:lnTo>
                  <a:lnTo>
                    <a:pt x="129" y="224"/>
                  </a:lnTo>
                  <a:lnTo>
                    <a:pt x="129"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7"/>
            <p:cNvSpPr/>
            <p:nvPr/>
          </p:nvSpPr>
          <p:spPr>
            <a:xfrm>
              <a:off x="7246102" y="4709604"/>
              <a:ext cx="21620" cy="37252"/>
            </a:xfrm>
            <a:custGeom>
              <a:avLst/>
              <a:gdLst/>
              <a:ahLst/>
              <a:cxnLst/>
              <a:rect l="l" t="t" r="r" b="b"/>
              <a:pathLst>
                <a:path w="130" h="224" extrusionOk="0">
                  <a:moveTo>
                    <a:pt x="1" y="1"/>
                  </a:moveTo>
                  <a:lnTo>
                    <a:pt x="1" y="224"/>
                  </a:lnTo>
                  <a:lnTo>
                    <a:pt x="129" y="224"/>
                  </a:lnTo>
                  <a:lnTo>
                    <a:pt x="129"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7"/>
            <p:cNvSpPr/>
            <p:nvPr/>
          </p:nvSpPr>
          <p:spPr>
            <a:xfrm>
              <a:off x="7170600" y="4765316"/>
              <a:ext cx="21453" cy="37252"/>
            </a:xfrm>
            <a:custGeom>
              <a:avLst/>
              <a:gdLst/>
              <a:ahLst/>
              <a:cxnLst/>
              <a:rect l="l" t="t" r="r" b="b"/>
              <a:pathLst>
                <a:path w="129" h="224" extrusionOk="0">
                  <a:moveTo>
                    <a:pt x="0" y="0"/>
                  </a:moveTo>
                  <a:lnTo>
                    <a:pt x="0" y="223"/>
                  </a:lnTo>
                  <a:lnTo>
                    <a:pt x="129" y="223"/>
                  </a:lnTo>
                  <a:lnTo>
                    <a:pt x="129"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7"/>
            <p:cNvSpPr/>
            <p:nvPr/>
          </p:nvSpPr>
          <p:spPr>
            <a:xfrm>
              <a:off x="7209016" y="4765316"/>
              <a:ext cx="21620" cy="37252"/>
            </a:xfrm>
            <a:custGeom>
              <a:avLst/>
              <a:gdLst/>
              <a:ahLst/>
              <a:cxnLst/>
              <a:rect l="l" t="t" r="r" b="b"/>
              <a:pathLst>
                <a:path w="130" h="224" extrusionOk="0">
                  <a:moveTo>
                    <a:pt x="1" y="0"/>
                  </a:moveTo>
                  <a:lnTo>
                    <a:pt x="1" y="223"/>
                  </a:lnTo>
                  <a:lnTo>
                    <a:pt x="129" y="223"/>
                  </a:lnTo>
                  <a:lnTo>
                    <a:pt x="129"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7"/>
            <p:cNvSpPr/>
            <p:nvPr/>
          </p:nvSpPr>
          <p:spPr>
            <a:xfrm>
              <a:off x="7246102" y="4765316"/>
              <a:ext cx="21620" cy="37252"/>
            </a:xfrm>
            <a:custGeom>
              <a:avLst/>
              <a:gdLst/>
              <a:ahLst/>
              <a:cxnLst/>
              <a:rect l="l" t="t" r="r" b="b"/>
              <a:pathLst>
                <a:path w="130" h="224" extrusionOk="0">
                  <a:moveTo>
                    <a:pt x="1" y="0"/>
                  </a:moveTo>
                  <a:lnTo>
                    <a:pt x="1" y="223"/>
                  </a:lnTo>
                  <a:lnTo>
                    <a:pt x="129" y="223"/>
                  </a:lnTo>
                  <a:lnTo>
                    <a:pt x="129"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7"/>
            <p:cNvSpPr/>
            <p:nvPr/>
          </p:nvSpPr>
          <p:spPr>
            <a:xfrm>
              <a:off x="7170600" y="4822359"/>
              <a:ext cx="21453" cy="37252"/>
            </a:xfrm>
            <a:custGeom>
              <a:avLst/>
              <a:gdLst/>
              <a:ahLst/>
              <a:cxnLst/>
              <a:rect l="l" t="t" r="r" b="b"/>
              <a:pathLst>
                <a:path w="129" h="224" extrusionOk="0">
                  <a:moveTo>
                    <a:pt x="0" y="1"/>
                  </a:moveTo>
                  <a:lnTo>
                    <a:pt x="0" y="224"/>
                  </a:lnTo>
                  <a:lnTo>
                    <a:pt x="129" y="224"/>
                  </a:lnTo>
                  <a:lnTo>
                    <a:pt x="129"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7"/>
            <p:cNvSpPr/>
            <p:nvPr/>
          </p:nvSpPr>
          <p:spPr>
            <a:xfrm>
              <a:off x="7209016" y="4822359"/>
              <a:ext cx="21620" cy="37252"/>
            </a:xfrm>
            <a:custGeom>
              <a:avLst/>
              <a:gdLst/>
              <a:ahLst/>
              <a:cxnLst/>
              <a:rect l="l" t="t" r="r" b="b"/>
              <a:pathLst>
                <a:path w="130" h="224" extrusionOk="0">
                  <a:moveTo>
                    <a:pt x="1" y="1"/>
                  </a:moveTo>
                  <a:lnTo>
                    <a:pt x="1" y="224"/>
                  </a:lnTo>
                  <a:lnTo>
                    <a:pt x="129" y="224"/>
                  </a:lnTo>
                  <a:lnTo>
                    <a:pt x="129"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7"/>
            <p:cNvSpPr/>
            <p:nvPr/>
          </p:nvSpPr>
          <p:spPr>
            <a:xfrm>
              <a:off x="7246102" y="4822359"/>
              <a:ext cx="21620" cy="37252"/>
            </a:xfrm>
            <a:custGeom>
              <a:avLst/>
              <a:gdLst/>
              <a:ahLst/>
              <a:cxnLst/>
              <a:rect l="l" t="t" r="r" b="b"/>
              <a:pathLst>
                <a:path w="130" h="224" extrusionOk="0">
                  <a:moveTo>
                    <a:pt x="1" y="1"/>
                  </a:moveTo>
                  <a:lnTo>
                    <a:pt x="1" y="224"/>
                  </a:lnTo>
                  <a:lnTo>
                    <a:pt x="129" y="224"/>
                  </a:lnTo>
                  <a:lnTo>
                    <a:pt x="129"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7"/>
            <p:cNvSpPr/>
            <p:nvPr/>
          </p:nvSpPr>
          <p:spPr>
            <a:xfrm>
              <a:off x="7330253" y="4709604"/>
              <a:ext cx="21620" cy="37252"/>
            </a:xfrm>
            <a:custGeom>
              <a:avLst/>
              <a:gdLst/>
              <a:ahLst/>
              <a:cxnLst/>
              <a:rect l="l" t="t" r="r" b="b"/>
              <a:pathLst>
                <a:path w="130" h="224" extrusionOk="0">
                  <a:moveTo>
                    <a:pt x="1" y="1"/>
                  </a:moveTo>
                  <a:lnTo>
                    <a:pt x="1" y="224"/>
                  </a:lnTo>
                  <a:lnTo>
                    <a:pt x="130" y="224"/>
                  </a:lnTo>
                  <a:lnTo>
                    <a:pt x="130"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7"/>
            <p:cNvSpPr/>
            <p:nvPr/>
          </p:nvSpPr>
          <p:spPr>
            <a:xfrm>
              <a:off x="7367339" y="4709604"/>
              <a:ext cx="21620" cy="37252"/>
            </a:xfrm>
            <a:custGeom>
              <a:avLst/>
              <a:gdLst/>
              <a:ahLst/>
              <a:cxnLst/>
              <a:rect l="l" t="t" r="r" b="b"/>
              <a:pathLst>
                <a:path w="130" h="224" extrusionOk="0">
                  <a:moveTo>
                    <a:pt x="1" y="1"/>
                  </a:moveTo>
                  <a:lnTo>
                    <a:pt x="1" y="224"/>
                  </a:lnTo>
                  <a:lnTo>
                    <a:pt x="130" y="224"/>
                  </a:lnTo>
                  <a:lnTo>
                    <a:pt x="130"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7"/>
            <p:cNvSpPr/>
            <p:nvPr/>
          </p:nvSpPr>
          <p:spPr>
            <a:xfrm>
              <a:off x="7404591" y="4709604"/>
              <a:ext cx="21453" cy="37252"/>
            </a:xfrm>
            <a:custGeom>
              <a:avLst/>
              <a:gdLst/>
              <a:ahLst/>
              <a:cxnLst/>
              <a:rect l="l" t="t" r="r" b="b"/>
              <a:pathLst>
                <a:path w="129" h="224" extrusionOk="0">
                  <a:moveTo>
                    <a:pt x="0" y="1"/>
                  </a:moveTo>
                  <a:lnTo>
                    <a:pt x="0" y="224"/>
                  </a:lnTo>
                  <a:lnTo>
                    <a:pt x="129" y="224"/>
                  </a:lnTo>
                  <a:lnTo>
                    <a:pt x="129"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7"/>
            <p:cNvSpPr/>
            <p:nvPr/>
          </p:nvSpPr>
          <p:spPr>
            <a:xfrm>
              <a:off x="7330253" y="4765316"/>
              <a:ext cx="21620" cy="37252"/>
            </a:xfrm>
            <a:custGeom>
              <a:avLst/>
              <a:gdLst/>
              <a:ahLst/>
              <a:cxnLst/>
              <a:rect l="l" t="t" r="r" b="b"/>
              <a:pathLst>
                <a:path w="130" h="224" extrusionOk="0">
                  <a:moveTo>
                    <a:pt x="1" y="0"/>
                  </a:moveTo>
                  <a:lnTo>
                    <a:pt x="1" y="223"/>
                  </a:lnTo>
                  <a:lnTo>
                    <a:pt x="130" y="223"/>
                  </a:lnTo>
                  <a:lnTo>
                    <a:pt x="130"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7"/>
            <p:cNvSpPr/>
            <p:nvPr/>
          </p:nvSpPr>
          <p:spPr>
            <a:xfrm>
              <a:off x="7367339" y="4765316"/>
              <a:ext cx="21620" cy="37252"/>
            </a:xfrm>
            <a:custGeom>
              <a:avLst/>
              <a:gdLst/>
              <a:ahLst/>
              <a:cxnLst/>
              <a:rect l="l" t="t" r="r" b="b"/>
              <a:pathLst>
                <a:path w="130" h="224" extrusionOk="0">
                  <a:moveTo>
                    <a:pt x="1" y="0"/>
                  </a:moveTo>
                  <a:lnTo>
                    <a:pt x="1" y="223"/>
                  </a:lnTo>
                  <a:lnTo>
                    <a:pt x="130" y="223"/>
                  </a:lnTo>
                  <a:lnTo>
                    <a:pt x="130"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7"/>
            <p:cNvSpPr/>
            <p:nvPr/>
          </p:nvSpPr>
          <p:spPr>
            <a:xfrm>
              <a:off x="7404591" y="4765316"/>
              <a:ext cx="21453" cy="37252"/>
            </a:xfrm>
            <a:custGeom>
              <a:avLst/>
              <a:gdLst/>
              <a:ahLst/>
              <a:cxnLst/>
              <a:rect l="l" t="t" r="r" b="b"/>
              <a:pathLst>
                <a:path w="129" h="224" extrusionOk="0">
                  <a:moveTo>
                    <a:pt x="0" y="0"/>
                  </a:moveTo>
                  <a:lnTo>
                    <a:pt x="0" y="223"/>
                  </a:lnTo>
                  <a:lnTo>
                    <a:pt x="129" y="223"/>
                  </a:lnTo>
                  <a:lnTo>
                    <a:pt x="129"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7"/>
            <p:cNvSpPr/>
            <p:nvPr/>
          </p:nvSpPr>
          <p:spPr>
            <a:xfrm>
              <a:off x="7330253" y="4822359"/>
              <a:ext cx="21620" cy="37252"/>
            </a:xfrm>
            <a:custGeom>
              <a:avLst/>
              <a:gdLst/>
              <a:ahLst/>
              <a:cxnLst/>
              <a:rect l="l" t="t" r="r" b="b"/>
              <a:pathLst>
                <a:path w="130" h="224" extrusionOk="0">
                  <a:moveTo>
                    <a:pt x="1" y="1"/>
                  </a:moveTo>
                  <a:lnTo>
                    <a:pt x="1" y="224"/>
                  </a:lnTo>
                  <a:lnTo>
                    <a:pt x="130" y="224"/>
                  </a:lnTo>
                  <a:lnTo>
                    <a:pt x="130"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7"/>
            <p:cNvSpPr/>
            <p:nvPr/>
          </p:nvSpPr>
          <p:spPr>
            <a:xfrm>
              <a:off x="7367339" y="4822359"/>
              <a:ext cx="21620" cy="37252"/>
            </a:xfrm>
            <a:custGeom>
              <a:avLst/>
              <a:gdLst/>
              <a:ahLst/>
              <a:cxnLst/>
              <a:rect l="l" t="t" r="r" b="b"/>
              <a:pathLst>
                <a:path w="130" h="224" extrusionOk="0">
                  <a:moveTo>
                    <a:pt x="1" y="1"/>
                  </a:moveTo>
                  <a:lnTo>
                    <a:pt x="1" y="224"/>
                  </a:lnTo>
                  <a:lnTo>
                    <a:pt x="130" y="224"/>
                  </a:lnTo>
                  <a:lnTo>
                    <a:pt x="130"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7"/>
            <p:cNvSpPr/>
            <p:nvPr/>
          </p:nvSpPr>
          <p:spPr>
            <a:xfrm>
              <a:off x="7404591" y="4822359"/>
              <a:ext cx="21453" cy="37252"/>
            </a:xfrm>
            <a:custGeom>
              <a:avLst/>
              <a:gdLst/>
              <a:ahLst/>
              <a:cxnLst/>
              <a:rect l="l" t="t" r="r" b="b"/>
              <a:pathLst>
                <a:path w="129" h="224" extrusionOk="0">
                  <a:moveTo>
                    <a:pt x="0" y="1"/>
                  </a:moveTo>
                  <a:lnTo>
                    <a:pt x="0" y="224"/>
                  </a:lnTo>
                  <a:lnTo>
                    <a:pt x="129" y="224"/>
                  </a:lnTo>
                  <a:lnTo>
                    <a:pt x="129"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7"/>
            <p:cNvSpPr/>
            <p:nvPr/>
          </p:nvSpPr>
          <p:spPr>
            <a:xfrm>
              <a:off x="7485914" y="4709604"/>
              <a:ext cx="21453" cy="37252"/>
            </a:xfrm>
            <a:custGeom>
              <a:avLst/>
              <a:gdLst/>
              <a:ahLst/>
              <a:cxnLst/>
              <a:rect l="l" t="t" r="r" b="b"/>
              <a:pathLst>
                <a:path w="129" h="224" extrusionOk="0">
                  <a:moveTo>
                    <a:pt x="0" y="1"/>
                  </a:moveTo>
                  <a:lnTo>
                    <a:pt x="0" y="224"/>
                  </a:lnTo>
                  <a:lnTo>
                    <a:pt x="129" y="224"/>
                  </a:lnTo>
                  <a:lnTo>
                    <a:pt x="129"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7"/>
            <p:cNvSpPr/>
            <p:nvPr/>
          </p:nvSpPr>
          <p:spPr>
            <a:xfrm>
              <a:off x="7524331" y="4709604"/>
              <a:ext cx="21620" cy="37252"/>
            </a:xfrm>
            <a:custGeom>
              <a:avLst/>
              <a:gdLst/>
              <a:ahLst/>
              <a:cxnLst/>
              <a:rect l="l" t="t" r="r" b="b"/>
              <a:pathLst>
                <a:path w="130" h="224" extrusionOk="0">
                  <a:moveTo>
                    <a:pt x="1" y="1"/>
                  </a:moveTo>
                  <a:lnTo>
                    <a:pt x="1" y="224"/>
                  </a:lnTo>
                  <a:lnTo>
                    <a:pt x="129" y="224"/>
                  </a:lnTo>
                  <a:lnTo>
                    <a:pt x="129"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7"/>
            <p:cNvSpPr/>
            <p:nvPr/>
          </p:nvSpPr>
          <p:spPr>
            <a:xfrm>
              <a:off x="7561417" y="4709604"/>
              <a:ext cx="21620" cy="37252"/>
            </a:xfrm>
            <a:custGeom>
              <a:avLst/>
              <a:gdLst/>
              <a:ahLst/>
              <a:cxnLst/>
              <a:rect l="l" t="t" r="r" b="b"/>
              <a:pathLst>
                <a:path w="130" h="224" extrusionOk="0">
                  <a:moveTo>
                    <a:pt x="1" y="1"/>
                  </a:moveTo>
                  <a:lnTo>
                    <a:pt x="1" y="224"/>
                  </a:lnTo>
                  <a:lnTo>
                    <a:pt x="130" y="224"/>
                  </a:lnTo>
                  <a:lnTo>
                    <a:pt x="130"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7"/>
            <p:cNvSpPr/>
            <p:nvPr/>
          </p:nvSpPr>
          <p:spPr>
            <a:xfrm>
              <a:off x="7485914" y="4765316"/>
              <a:ext cx="21453" cy="37252"/>
            </a:xfrm>
            <a:custGeom>
              <a:avLst/>
              <a:gdLst/>
              <a:ahLst/>
              <a:cxnLst/>
              <a:rect l="l" t="t" r="r" b="b"/>
              <a:pathLst>
                <a:path w="129" h="224" extrusionOk="0">
                  <a:moveTo>
                    <a:pt x="0" y="0"/>
                  </a:moveTo>
                  <a:lnTo>
                    <a:pt x="0" y="223"/>
                  </a:lnTo>
                  <a:lnTo>
                    <a:pt x="129" y="223"/>
                  </a:lnTo>
                  <a:lnTo>
                    <a:pt x="129"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7"/>
            <p:cNvSpPr/>
            <p:nvPr/>
          </p:nvSpPr>
          <p:spPr>
            <a:xfrm>
              <a:off x="7524331" y="4765316"/>
              <a:ext cx="21620" cy="37252"/>
            </a:xfrm>
            <a:custGeom>
              <a:avLst/>
              <a:gdLst/>
              <a:ahLst/>
              <a:cxnLst/>
              <a:rect l="l" t="t" r="r" b="b"/>
              <a:pathLst>
                <a:path w="130" h="224" extrusionOk="0">
                  <a:moveTo>
                    <a:pt x="1" y="0"/>
                  </a:moveTo>
                  <a:lnTo>
                    <a:pt x="1" y="223"/>
                  </a:lnTo>
                  <a:lnTo>
                    <a:pt x="129" y="223"/>
                  </a:lnTo>
                  <a:lnTo>
                    <a:pt x="129"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7"/>
            <p:cNvSpPr/>
            <p:nvPr/>
          </p:nvSpPr>
          <p:spPr>
            <a:xfrm>
              <a:off x="7561417" y="4765316"/>
              <a:ext cx="21620" cy="37252"/>
            </a:xfrm>
            <a:custGeom>
              <a:avLst/>
              <a:gdLst/>
              <a:ahLst/>
              <a:cxnLst/>
              <a:rect l="l" t="t" r="r" b="b"/>
              <a:pathLst>
                <a:path w="130" h="224" extrusionOk="0">
                  <a:moveTo>
                    <a:pt x="1" y="0"/>
                  </a:moveTo>
                  <a:lnTo>
                    <a:pt x="1" y="223"/>
                  </a:lnTo>
                  <a:lnTo>
                    <a:pt x="130" y="223"/>
                  </a:lnTo>
                  <a:lnTo>
                    <a:pt x="130"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7"/>
            <p:cNvSpPr/>
            <p:nvPr/>
          </p:nvSpPr>
          <p:spPr>
            <a:xfrm>
              <a:off x="7485914" y="4822359"/>
              <a:ext cx="21453" cy="37252"/>
            </a:xfrm>
            <a:custGeom>
              <a:avLst/>
              <a:gdLst/>
              <a:ahLst/>
              <a:cxnLst/>
              <a:rect l="l" t="t" r="r" b="b"/>
              <a:pathLst>
                <a:path w="129" h="224" extrusionOk="0">
                  <a:moveTo>
                    <a:pt x="0" y="1"/>
                  </a:moveTo>
                  <a:lnTo>
                    <a:pt x="0" y="224"/>
                  </a:lnTo>
                  <a:lnTo>
                    <a:pt x="129" y="224"/>
                  </a:lnTo>
                  <a:lnTo>
                    <a:pt x="129"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7"/>
            <p:cNvSpPr/>
            <p:nvPr/>
          </p:nvSpPr>
          <p:spPr>
            <a:xfrm>
              <a:off x="7524331" y="4822359"/>
              <a:ext cx="21620" cy="37252"/>
            </a:xfrm>
            <a:custGeom>
              <a:avLst/>
              <a:gdLst/>
              <a:ahLst/>
              <a:cxnLst/>
              <a:rect l="l" t="t" r="r" b="b"/>
              <a:pathLst>
                <a:path w="130" h="224" extrusionOk="0">
                  <a:moveTo>
                    <a:pt x="1" y="1"/>
                  </a:moveTo>
                  <a:lnTo>
                    <a:pt x="1" y="224"/>
                  </a:lnTo>
                  <a:lnTo>
                    <a:pt x="129" y="224"/>
                  </a:lnTo>
                  <a:lnTo>
                    <a:pt x="129"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7"/>
            <p:cNvSpPr/>
            <p:nvPr/>
          </p:nvSpPr>
          <p:spPr>
            <a:xfrm>
              <a:off x="7561417" y="4822359"/>
              <a:ext cx="21620" cy="37252"/>
            </a:xfrm>
            <a:custGeom>
              <a:avLst/>
              <a:gdLst/>
              <a:ahLst/>
              <a:cxnLst/>
              <a:rect l="l" t="t" r="r" b="b"/>
              <a:pathLst>
                <a:path w="130" h="224" extrusionOk="0">
                  <a:moveTo>
                    <a:pt x="1" y="1"/>
                  </a:moveTo>
                  <a:lnTo>
                    <a:pt x="1" y="224"/>
                  </a:lnTo>
                  <a:lnTo>
                    <a:pt x="130" y="224"/>
                  </a:lnTo>
                  <a:lnTo>
                    <a:pt x="130"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7"/>
            <p:cNvSpPr/>
            <p:nvPr/>
          </p:nvSpPr>
          <p:spPr>
            <a:xfrm>
              <a:off x="8262060" y="4826683"/>
              <a:ext cx="453846" cy="57209"/>
            </a:xfrm>
            <a:custGeom>
              <a:avLst/>
              <a:gdLst/>
              <a:ahLst/>
              <a:cxnLst/>
              <a:rect l="l" t="t" r="r" b="b"/>
              <a:pathLst>
                <a:path w="2729" h="344" extrusionOk="0">
                  <a:moveTo>
                    <a:pt x="0" y="0"/>
                  </a:moveTo>
                  <a:lnTo>
                    <a:pt x="0" y="343"/>
                  </a:lnTo>
                  <a:lnTo>
                    <a:pt x="2729" y="343"/>
                  </a:lnTo>
                  <a:lnTo>
                    <a:pt x="2729"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7"/>
            <p:cNvSpPr/>
            <p:nvPr/>
          </p:nvSpPr>
          <p:spPr>
            <a:xfrm>
              <a:off x="7809710" y="4826683"/>
              <a:ext cx="452516" cy="57209"/>
            </a:xfrm>
            <a:custGeom>
              <a:avLst/>
              <a:gdLst/>
              <a:ahLst/>
              <a:cxnLst/>
              <a:rect l="l" t="t" r="r" b="b"/>
              <a:pathLst>
                <a:path w="2721" h="344" extrusionOk="0">
                  <a:moveTo>
                    <a:pt x="1" y="0"/>
                  </a:moveTo>
                  <a:lnTo>
                    <a:pt x="1" y="343"/>
                  </a:lnTo>
                  <a:lnTo>
                    <a:pt x="2720" y="343"/>
                  </a:lnTo>
                  <a:lnTo>
                    <a:pt x="2720"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7"/>
            <p:cNvSpPr/>
            <p:nvPr/>
          </p:nvSpPr>
          <p:spPr>
            <a:xfrm>
              <a:off x="7417396" y="4952243"/>
              <a:ext cx="57209" cy="57209"/>
            </a:xfrm>
            <a:custGeom>
              <a:avLst/>
              <a:gdLst/>
              <a:ahLst/>
              <a:cxnLst/>
              <a:rect l="l" t="t" r="r" b="b"/>
              <a:pathLst>
                <a:path w="344" h="344" extrusionOk="0">
                  <a:moveTo>
                    <a:pt x="172" y="0"/>
                  </a:moveTo>
                  <a:cubicBezTo>
                    <a:pt x="77" y="0"/>
                    <a:pt x="0" y="78"/>
                    <a:pt x="0" y="172"/>
                  </a:cubicBezTo>
                  <a:cubicBezTo>
                    <a:pt x="0" y="266"/>
                    <a:pt x="77" y="344"/>
                    <a:pt x="172" y="344"/>
                  </a:cubicBezTo>
                  <a:cubicBezTo>
                    <a:pt x="258" y="344"/>
                    <a:pt x="335" y="266"/>
                    <a:pt x="343" y="172"/>
                  </a:cubicBezTo>
                  <a:cubicBezTo>
                    <a:pt x="343" y="78"/>
                    <a:pt x="266" y="0"/>
                    <a:pt x="172" y="0"/>
                  </a:cubicBez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7"/>
            <p:cNvSpPr/>
            <p:nvPr/>
          </p:nvSpPr>
          <p:spPr>
            <a:xfrm>
              <a:off x="7425878" y="4960725"/>
              <a:ext cx="40080" cy="134374"/>
            </a:xfrm>
            <a:custGeom>
              <a:avLst/>
              <a:gdLst/>
              <a:ahLst/>
              <a:cxnLst/>
              <a:rect l="l" t="t" r="r" b="b"/>
              <a:pathLst>
                <a:path w="241" h="808" extrusionOk="0">
                  <a:moveTo>
                    <a:pt x="121" y="1"/>
                  </a:moveTo>
                  <a:cubicBezTo>
                    <a:pt x="52" y="1"/>
                    <a:pt x="1" y="52"/>
                    <a:pt x="1" y="121"/>
                  </a:cubicBezTo>
                  <a:lnTo>
                    <a:pt x="1" y="687"/>
                  </a:lnTo>
                  <a:cubicBezTo>
                    <a:pt x="1" y="756"/>
                    <a:pt x="52" y="807"/>
                    <a:pt x="121" y="807"/>
                  </a:cubicBezTo>
                  <a:cubicBezTo>
                    <a:pt x="172" y="807"/>
                    <a:pt x="224" y="756"/>
                    <a:pt x="241" y="687"/>
                  </a:cubicBezTo>
                  <a:lnTo>
                    <a:pt x="241" y="121"/>
                  </a:lnTo>
                  <a:cubicBezTo>
                    <a:pt x="241" y="52"/>
                    <a:pt x="181" y="1"/>
                    <a:pt x="121" y="1"/>
                  </a:cubicBez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7"/>
            <p:cNvSpPr/>
            <p:nvPr/>
          </p:nvSpPr>
          <p:spPr>
            <a:xfrm>
              <a:off x="7501547" y="4952243"/>
              <a:ext cx="57209" cy="57209"/>
            </a:xfrm>
            <a:custGeom>
              <a:avLst/>
              <a:gdLst/>
              <a:ahLst/>
              <a:cxnLst/>
              <a:rect l="l" t="t" r="r" b="b"/>
              <a:pathLst>
                <a:path w="344" h="344" extrusionOk="0">
                  <a:moveTo>
                    <a:pt x="172" y="0"/>
                  </a:moveTo>
                  <a:cubicBezTo>
                    <a:pt x="69" y="0"/>
                    <a:pt x="0" y="78"/>
                    <a:pt x="0" y="172"/>
                  </a:cubicBezTo>
                  <a:cubicBezTo>
                    <a:pt x="0" y="266"/>
                    <a:pt x="69" y="344"/>
                    <a:pt x="172" y="344"/>
                  </a:cubicBezTo>
                  <a:cubicBezTo>
                    <a:pt x="258" y="344"/>
                    <a:pt x="344" y="266"/>
                    <a:pt x="344" y="172"/>
                  </a:cubicBezTo>
                  <a:cubicBezTo>
                    <a:pt x="344" y="78"/>
                    <a:pt x="266" y="0"/>
                    <a:pt x="172" y="0"/>
                  </a:cubicBez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7"/>
            <p:cNvSpPr/>
            <p:nvPr/>
          </p:nvSpPr>
          <p:spPr>
            <a:xfrm>
              <a:off x="7510028" y="4960725"/>
              <a:ext cx="38749" cy="134374"/>
            </a:xfrm>
            <a:custGeom>
              <a:avLst/>
              <a:gdLst/>
              <a:ahLst/>
              <a:cxnLst/>
              <a:rect l="l" t="t" r="r" b="b"/>
              <a:pathLst>
                <a:path w="233" h="808" extrusionOk="0">
                  <a:moveTo>
                    <a:pt x="121" y="1"/>
                  </a:moveTo>
                  <a:cubicBezTo>
                    <a:pt x="52" y="1"/>
                    <a:pt x="1" y="52"/>
                    <a:pt x="1" y="121"/>
                  </a:cubicBezTo>
                  <a:lnTo>
                    <a:pt x="1" y="687"/>
                  </a:lnTo>
                  <a:cubicBezTo>
                    <a:pt x="1" y="756"/>
                    <a:pt x="52" y="807"/>
                    <a:pt x="121" y="807"/>
                  </a:cubicBezTo>
                  <a:cubicBezTo>
                    <a:pt x="181" y="807"/>
                    <a:pt x="224" y="756"/>
                    <a:pt x="233" y="687"/>
                  </a:cubicBezTo>
                  <a:lnTo>
                    <a:pt x="233" y="121"/>
                  </a:lnTo>
                  <a:cubicBezTo>
                    <a:pt x="233" y="52"/>
                    <a:pt x="181" y="1"/>
                    <a:pt x="121" y="1"/>
                  </a:cubicBez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7"/>
            <p:cNvSpPr/>
            <p:nvPr/>
          </p:nvSpPr>
          <p:spPr>
            <a:xfrm>
              <a:off x="7413073" y="5039220"/>
              <a:ext cx="64360" cy="22950"/>
            </a:xfrm>
            <a:custGeom>
              <a:avLst/>
              <a:gdLst/>
              <a:ahLst/>
              <a:cxnLst/>
              <a:rect l="l" t="t" r="r" b="b"/>
              <a:pathLst>
                <a:path w="387" h="138" extrusionOk="0">
                  <a:moveTo>
                    <a:pt x="1" y="1"/>
                  </a:moveTo>
                  <a:lnTo>
                    <a:pt x="1" y="138"/>
                  </a:lnTo>
                  <a:lnTo>
                    <a:pt x="387" y="138"/>
                  </a:lnTo>
                  <a:lnTo>
                    <a:pt x="387"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7"/>
            <p:cNvSpPr/>
            <p:nvPr/>
          </p:nvSpPr>
          <p:spPr>
            <a:xfrm>
              <a:off x="7497223" y="5039220"/>
              <a:ext cx="64360" cy="22950"/>
            </a:xfrm>
            <a:custGeom>
              <a:avLst/>
              <a:gdLst/>
              <a:ahLst/>
              <a:cxnLst/>
              <a:rect l="l" t="t" r="r" b="b"/>
              <a:pathLst>
                <a:path w="387" h="138" extrusionOk="0">
                  <a:moveTo>
                    <a:pt x="1" y="1"/>
                  </a:moveTo>
                  <a:lnTo>
                    <a:pt x="1" y="138"/>
                  </a:lnTo>
                  <a:lnTo>
                    <a:pt x="387" y="138"/>
                  </a:lnTo>
                  <a:lnTo>
                    <a:pt x="387"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7"/>
            <p:cNvSpPr/>
            <p:nvPr/>
          </p:nvSpPr>
          <p:spPr>
            <a:xfrm>
              <a:off x="7587194" y="4952243"/>
              <a:ext cx="57209" cy="57209"/>
            </a:xfrm>
            <a:custGeom>
              <a:avLst/>
              <a:gdLst/>
              <a:ahLst/>
              <a:cxnLst/>
              <a:rect l="l" t="t" r="r" b="b"/>
              <a:pathLst>
                <a:path w="344" h="344" extrusionOk="0">
                  <a:moveTo>
                    <a:pt x="172" y="0"/>
                  </a:moveTo>
                  <a:cubicBezTo>
                    <a:pt x="69" y="0"/>
                    <a:pt x="0" y="78"/>
                    <a:pt x="0" y="172"/>
                  </a:cubicBezTo>
                  <a:cubicBezTo>
                    <a:pt x="0" y="266"/>
                    <a:pt x="69" y="344"/>
                    <a:pt x="172" y="344"/>
                  </a:cubicBezTo>
                  <a:cubicBezTo>
                    <a:pt x="258" y="344"/>
                    <a:pt x="343" y="266"/>
                    <a:pt x="343" y="172"/>
                  </a:cubicBezTo>
                  <a:cubicBezTo>
                    <a:pt x="343" y="78"/>
                    <a:pt x="266" y="0"/>
                    <a:pt x="172" y="0"/>
                  </a:cubicBez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7"/>
            <p:cNvSpPr/>
            <p:nvPr/>
          </p:nvSpPr>
          <p:spPr>
            <a:xfrm>
              <a:off x="7595675" y="4960725"/>
              <a:ext cx="38749" cy="134374"/>
            </a:xfrm>
            <a:custGeom>
              <a:avLst/>
              <a:gdLst/>
              <a:ahLst/>
              <a:cxnLst/>
              <a:rect l="l" t="t" r="r" b="b"/>
              <a:pathLst>
                <a:path w="233" h="808" extrusionOk="0">
                  <a:moveTo>
                    <a:pt x="121" y="1"/>
                  </a:moveTo>
                  <a:cubicBezTo>
                    <a:pt x="52" y="1"/>
                    <a:pt x="1" y="52"/>
                    <a:pt x="1" y="121"/>
                  </a:cubicBezTo>
                  <a:lnTo>
                    <a:pt x="1" y="687"/>
                  </a:lnTo>
                  <a:cubicBezTo>
                    <a:pt x="1" y="756"/>
                    <a:pt x="52" y="807"/>
                    <a:pt x="121" y="807"/>
                  </a:cubicBezTo>
                  <a:cubicBezTo>
                    <a:pt x="172" y="807"/>
                    <a:pt x="224" y="756"/>
                    <a:pt x="232" y="687"/>
                  </a:cubicBezTo>
                  <a:lnTo>
                    <a:pt x="232" y="121"/>
                  </a:lnTo>
                  <a:cubicBezTo>
                    <a:pt x="232" y="52"/>
                    <a:pt x="181" y="1"/>
                    <a:pt x="121" y="1"/>
                  </a:cubicBez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7"/>
            <p:cNvSpPr/>
            <p:nvPr/>
          </p:nvSpPr>
          <p:spPr>
            <a:xfrm>
              <a:off x="7582870" y="5039220"/>
              <a:ext cx="64360" cy="22950"/>
            </a:xfrm>
            <a:custGeom>
              <a:avLst/>
              <a:gdLst/>
              <a:ahLst/>
              <a:cxnLst/>
              <a:rect l="l" t="t" r="r" b="b"/>
              <a:pathLst>
                <a:path w="387" h="138" extrusionOk="0">
                  <a:moveTo>
                    <a:pt x="1" y="1"/>
                  </a:moveTo>
                  <a:lnTo>
                    <a:pt x="1" y="138"/>
                  </a:lnTo>
                  <a:lnTo>
                    <a:pt x="387" y="138"/>
                  </a:lnTo>
                  <a:lnTo>
                    <a:pt x="387"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7"/>
            <p:cNvSpPr/>
            <p:nvPr/>
          </p:nvSpPr>
          <p:spPr>
            <a:xfrm>
              <a:off x="6124700" y="5069150"/>
              <a:ext cx="2618306" cy="74350"/>
            </a:xfrm>
            <a:custGeom>
              <a:avLst/>
              <a:gdLst/>
              <a:ahLst/>
              <a:cxnLst/>
              <a:rect l="l" t="t" r="r" b="b"/>
              <a:pathLst>
                <a:path w="15744" h="507" extrusionOk="0">
                  <a:moveTo>
                    <a:pt x="0" y="1"/>
                  </a:moveTo>
                  <a:lnTo>
                    <a:pt x="0" y="507"/>
                  </a:lnTo>
                  <a:lnTo>
                    <a:pt x="15744" y="507"/>
                  </a:lnTo>
                  <a:lnTo>
                    <a:pt x="157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7"/>
            <p:cNvSpPr/>
            <p:nvPr/>
          </p:nvSpPr>
          <p:spPr>
            <a:xfrm>
              <a:off x="6210188" y="2649251"/>
              <a:ext cx="501077" cy="706963"/>
            </a:xfrm>
            <a:custGeom>
              <a:avLst/>
              <a:gdLst/>
              <a:ahLst/>
              <a:cxnLst/>
              <a:rect l="l" t="t" r="r" b="b"/>
              <a:pathLst>
                <a:path w="3013" h="4251" extrusionOk="0">
                  <a:moveTo>
                    <a:pt x="1980" y="0"/>
                  </a:moveTo>
                  <a:cubicBezTo>
                    <a:pt x="1978" y="0"/>
                    <a:pt x="1976" y="0"/>
                    <a:pt x="1974" y="1"/>
                  </a:cubicBezTo>
                  <a:cubicBezTo>
                    <a:pt x="1871" y="26"/>
                    <a:pt x="662" y="601"/>
                    <a:pt x="318" y="1828"/>
                  </a:cubicBezTo>
                  <a:cubicBezTo>
                    <a:pt x="1" y="3055"/>
                    <a:pt x="747" y="4170"/>
                    <a:pt x="825" y="4239"/>
                  </a:cubicBezTo>
                  <a:cubicBezTo>
                    <a:pt x="834" y="4247"/>
                    <a:pt x="846" y="4250"/>
                    <a:pt x="858" y="4250"/>
                  </a:cubicBezTo>
                  <a:cubicBezTo>
                    <a:pt x="914" y="4250"/>
                    <a:pt x="988" y="4188"/>
                    <a:pt x="988" y="4188"/>
                  </a:cubicBezTo>
                  <a:lnTo>
                    <a:pt x="3012" y="2557"/>
                  </a:lnTo>
                  <a:lnTo>
                    <a:pt x="2086" y="129"/>
                  </a:lnTo>
                  <a:cubicBezTo>
                    <a:pt x="2086" y="129"/>
                    <a:pt x="2037" y="0"/>
                    <a:pt x="1980" y="0"/>
                  </a:cubicBez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7"/>
            <p:cNvSpPr/>
            <p:nvPr/>
          </p:nvSpPr>
          <p:spPr>
            <a:xfrm>
              <a:off x="6200210" y="2640770"/>
              <a:ext cx="523861" cy="723593"/>
            </a:xfrm>
            <a:custGeom>
              <a:avLst/>
              <a:gdLst/>
              <a:ahLst/>
              <a:cxnLst/>
              <a:rect l="l" t="t" r="r" b="b"/>
              <a:pathLst>
                <a:path w="3150" h="4351" extrusionOk="0">
                  <a:moveTo>
                    <a:pt x="2043" y="103"/>
                  </a:moveTo>
                  <a:cubicBezTo>
                    <a:pt x="2051" y="103"/>
                    <a:pt x="2086" y="163"/>
                    <a:pt x="2094" y="206"/>
                  </a:cubicBezTo>
                  <a:lnTo>
                    <a:pt x="3004" y="2591"/>
                  </a:lnTo>
                  <a:lnTo>
                    <a:pt x="1013" y="4204"/>
                  </a:lnTo>
                  <a:cubicBezTo>
                    <a:pt x="979" y="4221"/>
                    <a:pt x="936" y="4256"/>
                    <a:pt x="919" y="4256"/>
                  </a:cubicBezTo>
                  <a:cubicBezTo>
                    <a:pt x="816" y="4161"/>
                    <a:pt x="121" y="3080"/>
                    <a:pt x="430" y="1896"/>
                  </a:cubicBezTo>
                  <a:cubicBezTo>
                    <a:pt x="764" y="704"/>
                    <a:pt x="1931" y="129"/>
                    <a:pt x="2043" y="103"/>
                  </a:cubicBezTo>
                  <a:close/>
                  <a:moveTo>
                    <a:pt x="2034" y="0"/>
                  </a:moveTo>
                  <a:cubicBezTo>
                    <a:pt x="1914" y="17"/>
                    <a:pt x="687" y="618"/>
                    <a:pt x="335" y="1862"/>
                  </a:cubicBezTo>
                  <a:cubicBezTo>
                    <a:pt x="1" y="3123"/>
                    <a:pt x="756" y="4247"/>
                    <a:pt x="850" y="4333"/>
                  </a:cubicBezTo>
                  <a:cubicBezTo>
                    <a:pt x="859" y="4342"/>
                    <a:pt x="893" y="4350"/>
                    <a:pt x="919" y="4350"/>
                  </a:cubicBezTo>
                  <a:cubicBezTo>
                    <a:pt x="979" y="4350"/>
                    <a:pt x="1065" y="4290"/>
                    <a:pt x="1073" y="4281"/>
                  </a:cubicBezTo>
                  <a:lnTo>
                    <a:pt x="3150" y="2626"/>
                  </a:lnTo>
                  <a:lnTo>
                    <a:pt x="2214" y="163"/>
                  </a:lnTo>
                  <a:cubicBezTo>
                    <a:pt x="2189" y="129"/>
                    <a:pt x="2137" y="0"/>
                    <a:pt x="2051" y="0"/>
                  </a:cubicBez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7"/>
            <p:cNvSpPr/>
            <p:nvPr/>
          </p:nvSpPr>
          <p:spPr>
            <a:xfrm>
              <a:off x="6297332" y="3113076"/>
              <a:ext cx="199899" cy="185596"/>
            </a:xfrm>
            <a:custGeom>
              <a:avLst/>
              <a:gdLst/>
              <a:ahLst/>
              <a:cxnLst/>
              <a:rect l="l" t="t" r="r" b="b"/>
              <a:pathLst>
                <a:path w="1202" h="1116" extrusionOk="0">
                  <a:moveTo>
                    <a:pt x="301" y="0"/>
                  </a:moveTo>
                  <a:lnTo>
                    <a:pt x="0" y="197"/>
                  </a:lnTo>
                  <a:lnTo>
                    <a:pt x="301" y="1064"/>
                  </a:lnTo>
                  <a:lnTo>
                    <a:pt x="395" y="1081"/>
                  </a:lnTo>
                  <a:lnTo>
                    <a:pt x="506" y="1115"/>
                  </a:lnTo>
                  <a:lnTo>
                    <a:pt x="1201" y="523"/>
                  </a:lnTo>
                  <a:lnTo>
                    <a:pt x="1038" y="206"/>
                  </a:lnTo>
                  <a:lnTo>
                    <a:pt x="661" y="112"/>
                  </a:lnTo>
                  <a:lnTo>
                    <a:pt x="301" y="0"/>
                  </a:ln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7"/>
            <p:cNvSpPr/>
            <p:nvPr/>
          </p:nvSpPr>
          <p:spPr>
            <a:xfrm>
              <a:off x="6389964" y="2704964"/>
              <a:ext cx="200065" cy="185596"/>
            </a:xfrm>
            <a:custGeom>
              <a:avLst/>
              <a:gdLst/>
              <a:ahLst/>
              <a:cxnLst/>
              <a:rect l="l" t="t" r="r" b="b"/>
              <a:pathLst>
                <a:path w="1203" h="1116" extrusionOk="0">
                  <a:moveTo>
                    <a:pt x="696" y="0"/>
                  </a:moveTo>
                  <a:lnTo>
                    <a:pt x="1" y="601"/>
                  </a:lnTo>
                  <a:lnTo>
                    <a:pt x="164" y="910"/>
                  </a:lnTo>
                  <a:lnTo>
                    <a:pt x="533" y="1021"/>
                  </a:lnTo>
                  <a:lnTo>
                    <a:pt x="902" y="1116"/>
                  </a:lnTo>
                  <a:lnTo>
                    <a:pt x="1202" y="918"/>
                  </a:lnTo>
                  <a:lnTo>
                    <a:pt x="902" y="60"/>
                  </a:lnTo>
                  <a:lnTo>
                    <a:pt x="807" y="35"/>
                  </a:lnTo>
                  <a:lnTo>
                    <a:pt x="696" y="0"/>
                  </a:ln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7"/>
            <p:cNvSpPr/>
            <p:nvPr/>
          </p:nvSpPr>
          <p:spPr>
            <a:xfrm>
              <a:off x="6312965" y="2874761"/>
              <a:ext cx="215698" cy="244136"/>
            </a:xfrm>
            <a:custGeom>
              <a:avLst/>
              <a:gdLst/>
              <a:ahLst/>
              <a:cxnLst/>
              <a:rect l="l" t="t" r="r" b="b"/>
              <a:pathLst>
                <a:path w="1297" h="1468" extrusionOk="0">
                  <a:moveTo>
                    <a:pt x="335" y="0"/>
                  </a:moveTo>
                  <a:lnTo>
                    <a:pt x="44" y="567"/>
                  </a:lnTo>
                  <a:lnTo>
                    <a:pt x="1" y="1201"/>
                  </a:lnTo>
                  <a:lnTo>
                    <a:pt x="970" y="1467"/>
                  </a:lnTo>
                  <a:lnTo>
                    <a:pt x="1013" y="824"/>
                  </a:lnTo>
                  <a:lnTo>
                    <a:pt x="1296" y="266"/>
                  </a:lnTo>
                  <a:lnTo>
                    <a:pt x="335" y="0"/>
                  </a:ln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7"/>
            <p:cNvSpPr/>
            <p:nvPr/>
          </p:nvSpPr>
          <p:spPr>
            <a:xfrm>
              <a:off x="6564085" y="2972881"/>
              <a:ext cx="199899" cy="180441"/>
            </a:xfrm>
            <a:custGeom>
              <a:avLst/>
              <a:gdLst/>
              <a:ahLst/>
              <a:cxnLst/>
              <a:rect l="l" t="t" r="r" b="b"/>
              <a:pathLst>
                <a:path w="1202" h="1085" extrusionOk="0">
                  <a:moveTo>
                    <a:pt x="606" y="1"/>
                  </a:moveTo>
                  <a:cubicBezTo>
                    <a:pt x="364" y="1"/>
                    <a:pt x="143" y="161"/>
                    <a:pt x="78" y="406"/>
                  </a:cubicBezTo>
                  <a:cubicBezTo>
                    <a:pt x="1" y="697"/>
                    <a:pt x="172" y="998"/>
                    <a:pt x="464" y="1066"/>
                  </a:cubicBezTo>
                  <a:cubicBezTo>
                    <a:pt x="511" y="1079"/>
                    <a:pt x="559" y="1085"/>
                    <a:pt x="605" y="1085"/>
                  </a:cubicBezTo>
                  <a:cubicBezTo>
                    <a:pt x="847" y="1085"/>
                    <a:pt x="1068" y="925"/>
                    <a:pt x="1133" y="680"/>
                  </a:cubicBezTo>
                  <a:cubicBezTo>
                    <a:pt x="1202" y="397"/>
                    <a:pt x="1030" y="97"/>
                    <a:pt x="747" y="19"/>
                  </a:cubicBezTo>
                  <a:cubicBezTo>
                    <a:pt x="700" y="7"/>
                    <a:pt x="652" y="1"/>
                    <a:pt x="606"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7"/>
            <p:cNvSpPr/>
            <p:nvPr/>
          </p:nvSpPr>
          <p:spPr>
            <a:xfrm>
              <a:off x="6632603" y="3033915"/>
              <a:ext cx="64360" cy="58872"/>
            </a:xfrm>
            <a:custGeom>
              <a:avLst/>
              <a:gdLst/>
              <a:ahLst/>
              <a:cxnLst/>
              <a:rect l="l" t="t" r="r" b="b"/>
              <a:pathLst>
                <a:path w="387" h="354" extrusionOk="0">
                  <a:moveTo>
                    <a:pt x="199" y="1"/>
                  </a:moveTo>
                  <a:cubicBezTo>
                    <a:pt x="121" y="1"/>
                    <a:pt x="40" y="51"/>
                    <a:pt x="18" y="133"/>
                  </a:cubicBezTo>
                  <a:cubicBezTo>
                    <a:pt x="0" y="219"/>
                    <a:pt x="52" y="330"/>
                    <a:pt x="146" y="347"/>
                  </a:cubicBezTo>
                  <a:cubicBezTo>
                    <a:pt x="160" y="351"/>
                    <a:pt x="174" y="353"/>
                    <a:pt x="188" y="353"/>
                  </a:cubicBezTo>
                  <a:cubicBezTo>
                    <a:pt x="265" y="353"/>
                    <a:pt x="346" y="298"/>
                    <a:pt x="361" y="219"/>
                  </a:cubicBezTo>
                  <a:cubicBezTo>
                    <a:pt x="387" y="124"/>
                    <a:pt x="335" y="30"/>
                    <a:pt x="232" y="4"/>
                  </a:cubicBezTo>
                  <a:cubicBezTo>
                    <a:pt x="221" y="2"/>
                    <a:pt x="210" y="1"/>
                    <a:pt x="199" y="1"/>
                  </a:cubicBez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 name="Picture 5" descr="A flag with a blue and red stripe&#10;&#10;Description automatically generated">
            <a:extLst>
              <a:ext uri="{FF2B5EF4-FFF2-40B4-BE49-F238E27FC236}">
                <a16:creationId xmlns:a16="http://schemas.microsoft.com/office/drawing/2014/main" id="{4BE620BC-CD70-AC5F-9411-76139BBF40CC}"/>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5464967" y="379532"/>
            <a:ext cx="337116" cy="1699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descr="A flag flying in the wind&#10;&#10;Description automatically generated">
            <a:extLst>
              <a:ext uri="{FF2B5EF4-FFF2-40B4-BE49-F238E27FC236}">
                <a16:creationId xmlns:a16="http://schemas.microsoft.com/office/drawing/2014/main" id="{1EA75A50-EB42-AA3A-11E7-D5B51F0E185C}"/>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5795361" y="581016"/>
            <a:ext cx="453410" cy="30242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7"/>
        <p:cNvGrpSpPr/>
        <p:nvPr/>
      </p:nvGrpSpPr>
      <p:grpSpPr>
        <a:xfrm>
          <a:off x="0" y="0"/>
          <a:ext cx="0" cy="0"/>
          <a:chOff x="0" y="0"/>
          <a:chExt cx="0" cy="0"/>
        </a:xfrm>
      </p:grpSpPr>
      <p:sp>
        <p:nvSpPr>
          <p:cNvPr id="898" name="Google Shape;898;p2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Western Balkan’s Energy Landscape</a:t>
            </a:r>
            <a:endParaRPr dirty="0"/>
          </a:p>
        </p:txBody>
      </p:sp>
      <p:graphicFrame>
        <p:nvGraphicFramePr>
          <p:cNvPr id="900" name="Google Shape;900;p28"/>
          <p:cNvGraphicFramePr/>
          <p:nvPr>
            <p:extLst>
              <p:ext uri="{D42A27DB-BD31-4B8C-83A1-F6EECF244321}">
                <p14:modId xmlns:p14="http://schemas.microsoft.com/office/powerpoint/2010/main" val="600528634"/>
              </p:ext>
            </p:extLst>
          </p:nvPr>
        </p:nvGraphicFramePr>
        <p:xfrm>
          <a:off x="51619" y="1532068"/>
          <a:ext cx="7325513" cy="2834550"/>
        </p:xfrm>
        <a:graphic>
          <a:graphicData uri="http://schemas.openxmlformats.org/drawingml/2006/table">
            <a:tbl>
              <a:tblPr>
                <a:noFill/>
                <a:tableStyleId>{5C725ADA-727E-4360-8871-5261F0F44CE6}</a:tableStyleId>
              </a:tblPr>
              <a:tblGrid>
                <a:gridCol w="1408471">
                  <a:extLst>
                    <a:ext uri="{9D8B030D-6E8A-4147-A177-3AD203B41FA5}">
                      <a16:colId xmlns:a16="http://schemas.microsoft.com/office/drawing/2014/main" val="20000"/>
                    </a:ext>
                  </a:extLst>
                </a:gridCol>
                <a:gridCol w="5917042">
                  <a:extLst>
                    <a:ext uri="{9D8B030D-6E8A-4147-A177-3AD203B41FA5}">
                      <a16:colId xmlns:a16="http://schemas.microsoft.com/office/drawing/2014/main" val="20001"/>
                    </a:ext>
                  </a:extLst>
                </a:gridCol>
              </a:tblGrid>
              <a:tr h="31632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00" b="1" dirty="0">
                          <a:solidFill>
                            <a:schemeClr val="tx1"/>
                          </a:solidFill>
                        </a:rPr>
                        <a:t>Dependency on Russia’s energy</a:t>
                      </a:r>
                    </a:p>
                    <a:p>
                      <a:pPr marL="0" lvl="0" indent="0" algn="l" rtl="0">
                        <a:lnSpc>
                          <a:spcPct val="100000"/>
                        </a:lnSpc>
                        <a:spcBef>
                          <a:spcPts val="0"/>
                        </a:spcBef>
                        <a:spcAft>
                          <a:spcPts val="0"/>
                        </a:spcAft>
                        <a:buNone/>
                      </a:pPr>
                      <a:endParaRPr sz="1000" b="1" dirty="0">
                        <a:solidFill>
                          <a:srgbClr val="0070C0"/>
                        </a:solidFill>
                        <a:latin typeface="Cabin"/>
                        <a:ea typeface="Cabin"/>
                        <a:cs typeface="Cabin"/>
                        <a:sym typeface="Cabin"/>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171450" lvl="0" indent="-171450" algn="l" rtl="0">
                        <a:lnSpc>
                          <a:spcPct val="100000"/>
                        </a:lnSpc>
                        <a:spcBef>
                          <a:spcPts val="0"/>
                        </a:spcBef>
                        <a:spcAft>
                          <a:spcPts val="0"/>
                        </a:spcAft>
                        <a:buFont typeface="Arial" panose="020B0604020202020204" pitchFamily="34" charset="0"/>
                        <a:buChar char="•"/>
                      </a:pPr>
                      <a:r>
                        <a:rPr lang="en-US" sz="1000" dirty="0">
                          <a:solidFill>
                            <a:schemeClr val="dk1"/>
                          </a:solidFill>
                          <a:latin typeface="Cabin"/>
                          <a:ea typeface="Cabin"/>
                          <a:cs typeface="Cabin"/>
                          <a:sym typeface="Cabin"/>
                        </a:rPr>
                        <a:t>Serbia, Bosnia &amp; Herzegovina, North Macedonia: </a:t>
                      </a:r>
                      <a:r>
                        <a:rPr lang="en-US" sz="1000" b="1" dirty="0">
                          <a:solidFill>
                            <a:schemeClr val="dk1"/>
                          </a:solidFill>
                          <a:latin typeface="Cabin"/>
                          <a:ea typeface="Cabin"/>
                          <a:cs typeface="Cabin"/>
                          <a:sym typeface="Cabin"/>
                        </a:rPr>
                        <a:t>100% reliant on Russian gas</a:t>
                      </a:r>
                    </a:p>
                    <a:p>
                      <a:pPr marL="171450" lvl="0" indent="-171450" algn="l" rtl="0">
                        <a:lnSpc>
                          <a:spcPct val="100000"/>
                        </a:lnSpc>
                        <a:spcBef>
                          <a:spcPts val="0"/>
                        </a:spcBef>
                        <a:spcAft>
                          <a:spcPts val="0"/>
                        </a:spcAft>
                        <a:buFont typeface="Arial" panose="020B0604020202020204" pitchFamily="34" charset="0"/>
                        <a:buChar char="•"/>
                      </a:pPr>
                      <a:r>
                        <a:rPr lang="en-US" sz="1000" dirty="0">
                          <a:solidFill>
                            <a:schemeClr val="dk1"/>
                          </a:solidFill>
                          <a:latin typeface="Cabin"/>
                          <a:ea typeface="Cabin"/>
                          <a:cs typeface="Cabin"/>
                          <a:sym typeface="Cabin"/>
                        </a:rPr>
                        <a:t>Implications: Severe energy shortages if supplies stop</a:t>
                      </a:r>
                    </a:p>
                    <a:p>
                      <a:pPr marL="171450" lvl="0" indent="-171450" algn="l" rtl="0">
                        <a:lnSpc>
                          <a:spcPct val="100000"/>
                        </a:lnSpc>
                        <a:spcBef>
                          <a:spcPts val="0"/>
                        </a:spcBef>
                        <a:spcAft>
                          <a:spcPts val="0"/>
                        </a:spcAft>
                        <a:buFont typeface="Arial" panose="020B0604020202020204" pitchFamily="34" charset="0"/>
                        <a:buChar char="•"/>
                      </a:pPr>
                      <a:r>
                        <a:rPr lang="en-US" sz="1000" dirty="0">
                          <a:solidFill>
                            <a:schemeClr val="dk1"/>
                          </a:solidFill>
                          <a:latin typeface="Cabin"/>
                          <a:ea typeface="Cabin"/>
                          <a:cs typeface="Cabin"/>
                          <a:sym typeface="Cabin"/>
                        </a:rPr>
                        <a:t>Transition: EU's role crucial in addressing this issue</a:t>
                      </a:r>
                      <a:endParaRPr sz="1000" dirty="0">
                        <a:solidFill>
                          <a:schemeClr val="dk1"/>
                        </a:solidFill>
                        <a:latin typeface="Cabin"/>
                        <a:ea typeface="Cabin"/>
                        <a:cs typeface="Cabin"/>
                        <a:sym typeface="Cabin"/>
                      </a:endParaRPr>
                    </a:p>
                  </a:txBody>
                  <a:tcPr marL="91425" marR="91425" marT="91425" marB="91425" anchor="ctr">
                    <a:lnL w="9525" cap="flat" cmpd="sng" algn="ctr">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90350">
                <a:tc>
                  <a:txBody>
                    <a:bodyPr/>
                    <a:lstStyle/>
                    <a:p>
                      <a:pPr marL="0" marR="0" lvl="0" indent="0" algn="l" rtl="0">
                        <a:lnSpc>
                          <a:spcPct val="100000"/>
                        </a:lnSpc>
                        <a:spcBef>
                          <a:spcPts val="0"/>
                        </a:spcBef>
                        <a:spcAft>
                          <a:spcPts val="1600"/>
                        </a:spcAft>
                        <a:buNone/>
                      </a:pPr>
                      <a:r>
                        <a:rPr lang="en-US" sz="1000" b="1" dirty="0">
                          <a:solidFill>
                            <a:schemeClr val="dk1"/>
                          </a:solidFill>
                          <a:latin typeface="Cabin"/>
                          <a:ea typeface="Cabin"/>
                          <a:cs typeface="Cabin"/>
                          <a:sym typeface="Cabin"/>
                        </a:rPr>
                        <a:t>EU Support for Western Balkans</a:t>
                      </a: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Font typeface="Arial" panose="020B0604020202020204" pitchFamily="34" charset="0"/>
                        <a:buNone/>
                      </a:pPr>
                      <a:r>
                        <a:rPr lang="en-US" sz="1000" dirty="0">
                          <a:solidFill>
                            <a:schemeClr val="dk1"/>
                          </a:solidFill>
                          <a:latin typeface="Cabin"/>
                          <a:ea typeface="Cabin"/>
                          <a:cs typeface="Cabin"/>
                          <a:sym typeface="Cabin"/>
                        </a:rPr>
                        <a:t>Western Balkan Summit, Nov 2022: </a:t>
                      </a:r>
                    </a:p>
                    <a:p>
                      <a:pPr marL="171450" marR="0" lvl="0" indent="-171450" algn="l" rtl="0">
                        <a:lnSpc>
                          <a:spcPct val="100000"/>
                        </a:lnSpc>
                        <a:spcBef>
                          <a:spcPts val="0"/>
                        </a:spcBef>
                        <a:spcAft>
                          <a:spcPts val="0"/>
                        </a:spcAft>
                        <a:buFont typeface="Courier New" panose="02070309020205020404" pitchFamily="49" charset="0"/>
                        <a:buChar char="o"/>
                      </a:pPr>
                      <a:r>
                        <a:rPr lang="en-US" sz="1000" dirty="0">
                          <a:solidFill>
                            <a:schemeClr val="dk1"/>
                          </a:solidFill>
                          <a:latin typeface="Cabin"/>
                          <a:ea typeface="Cabin"/>
                          <a:cs typeface="Cabin"/>
                          <a:sym typeface="Cabin"/>
                        </a:rPr>
                        <a:t>€1 billion package for energy resilience &amp; diversification</a:t>
                      </a:r>
                    </a:p>
                    <a:p>
                      <a:pPr marL="0" marR="0" lvl="0" indent="0" algn="l" rtl="0">
                        <a:lnSpc>
                          <a:spcPct val="100000"/>
                        </a:lnSpc>
                        <a:spcBef>
                          <a:spcPts val="0"/>
                        </a:spcBef>
                        <a:spcAft>
                          <a:spcPts val="0"/>
                        </a:spcAft>
                        <a:buFont typeface="Arial" panose="020B0604020202020204" pitchFamily="34" charset="0"/>
                        <a:buNone/>
                      </a:pPr>
                      <a:r>
                        <a:rPr lang="en-US" sz="1000" dirty="0">
                          <a:solidFill>
                            <a:schemeClr val="dk1"/>
                          </a:solidFill>
                          <a:latin typeface="Cabin"/>
                          <a:ea typeface="Cabin"/>
                          <a:cs typeface="Cabin"/>
                          <a:sym typeface="Cabin"/>
                        </a:rPr>
                        <a:t>New EU Energy Support Package:</a:t>
                      </a:r>
                    </a:p>
                    <a:p>
                      <a:pPr marL="171450" marR="0" lvl="0" indent="-171450" algn="l" rtl="0">
                        <a:lnSpc>
                          <a:spcPct val="100000"/>
                        </a:lnSpc>
                        <a:spcBef>
                          <a:spcPts val="0"/>
                        </a:spcBef>
                        <a:spcAft>
                          <a:spcPts val="0"/>
                        </a:spcAft>
                        <a:buFont typeface="Courier New" panose="02070309020205020404" pitchFamily="49" charset="0"/>
                        <a:buChar char="o"/>
                      </a:pPr>
                      <a:r>
                        <a:rPr lang="en-US" sz="1000" dirty="0">
                          <a:solidFill>
                            <a:schemeClr val="dk1"/>
                          </a:solidFill>
                          <a:latin typeface="Cabin"/>
                          <a:ea typeface="Cabin"/>
                          <a:cs typeface="Cabin"/>
                          <a:sym typeface="Cabin"/>
                        </a:rPr>
                        <a:t>Total of €2.5 billion in investments</a:t>
                      </a:r>
                    </a:p>
                    <a:p>
                      <a:pPr marL="171450" marR="0" lvl="0" indent="-171450" algn="l" rtl="0">
                        <a:lnSpc>
                          <a:spcPct val="100000"/>
                        </a:lnSpc>
                        <a:spcBef>
                          <a:spcPts val="0"/>
                        </a:spcBef>
                        <a:spcAft>
                          <a:spcPts val="0"/>
                        </a:spcAft>
                        <a:buFont typeface="Courier New" panose="02070309020205020404" pitchFamily="49" charset="0"/>
                        <a:buChar char="o"/>
                      </a:pPr>
                      <a:r>
                        <a:rPr lang="en-US" sz="1000" dirty="0">
                          <a:solidFill>
                            <a:schemeClr val="dk1"/>
                          </a:solidFill>
                          <a:latin typeface="Cabin"/>
                          <a:ea typeface="Cabin"/>
                          <a:cs typeface="Cabin"/>
                          <a:sym typeface="Cabin"/>
                        </a:rPr>
                        <a:t>Immediate, short, and medium-term measures</a:t>
                      </a:r>
                    </a:p>
                    <a:p>
                      <a:pPr marL="0" marR="0" lvl="0" indent="0" algn="l" rtl="0">
                        <a:lnSpc>
                          <a:spcPct val="100000"/>
                        </a:lnSpc>
                        <a:spcBef>
                          <a:spcPts val="0"/>
                        </a:spcBef>
                        <a:spcAft>
                          <a:spcPts val="0"/>
                        </a:spcAft>
                        <a:buNone/>
                      </a:pPr>
                      <a:r>
                        <a:rPr lang="en-US" sz="1000" dirty="0">
                          <a:solidFill>
                            <a:schemeClr val="dk1"/>
                          </a:solidFill>
                          <a:latin typeface="Cabin"/>
                          <a:ea typeface="Cabin"/>
                          <a:cs typeface="Cabin"/>
                          <a:sym typeface="Cabin"/>
                        </a:rPr>
                        <a:t>Short</a:t>
                      </a:r>
                      <a:r>
                        <a:rPr lang="en-US" sz="1000" baseline="0" dirty="0">
                          <a:solidFill>
                            <a:schemeClr val="dk1"/>
                          </a:solidFill>
                          <a:latin typeface="Cabin"/>
                          <a:ea typeface="Cabin"/>
                          <a:cs typeface="Cabin"/>
                          <a:sym typeface="Cabin"/>
                        </a:rPr>
                        <a:t> and long term period</a:t>
                      </a:r>
                      <a:r>
                        <a:rPr lang="en-US" sz="1000" dirty="0">
                          <a:solidFill>
                            <a:schemeClr val="dk1"/>
                          </a:solidFill>
                          <a:latin typeface="Cabin"/>
                          <a:ea typeface="Cabin"/>
                          <a:cs typeface="Cabin"/>
                          <a:sym typeface="Cabin"/>
                        </a:rPr>
                        <a:t>:</a:t>
                      </a:r>
                    </a:p>
                    <a:p>
                      <a:pPr marL="171450" marR="0" lvl="0" indent="-171450" algn="l" rtl="0">
                        <a:lnSpc>
                          <a:spcPct val="100000"/>
                        </a:lnSpc>
                        <a:spcBef>
                          <a:spcPts val="0"/>
                        </a:spcBef>
                        <a:spcAft>
                          <a:spcPts val="0"/>
                        </a:spcAft>
                        <a:buFont typeface="Courier New" panose="02070309020205020404" pitchFamily="49" charset="0"/>
                        <a:buChar char="o"/>
                      </a:pPr>
                      <a:r>
                        <a:rPr lang="en-US" sz="1000" dirty="0">
                          <a:solidFill>
                            <a:schemeClr val="dk1"/>
                          </a:solidFill>
                          <a:latin typeface="Cabin"/>
                          <a:ea typeface="Cabin"/>
                          <a:cs typeface="Cabin"/>
                          <a:sym typeface="Cabin"/>
                        </a:rPr>
                        <a:t>€500 million short term: Households &amp; SMEs</a:t>
                      </a:r>
                    </a:p>
                    <a:p>
                      <a:pPr marL="171450" marR="0" lvl="0" indent="-171450" algn="l" rtl="0">
                        <a:lnSpc>
                          <a:spcPct val="100000"/>
                        </a:lnSpc>
                        <a:spcBef>
                          <a:spcPts val="0"/>
                        </a:spcBef>
                        <a:spcAft>
                          <a:spcPts val="0"/>
                        </a:spcAft>
                        <a:buFont typeface="Courier New" panose="02070309020205020404" pitchFamily="49" charset="0"/>
                        <a:buChar char="o"/>
                      </a:pPr>
                      <a:r>
                        <a:rPr lang="en-US" sz="1000" dirty="0">
                          <a:solidFill>
                            <a:schemeClr val="dk1"/>
                          </a:solidFill>
                          <a:latin typeface="Cabin"/>
                          <a:ea typeface="Cabin"/>
                          <a:cs typeface="Cabin"/>
                          <a:sym typeface="Cabin"/>
                        </a:rPr>
                        <a:t>€500 million long term: Diversification, renewables, interconnections</a:t>
                      </a:r>
                      <a:endParaRPr sz="1000" dirty="0">
                        <a:solidFill>
                          <a:schemeClr val="dk1"/>
                        </a:solidFill>
                        <a:latin typeface="Cabin"/>
                        <a:ea typeface="Cabin"/>
                        <a:cs typeface="Cabin"/>
                        <a:sym typeface="Cabin"/>
                      </a:endParaRPr>
                    </a:p>
                  </a:txBody>
                  <a:tcPr marL="91425" marR="91425" marT="91425" marB="91425" anchor="ctr">
                    <a:lnL w="9525" cap="flat" cmpd="sng" algn="ctr">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85825">
                <a:tc>
                  <a:txBody>
                    <a:bodyPr/>
                    <a:lstStyle/>
                    <a:p>
                      <a:pPr marL="0" lvl="0" indent="0" algn="l" rtl="0">
                        <a:lnSpc>
                          <a:spcPct val="100000"/>
                        </a:lnSpc>
                        <a:spcBef>
                          <a:spcPts val="0"/>
                        </a:spcBef>
                        <a:spcAft>
                          <a:spcPts val="0"/>
                        </a:spcAft>
                        <a:buNone/>
                      </a:pPr>
                      <a:r>
                        <a:rPr lang="en-US" sz="1000" b="1" dirty="0" err="1">
                          <a:solidFill>
                            <a:schemeClr val="dk1"/>
                          </a:solidFill>
                          <a:latin typeface="Cabin"/>
                          <a:ea typeface="Cabin"/>
                          <a:cs typeface="Cabin"/>
                          <a:sym typeface="Cabin"/>
                        </a:rPr>
                        <a:t>REPowerEU</a:t>
                      </a:r>
                      <a:r>
                        <a:rPr lang="en-US" sz="1000" b="1" dirty="0">
                          <a:solidFill>
                            <a:schemeClr val="dk1"/>
                          </a:solidFill>
                          <a:latin typeface="Cabin"/>
                          <a:ea typeface="Cabin"/>
                          <a:cs typeface="Cabin"/>
                          <a:sym typeface="Cabin"/>
                        </a:rPr>
                        <a:t> Project</a:t>
                      </a:r>
                      <a:endParaRPr sz="1000" b="1" u="sng" dirty="0">
                        <a:solidFill>
                          <a:schemeClr val="dk1"/>
                        </a:solidFill>
                        <a:latin typeface="Cabin"/>
                        <a:ea typeface="Cabin"/>
                        <a:cs typeface="Cabin"/>
                        <a:sym typeface="Cabin"/>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US" sz="1000" dirty="0">
                          <a:solidFill>
                            <a:schemeClr val="dk1"/>
                          </a:solidFill>
                          <a:latin typeface="Cabin"/>
                          <a:ea typeface="Cabin"/>
                          <a:cs typeface="Cabin"/>
                          <a:sym typeface="Cabin"/>
                        </a:rPr>
                        <a:t>Aims to cut EU's dependency on Russian energy (impact in WB)</a:t>
                      </a:r>
                    </a:p>
                    <a:p>
                      <a:pPr marL="171450" lvl="0" indent="-171450" algn="l" rtl="0">
                        <a:lnSpc>
                          <a:spcPct val="100000"/>
                        </a:lnSpc>
                        <a:spcBef>
                          <a:spcPts val="0"/>
                        </a:spcBef>
                        <a:spcAft>
                          <a:spcPts val="0"/>
                        </a:spcAft>
                        <a:buFont typeface="Courier New" panose="02070309020205020404" pitchFamily="49" charset="0"/>
                        <a:buChar char="o"/>
                      </a:pPr>
                      <a:r>
                        <a:rPr lang="en-US" sz="1000" dirty="0">
                          <a:solidFill>
                            <a:schemeClr val="dk1"/>
                          </a:solidFill>
                          <a:latin typeface="Cabin"/>
                          <a:ea typeface="Cabin"/>
                          <a:cs typeface="Cabin"/>
                          <a:sym typeface="Cabin"/>
                        </a:rPr>
                        <a:t>€300 billion plan</a:t>
                      </a:r>
                    </a:p>
                    <a:p>
                      <a:pPr marL="171450" lvl="0" indent="-171450" algn="l" rtl="0">
                        <a:lnSpc>
                          <a:spcPct val="100000"/>
                        </a:lnSpc>
                        <a:spcBef>
                          <a:spcPts val="0"/>
                        </a:spcBef>
                        <a:spcAft>
                          <a:spcPts val="0"/>
                        </a:spcAft>
                        <a:buFont typeface="Courier New" panose="02070309020205020404" pitchFamily="49" charset="0"/>
                        <a:buChar char="o"/>
                      </a:pPr>
                      <a:r>
                        <a:rPr lang="en-US" sz="1000" dirty="0">
                          <a:solidFill>
                            <a:schemeClr val="dk1"/>
                          </a:solidFill>
                          <a:latin typeface="Cabin"/>
                          <a:ea typeface="Cabin"/>
                          <a:cs typeface="Cabin"/>
                          <a:sym typeface="Cabin"/>
                        </a:rPr>
                        <a:t>By two-thirds by end of 2022</a:t>
                      </a:r>
                    </a:p>
                    <a:p>
                      <a:pPr marL="171450" lvl="0" indent="-171450" algn="l" rtl="0">
                        <a:lnSpc>
                          <a:spcPct val="100000"/>
                        </a:lnSpc>
                        <a:spcBef>
                          <a:spcPts val="0"/>
                        </a:spcBef>
                        <a:spcAft>
                          <a:spcPts val="0"/>
                        </a:spcAft>
                        <a:buFont typeface="Courier New" panose="02070309020205020404" pitchFamily="49" charset="0"/>
                        <a:buChar char="o"/>
                      </a:pPr>
                      <a:r>
                        <a:rPr lang="en-US" sz="1000" dirty="0">
                          <a:solidFill>
                            <a:schemeClr val="dk1"/>
                          </a:solidFill>
                          <a:latin typeface="Cabin"/>
                          <a:ea typeface="Cabin"/>
                          <a:cs typeface="Cabin"/>
                          <a:sym typeface="Cabin"/>
                        </a:rPr>
                        <a:t>Zero dependency by end of 2030</a:t>
                      </a:r>
                      <a:endParaRPr sz="1000" dirty="0">
                        <a:solidFill>
                          <a:schemeClr val="dk1"/>
                        </a:solidFill>
                        <a:latin typeface="Cabin"/>
                        <a:ea typeface="Cabin"/>
                        <a:cs typeface="Cabin"/>
                        <a:sym typeface="Cabin"/>
                      </a:endParaRPr>
                    </a:p>
                  </a:txBody>
                  <a:tcPr marL="91425" marR="91425" marT="91425" marB="91425" anchor="ctr">
                    <a:lnL w="9525" cap="flat" cmpd="sng" algn="ctr">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pic>
        <p:nvPicPr>
          <p:cNvPr id="4" name="Picture 3">
            <a:extLst>
              <a:ext uri="{FF2B5EF4-FFF2-40B4-BE49-F238E27FC236}">
                <a16:creationId xmlns:a16="http://schemas.microsoft.com/office/drawing/2014/main" id="{78A6AE4C-3C19-5C7E-7DC4-D199570D8DC8}"/>
              </a:ext>
            </a:extLst>
          </p:cNvPr>
          <p:cNvPicPr>
            <a:picLocks noChangeAspect="1"/>
          </p:cNvPicPr>
          <p:nvPr/>
        </p:nvPicPr>
        <p:blipFill>
          <a:blip r:embed="rId3"/>
          <a:stretch>
            <a:fillRect/>
          </a:stretch>
        </p:blipFill>
        <p:spPr>
          <a:xfrm>
            <a:off x="6747352" y="3047021"/>
            <a:ext cx="2448267" cy="1743318"/>
          </a:xfrm>
          <a:prstGeom prst="rect">
            <a:avLst/>
          </a:prstGeom>
        </p:spPr>
      </p:pic>
      <p:pic>
        <p:nvPicPr>
          <p:cNvPr id="5" name="Picture 4" descr="A map of europe with different colored countries/regions&#10;&#10;Description automatically generated">
            <a:extLst>
              <a:ext uri="{FF2B5EF4-FFF2-40B4-BE49-F238E27FC236}">
                <a16:creationId xmlns:a16="http://schemas.microsoft.com/office/drawing/2014/main" id="{63BC29BE-2CBD-6D20-FE2F-C848613AAD55}"/>
              </a:ext>
            </a:extLst>
          </p:cNvPr>
          <p:cNvPicPr>
            <a:picLocks noChangeAspect="1"/>
          </p:cNvPicPr>
          <p:nvPr/>
        </p:nvPicPr>
        <p:blipFill>
          <a:blip r:embed="rId4"/>
          <a:stretch>
            <a:fillRect/>
          </a:stretch>
        </p:blipFill>
        <p:spPr>
          <a:xfrm>
            <a:off x="5980471" y="1108347"/>
            <a:ext cx="3215148" cy="204343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6"/>
        <p:cNvGrpSpPr/>
        <p:nvPr/>
      </p:nvGrpSpPr>
      <p:grpSpPr>
        <a:xfrm>
          <a:off x="0" y="0"/>
          <a:ext cx="0" cy="0"/>
          <a:chOff x="0" y="0"/>
          <a:chExt cx="0" cy="0"/>
        </a:xfrm>
      </p:grpSpPr>
      <p:sp>
        <p:nvSpPr>
          <p:cNvPr id="907" name="Google Shape;907;p2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Energy Pipelines</a:t>
            </a:r>
            <a:endParaRPr dirty="0"/>
          </a:p>
        </p:txBody>
      </p:sp>
      <p:sp>
        <p:nvSpPr>
          <p:cNvPr id="908" name="Google Shape;908;p29"/>
          <p:cNvSpPr txBox="1">
            <a:spLocks noGrp="1"/>
          </p:cNvSpPr>
          <p:nvPr>
            <p:ph type="title" idx="2"/>
          </p:nvPr>
        </p:nvSpPr>
        <p:spPr>
          <a:xfrm>
            <a:off x="648929" y="1430152"/>
            <a:ext cx="1600646"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1400" dirty="0"/>
              <a:t>Turkish Stream Pipeline</a:t>
            </a:r>
            <a:endParaRPr lang="en" sz="1400" dirty="0"/>
          </a:p>
        </p:txBody>
      </p:sp>
      <p:sp>
        <p:nvSpPr>
          <p:cNvPr id="909" name="Google Shape;909;p29"/>
          <p:cNvSpPr txBox="1">
            <a:spLocks noGrp="1"/>
          </p:cNvSpPr>
          <p:nvPr>
            <p:ph type="title" idx="3"/>
          </p:nvPr>
        </p:nvSpPr>
        <p:spPr>
          <a:xfrm>
            <a:off x="818535" y="2863549"/>
            <a:ext cx="143104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1400" dirty="0"/>
              <a:t>Ionian-Adriatic Pipeline (IAP)</a:t>
            </a:r>
            <a:endParaRPr lang="en" sz="1400" dirty="0"/>
          </a:p>
        </p:txBody>
      </p:sp>
      <p:sp>
        <p:nvSpPr>
          <p:cNvPr id="910" name="Google Shape;910;p29"/>
          <p:cNvSpPr txBox="1">
            <a:spLocks noGrp="1"/>
          </p:cNvSpPr>
          <p:nvPr>
            <p:ph type="title" idx="4"/>
          </p:nvPr>
        </p:nvSpPr>
        <p:spPr>
          <a:xfrm>
            <a:off x="3338717" y="1430152"/>
            <a:ext cx="2014948"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1400" dirty="0"/>
              <a:t>Trans-Anatolian Natural Gas Pipeline (TANAP)</a:t>
            </a:r>
            <a:endParaRPr lang="en" sz="1400" dirty="0"/>
          </a:p>
        </p:txBody>
      </p:sp>
      <p:sp>
        <p:nvSpPr>
          <p:cNvPr id="911" name="Google Shape;911;p29"/>
          <p:cNvSpPr txBox="1">
            <a:spLocks noGrp="1"/>
          </p:cNvSpPr>
          <p:nvPr>
            <p:ph type="title" idx="5"/>
          </p:nvPr>
        </p:nvSpPr>
        <p:spPr>
          <a:xfrm>
            <a:off x="3508323" y="2863549"/>
            <a:ext cx="143104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1400" dirty="0"/>
              <a:t>Southern Gas Corridor (SGC)</a:t>
            </a:r>
            <a:endParaRPr lang="en" sz="1400" dirty="0"/>
          </a:p>
        </p:txBody>
      </p:sp>
      <p:sp>
        <p:nvSpPr>
          <p:cNvPr id="912" name="Google Shape;912;p29"/>
          <p:cNvSpPr txBox="1">
            <a:spLocks noGrp="1"/>
          </p:cNvSpPr>
          <p:nvPr>
            <p:ph type="title" idx="6"/>
          </p:nvPr>
        </p:nvSpPr>
        <p:spPr>
          <a:xfrm>
            <a:off x="6198306" y="1355775"/>
            <a:ext cx="2451623"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1400" dirty="0"/>
              <a:t>Trans-Adriatic Pipeline (TAP)</a:t>
            </a:r>
            <a:endParaRPr lang="en" sz="1400" dirty="0"/>
          </a:p>
        </p:txBody>
      </p:sp>
      <p:sp>
        <p:nvSpPr>
          <p:cNvPr id="914" name="Google Shape;914;p29"/>
          <p:cNvSpPr txBox="1">
            <a:spLocks noGrp="1"/>
          </p:cNvSpPr>
          <p:nvPr>
            <p:ph type="subTitle" idx="1"/>
          </p:nvPr>
        </p:nvSpPr>
        <p:spPr>
          <a:xfrm>
            <a:off x="66368" y="1928475"/>
            <a:ext cx="3017644" cy="7350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 typeface="Arial" panose="020B0604020202020204" pitchFamily="34" charset="0"/>
              <a:buChar char="•"/>
            </a:pPr>
            <a:r>
              <a:rPr lang="en-US" sz="1200" dirty="0"/>
              <a:t>Connects Russia to Turkey and Europe.</a:t>
            </a:r>
          </a:p>
          <a:p>
            <a:pPr marL="171450" lvl="0" indent="-171450" algn="l" rtl="0">
              <a:spcBef>
                <a:spcPts val="0"/>
              </a:spcBef>
              <a:spcAft>
                <a:spcPts val="0"/>
              </a:spcAft>
              <a:buFont typeface="Arial" panose="020B0604020202020204" pitchFamily="34" charset="0"/>
              <a:buChar char="•"/>
            </a:pPr>
            <a:r>
              <a:rPr lang="en-US" sz="1200" dirty="0"/>
              <a:t>Key transit countries: Serbia and Macedonia.</a:t>
            </a:r>
          </a:p>
        </p:txBody>
      </p:sp>
      <p:sp>
        <p:nvSpPr>
          <p:cNvPr id="915" name="Google Shape;915;p29"/>
          <p:cNvSpPr txBox="1">
            <a:spLocks noGrp="1"/>
          </p:cNvSpPr>
          <p:nvPr>
            <p:ph type="subTitle" idx="8"/>
          </p:nvPr>
        </p:nvSpPr>
        <p:spPr>
          <a:xfrm>
            <a:off x="2751989" y="1933167"/>
            <a:ext cx="3188403" cy="7350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 typeface="Arial" panose="020B0604020202020204" pitchFamily="34" charset="0"/>
              <a:buChar char="•"/>
            </a:pPr>
            <a:r>
              <a:rPr lang="en-US" sz="1200" dirty="0"/>
              <a:t>Starts in Azerbaijan, through Turkey.</a:t>
            </a:r>
          </a:p>
          <a:p>
            <a:pPr marL="171450" lvl="0" indent="-171450" algn="l" rtl="0">
              <a:spcBef>
                <a:spcPts val="0"/>
              </a:spcBef>
              <a:spcAft>
                <a:spcPts val="0"/>
              </a:spcAft>
              <a:buFont typeface="Arial" panose="020B0604020202020204" pitchFamily="34" charset="0"/>
              <a:buChar char="•"/>
            </a:pPr>
            <a:r>
              <a:rPr lang="en-US" sz="1200" dirty="0"/>
              <a:t>Passes through Bulgaria, Serbia, Hungary.</a:t>
            </a:r>
          </a:p>
        </p:txBody>
      </p:sp>
      <p:sp>
        <p:nvSpPr>
          <p:cNvPr id="916" name="Google Shape;916;p29"/>
          <p:cNvSpPr txBox="1">
            <a:spLocks noGrp="1"/>
          </p:cNvSpPr>
          <p:nvPr>
            <p:ph type="subTitle" idx="9"/>
          </p:nvPr>
        </p:nvSpPr>
        <p:spPr>
          <a:xfrm>
            <a:off x="5692683" y="1928475"/>
            <a:ext cx="3384949" cy="7350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 typeface="Arial" panose="020B0604020202020204" pitchFamily="34" charset="0"/>
              <a:buChar char="•"/>
            </a:pPr>
            <a:r>
              <a:rPr lang="en-US" sz="1200" dirty="0"/>
              <a:t>Connects Azerbaijani gas from TANAP through Greece, Albania to Italy.</a:t>
            </a:r>
          </a:p>
          <a:p>
            <a:pPr marL="171450" lvl="0" indent="-171450" algn="l" rtl="0">
              <a:spcBef>
                <a:spcPts val="0"/>
              </a:spcBef>
              <a:spcAft>
                <a:spcPts val="0"/>
              </a:spcAft>
              <a:buFont typeface="Arial" panose="020B0604020202020204" pitchFamily="34" charset="0"/>
              <a:buChar char="•"/>
            </a:pPr>
            <a:r>
              <a:rPr lang="en-US" sz="1200" dirty="0"/>
              <a:t>Reduces Western Europe's dependence on Russian gas.</a:t>
            </a:r>
          </a:p>
        </p:txBody>
      </p:sp>
      <p:sp>
        <p:nvSpPr>
          <p:cNvPr id="917" name="Google Shape;917;p29"/>
          <p:cNvSpPr txBox="1">
            <a:spLocks noGrp="1"/>
          </p:cNvSpPr>
          <p:nvPr>
            <p:ph type="subTitle" idx="13"/>
          </p:nvPr>
        </p:nvSpPr>
        <p:spPr>
          <a:xfrm>
            <a:off x="35985" y="3361850"/>
            <a:ext cx="2774278" cy="7350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 typeface="Arial" panose="020B0604020202020204" pitchFamily="34" charset="0"/>
              <a:buChar char="•"/>
            </a:pPr>
            <a:r>
              <a:rPr lang="en-US" sz="1200" dirty="0"/>
              <a:t>Connects Albania, Montenegro, Croatia to the Southern Gas Corridor</a:t>
            </a:r>
          </a:p>
        </p:txBody>
      </p:sp>
      <p:sp>
        <p:nvSpPr>
          <p:cNvPr id="918" name="Google Shape;918;p29"/>
          <p:cNvSpPr txBox="1">
            <a:spLocks noGrp="1"/>
          </p:cNvSpPr>
          <p:nvPr>
            <p:ph type="subTitle" idx="14"/>
          </p:nvPr>
        </p:nvSpPr>
        <p:spPr>
          <a:xfrm>
            <a:off x="2920180" y="3361850"/>
            <a:ext cx="4476135" cy="7350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 typeface="Arial" panose="020B0604020202020204" pitchFamily="34" charset="0"/>
              <a:buChar char="•"/>
            </a:pPr>
            <a:r>
              <a:rPr lang="en-US" sz="1200" dirty="0"/>
              <a:t>Transports gas from the Caspian and Middle East to Europe.</a:t>
            </a:r>
          </a:p>
          <a:p>
            <a:pPr marL="171450" lvl="0" indent="-171450" algn="l" rtl="0">
              <a:spcBef>
                <a:spcPts val="0"/>
              </a:spcBef>
              <a:spcAft>
                <a:spcPts val="0"/>
              </a:spcAft>
              <a:buFont typeface="Arial" panose="020B0604020202020204" pitchFamily="34" charset="0"/>
              <a:buChar char="•"/>
            </a:pPr>
            <a:r>
              <a:rPr lang="en-US" sz="1200" dirty="0"/>
              <a:t>Main source: Shah Deniz II field in the Caspian Sea.</a:t>
            </a:r>
          </a:p>
          <a:p>
            <a:pPr marL="171450" lvl="0" indent="-171450" algn="l" rtl="0">
              <a:spcBef>
                <a:spcPts val="0"/>
              </a:spcBef>
              <a:spcAft>
                <a:spcPts val="0"/>
              </a:spcAft>
              <a:buFont typeface="Arial" panose="020B0604020202020204" pitchFamily="34" charset="0"/>
              <a:buChar char="•"/>
            </a:pPr>
            <a:r>
              <a:rPr lang="en-US" sz="1200" dirty="0"/>
              <a:t>Includes pipelines: SCP, TAP, TANAP.</a:t>
            </a:r>
          </a:p>
        </p:txBody>
      </p:sp>
      <p:sp>
        <p:nvSpPr>
          <p:cNvPr id="920" name="Google Shape;920;p29"/>
          <p:cNvSpPr/>
          <p:nvPr/>
        </p:nvSpPr>
        <p:spPr>
          <a:xfrm>
            <a:off x="-524833" y="3559046"/>
            <a:ext cx="106" cy="106"/>
          </a:xfrm>
          <a:custGeom>
            <a:avLst/>
            <a:gdLst/>
            <a:ahLst/>
            <a:cxnLst/>
            <a:rect l="l" t="t" r="r" b="b"/>
            <a:pathLst>
              <a:path w="1" h="1" extrusionOk="0">
                <a:moveTo>
                  <a:pt x="1" y="0"/>
                </a:move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4"/>
        <p:cNvGrpSpPr/>
        <p:nvPr/>
      </p:nvGrpSpPr>
      <p:grpSpPr>
        <a:xfrm>
          <a:off x="0" y="0"/>
          <a:ext cx="0" cy="0"/>
          <a:chOff x="0" y="0"/>
          <a:chExt cx="0" cy="0"/>
        </a:xfrm>
      </p:grpSpPr>
      <p:pic>
        <p:nvPicPr>
          <p:cNvPr id="2056" name="Picture 8">
            <a:extLst>
              <a:ext uri="{FF2B5EF4-FFF2-40B4-BE49-F238E27FC236}">
                <a16:creationId xmlns:a16="http://schemas.microsoft.com/office/drawing/2014/main" id="{DEB6ED1E-4058-838A-BA29-0999035BF0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1384" y="2711958"/>
            <a:ext cx="4122616" cy="241955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Симулиране сейф Лунна повърхност turkish stream bulgaria удобен ...">
            <a:extLst>
              <a:ext uri="{FF2B5EF4-FFF2-40B4-BE49-F238E27FC236}">
                <a16:creationId xmlns:a16="http://schemas.microsoft.com/office/drawing/2014/main" id="{9206D957-F27E-E565-27F9-9821FF4035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982525" cy="244085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rans-Anatolian Natural Gas Pipeline (TANAP) gets $400M loan from the ...">
            <a:extLst>
              <a:ext uri="{FF2B5EF4-FFF2-40B4-BE49-F238E27FC236}">
                <a16:creationId xmlns:a16="http://schemas.microsoft.com/office/drawing/2014/main" id="{6F08CF09-DBB8-8A08-6067-8EA38C5791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2814" y="-28030"/>
            <a:ext cx="5031352" cy="307809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D99FEDE5-4639-1365-F6CD-2F07E7BBF7E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598693"/>
            <a:ext cx="5191125" cy="24288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61C69D3-CD23-C43A-8212-36CBFE5BA9D0}"/>
              </a:ext>
            </a:extLst>
          </p:cNvPr>
          <p:cNvSpPr txBox="1"/>
          <p:nvPr/>
        </p:nvSpPr>
        <p:spPr>
          <a:xfrm>
            <a:off x="7167716" y="3429000"/>
            <a:ext cx="1755058" cy="400110"/>
          </a:xfrm>
          <a:prstGeom prst="rect">
            <a:avLst/>
          </a:prstGeom>
          <a:noFill/>
        </p:spPr>
        <p:txBody>
          <a:bodyPr wrap="square" rtlCol="0">
            <a:spAutoFit/>
          </a:bodyPr>
          <a:lstStyle/>
          <a:p>
            <a:pPr algn="ctr"/>
            <a:r>
              <a:rPr lang="en-US" sz="1000" dirty="0">
                <a:highlight>
                  <a:srgbClr val="00FF00"/>
                </a:highlight>
              </a:rPr>
              <a:t>Ionian-Adriatic Pipeline (IAP)</a:t>
            </a:r>
          </a:p>
        </p:txBody>
      </p:sp>
      <p:sp>
        <p:nvSpPr>
          <p:cNvPr id="9" name="Arrow: Bent 8">
            <a:extLst>
              <a:ext uri="{FF2B5EF4-FFF2-40B4-BE49-F238E27FC236}">
                <a16:creationId xmlns:a16="http://schemas.microsoft.com/office/drawing/2014/main" id="{4C265036-2F48-BB7C-C6EF-E45B5D14273A}"/>
              </a:ext>
            </a:extLst>
          </p:cNvPr>
          <p:cNvSpPr/>
          <p:nvPr/>
        </p:nvSpPr>
        <p:spPr>
          <a:xfrm rot="11634496">
            <a:off x="6987846" y="3717130"/>
            <a:ext cx="1033617" cy="388819"/>
          </a:xfrm>
          <a:prstGeom prst="bentArrow">
            <a:avLst>
              <a:gd name="adj1" fmla="val 25000"/>
              <a:gd name="adj2" fmla="val 25000"/>
              <a:gd name="adj3" fmla="val 25000"/>
              <a:gd name="adj4" fmla="val 4632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Box 1">
            <a:extLst>
              <a:ext uri="{FF2B5EF4-FFF2-40B4-BE49-F238E27FC236}">
                <a16:creationId xmlns:a16="http://schemas.microsoft.com/office/drawing/2014/main" id="{DF89C0D9-977C-7EBF-CB2E-44BC9D70F181}"/>
              </a:ext>
            </a:extLst>
          </p:cNvPr>
          <p:cNvSpPr txBox="1"/>
          <p:nvPr/>
        </p:nvSpPr>
        <p:spPr>
          <a:xfrm>
            <a:off x="2129420" y="2952274"/>
            <a:ext cx="1196703" cy="646331"/>
          </a:xfrm>
          <a:prstGeom prst="rect">
            <a:avLst/>
          </a:prstGeom>
          <a:noFill/>
        </p:spPr>
        <p:txBody>
          <a:bodyPr wrap="square" rtlCol="0">
            <a:spAutoFit/>
          </a:bodyPr>
          <a:lstStyle/>
          <a:p>
            <a:r>
              <a:rPr lang="en-US" sz="1200" b="1" dirty="0">
                <a:effectLst/>
                <a:highlight>
                  <a:srgbClr val="C0C0C0"/>
                </a:highlight>
                <a:latin typeface="Times New Roman" panose="02020603050405020304" pitchFamily="18" charset="0"/>
                <a:ea typeface="Calibri" panose="020F0502020204030204" pitchFamily="34" charset="0"/>
              </a:rPr>
              <a:t>The Trans-Adriatic Pipeline </a:t>
            </a:r>
            <a:endParaRPr lang="en-US" sz="1200" dirty="0">
              <a:highlight>
                <a:srgbClr val="C0C0C0"/>
              </a:highlight>
            </a:endParaRPr>
          </a:p>
        </p:txBody>
      </p:sp>
      <p:sp>
        <p:nvSpPr>
          <p:cNvPr id="3" name="Arrow: Left 2">
            <a:extLst>
              <a:ext uri="{FF2B5EF4-FFF2-40B4-BE49-F238E27FC236}">
                <a16:creationId xmlns:a16="http://schemas.microsoft.com/office/drawing/2014/main" id="{18ECFB2B-C790-8A86-81AC-F243E2498314}"/>
              </a:ext>
            </a:extLst>
          </p:cNvPr>
          <p:cNvSpPr/>
          <p:nvPr/>
        </p:nvSpPr>
        <p:spPr>
          <a:xfrm>
            <a:off x="4712158" y="1057276"/>
            <a:ext cx="743621" cy="228056"/>
          </a:xfrm>
          <a:prstGeom prst="lef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61"/>
        <p:cNvGrpSpPr/>
        <p:nvPr/>
      </p:nvGrpSpPr>
      <p:grpSpPr>
        <a:xfrm>
          <a:off x="0" y="0"/>
          <a:ext cx="0" cy="0"/>
          <a:chOff x="0" y="0"/>
          <a:chExt cx="0" cy="0"/>
        </a:xfrm>
      </p:grpSpPr>
      <p:sp>
        <p:nvSpPr>
          <p:cNvPr id="1662" name="Google Shape;1662;p32"/>
          <p:cNvSpPr txBox="1">
            <a:spLocks noGrp="1"/>
          </p:cNvSpPr>
          <p:nvPr>
            <p:ph type="subTitle" idx="4"/>
          </p:nvPr>
        </p:nvSpPr>
        <p:spPr>
          <a:xfrm>
            <a:off x="4456188" y="782421"/>
            <a:ext cx="4129548" cy="454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1400" dirty="0"/>
              <a:t>Implications for the Western Balkans:</a:t>
            </a:r>
          </a:p>
        </p:txBody>
      </p:sp>
      <p:sp>
        <p:nvSpPr>
          <p:cNvPr id="1664" name="Google Shape;1664;p32"/>
          <p:cNvSpPr txBox="1">
            <a:spLocks noGrp="1"/>
          </p:cNvSpPr>
          <p:nvPr>
            <p:ph type="subTitle" idx="1"/>
          </p:nvPr>
        </p:nvSpPr>
        <p:spPr>
          <a:xfrm>
            <a:off x="3894239" y="1459155"/>
            <a:ext cx="4992329" cy="18075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 typeface="Wingdings" panose="05000000000000000000" pitchFamily="2" charset="2"/>
              <a:buChar char="§"/>
            </a:pPr>
            <a:r>
              <a:rPr lang="en-US" b="1" dirty="0"/>
              <a:t>Challenges:</a:t>
            </a:r>
            <a:r>
              <a:rPr lang="en-US" dirty="0"/>
              <a:t> Investment in new infrastructure, potential short-term energy price hikes.</a:t>
            </a:r>
          </a:p>
          <a:p>
            <a:pPr marL="171450" lvl="0" indent="-171450" algn="l" rtl="0">
              <a:spcBef>
                <a:spcPts val="0"/>
              </a:spcBef>
              <a:spcAft>
                <a:spcPts val="0"/>
              </a:spcAft>
              <a:buFont typeface="Wingdings" panose="05000000000000000000" pitchFamily="2" charset="2"/>
              <a:buChar char="§"/>
            </a:pPr>
            <a:r>
              <a:rPr lang="en-US" b="1" dirty="0"/>
              <a:t>Opportunities:</a:t>
            </a:r>
          </a:p>
          <a:p>
            <a:pPr marL="628650" lvl="1" indent="-171450" algn="l">
              <a:buFont typeface="Courier New" panose="02070309020205020404" pitchFamily="49" charset="0"/>
              <a:buChar char="o"/>
            </a:pPr>
            <a:r>
              <a:rPr lang="en-US" dirty="0"/>
              <a:t>Greater energy security &amp; diversification.</a:t>
            </a:r>
          </a:p>
          <a:p>
            <a:pPr marL="628650" lvl="1" indent="-171450" algn="l">
              <a:buFont typeface="Courier New" panose="02070309020205020404" pitchFamily="49" charset="0"/>
              <a:buChar char="o"/>
            </a:pPr>
            <a:r>
              <a:rPr lang="en-US" dirty="0"/>
              <a:t>Economic growth and job creation in renewable energy and energy efficiency sectors.</a:t>
            </a:r>
          </a:p>
          <a:p>
            <a:pPr marL="171450" lvl="0" indent="-171450" algn="l" rtl="0">
              <a:spcBef>
                <a:spcPts val="0"/>
              </a:spcBef>
              <a:spcAft>
                <a:spcPts val="0"/>
              </a:spcAft>
              <a:buFont typeface="Wingdings" panose="05000000000000000000" pitchFamily="2" charset="2"/>
              <a:buChar char="§"/>
            </a:pPr>
            <a:r>
              <a:rPr lang="en-US" b="1" dirty="0"/>
              <a:t>EU Support</a:t>
            </a:r>
            <a:r>
              <a:rPr lang="en-US" dirty="0"/>
              <a:t>:</a:t>
            </a:r>
          </a:p>
          <a:p>
            <a:pPr marL="171450" lvl="0" indent="-171450" algn="l" rtl="0">
              <a:spcBef>
                <a:spcPts val="0"/>
              </a:spcBef>
              <a:spcAft>
                <a:spcPts val="0"/>
              </a:spcAft>
              <a:buFont typeface="Wingdings" panose="05000000000000000000" pitchFamily="2" charset="2"/>
              <a:buChar char="ü"/>
            </a:pPr>
            <a:r>
              <a:rPr lang="en-US" dirty="0"/>
              <a:t>Financial and technical aid via the Just Transition Fund and </a:t>
            </a:r>
            <a:r>
              <a:rPr lang="en-US" dirty="0" err="1"/>
              <a:t>InvestEU</a:t>
            </a:r>
            <a:r>
              <a:rPr lang="en-US" dirty="0"/>
              <a:t>.</a:t>
            </a:r>
          </a:p>
          <a:p>
            <a:pPr marL="171450" lvl="0" indent="-171450" algn="l" rtl="0">
              <a:spcBef>
                <a:spcPts val="0"/>
              </a:spcBef>
              <a:spcAft>
                <a:spcPts val="0"/>
              </a:spcAft>
              <a:buFont typeface="Wingdings" panose="05000000000000000000" pitchFamily="2" charset="2"/>
              <a:buChar char="ü"/>
            </a:pPr>
            <a:r>
              <a:rPr lang="en-US" dirty="0"/>
              <a:t>Aims: Shift to low-carbon economy, enhance energy security, and EU energy market integration.</a:t>
            </a:r>
          </a:p>
        </p:txBody>
      </p:sp>
      <p:sp>
        <p:nvSpPr>
          <p:cNvPr id="1665" name="Google Shape;1665;p32"/>
          <p:cNvSpPr txBox="1">
            <a:spLocks noGrp="1"/>
          </p:cNvSpPr>
          <p:nvPr>
            <p:ph type="subTitle" idx="2"/>
          </p:nvPr>
        </p:nvSpPr>
        <p:spPr>
          <a:xfrm>
            <a:off x="102975" y="2388788"/>
            <a:ext cx="3881762" cy="18075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 typeface="Wingdings" panose="05000000000000000000" pitchFamily="2" charset="2"/>
              <a:buChar char="§"/>
            </a:pPr>
            <a:r>
              <a:rPr lang="en-US" dirty="0"/>
              <a:t>Goal: Achieve climate neutrality in Europe by 2050.</a:t>
            </a:r>
          </a:p>
          <a:p>
            <a:pPr marL="171450" lvl="0" indent="-171450" algn="l" rtl="0">
              <a:spcBef>
                <a:spcPts val="0"/>
              </a:spcBef>
              <a:spcAft>
                <a:spcPts val="0"/>
              </a:spcAft>
              <a:buFont typeface="Wingdings" panose="05000000000000000000" pitchFamily="2" charset="2"/>
              <a:buChar char="§"/>
            </a:pPr>
            <a:r>
              <a:rPr lang="en-US" dirty="0"/>
              <a:t>Since 2021, </a:t>
            </a:r>
            <a:r>
              <a:rPr lang="en-US" b="1" dirty="0"/>
              <a:t>€730 million</a:t>
            </a:r>
            <a:r>
              <a:rPr lang="en-US" dirty="0"/>
              <a:t> committed to support.</a:t>
            </a:r>
          </a:p>
          <a:p>
            <a:pPr marL="0" lvl="0" indent="0" algn="l" rtl="0">
              <a:spcBef>
                <a:spcPts val="0"/>
              </a:spcBef>
              <a:spcAft>
                <a:spcPts val="0"/>
              </a:spcAft>
              <a:buNone/>
            </a:pPr>
            <a:r>
              <a:rPr lang="en-US" b="1" dirty="0"/>
              <a:t>5 Pillar Areas:</a:t>
            </a:r>
          </a:p>
          <a:p>
            <a:pPr marL="685800" lvl="1" indent="-228600" algn="l">
              <a:buFont typeface="+mj-lt"/>
              <a:buAutoNum type="arabicPeriod"/>
            </a:pPr>
            <a:r>
              <a:rPr lang="en-US" dirty="0" err="1"/>
              <a:t>Decarbonisation</a:t>
            </a:r>
            <a:r>
              <a:rPr lang="en-US" dirty="0"/>
              <a:t> and climate resilience</a:t>
            </a:r>
          </a:p>
          <a:p>
            <a:pPr marL="685800" lvl="1" indent="-228600" algn="l">
              <a:buFont typeface="+mj-lt"/>
              <a:buAutoNum type="arabicPeriod"/>
            </a:pPr>
            <a:r>
              <a:rPr lang="en-US" dirty="0"/>
              <a:t>Circular economy</a:t>
            </a:r>
          </a:p>
          <a:p>
            <a:pPr marL="685800" lvl="1" indent="-228600" algn="l">
              <a:buFont typeface="+mj-lt"/>
              <a:buAutoNum type="arabicPeriod"/>
            </a:pPr>
            <a:r>
              <a:rPr lang="en-US" dirty="0"/>
              <a:t>Depollution (air, water &amp; soil)</a:t>
            </a:r>
          </a:p>
          <a:p>
            <a:pPr marL="685800" lvl="1" indent="-228600" algn="l">
              <a:buFont typeface="+mj-lt"/>
              <a:buAutoNum type="arabicPeriod"/>
            </a:pPr>
            <a:r>
              <a:rPr lang="en-US" dirty="0"/>
              <a:t>Sustainable food systems &amp; rural areas</a:t>
            </a:r>
          </a:p>
          <a:p>
            <a:pPr marL="685800" lvl="1" indent="-228600" algn="l">
              <a:buFont typeface="+mj-lt"/>
              <a:buAutoNum type="arabicPeriod"/>
            </a:pPr>
            <a:r>
              <a:rPr lang="en-US" dirty="0"/>
              <a:t>Biodiversity protection &amp; restoration</a:t>
            </a:r>
          </a:p>
        </p:txBody>
      </p:sp>
      <p:grpSp>
        <p:nvGrpSpPr>
          <p:cNvPr id="1667" name="Google Shape;1667;p32"/>
          <p:cNvGrpSpPr/>
          <p:nvPr/>
        </p:nvGrpSpPr>
        <p:grpSpPr>
          <a:xfrm>
            <a:off x="1806960" y="1459155"/>
            <a:ext cx="290650" cy="387026"/>
            <a:chOff x="775359" y="4044332"/>
            <a:chExt cx="290650" cy="387026"/>
          </a:xfrm>
        </p:grpSpPr>
        <p:sp>
          <p:nvSpPr>
            <p:cNvPr id="1668" name="Google Shape;1668;p32"/>
            <p:cNvSpPr/>
            <p:nvPr/>
          </p:nvSpPr>
          <p:spPr>
            <a:xfrm>
              <a:off x="775359" y="4364420"/>
              <a:ext cx="290650" cy="66937"/>
            </a:xfrm>
            <a:custGeom>
              <a:avLst/>
              <a:gdLst/>
              <a:ahLst/>
              <a:cxnLst/>
              <a:rect l="l" t="t" r="r" b="b"/>
              <a:pathLst>
                <a:path w="8693" h="2002" extrusionOk="0">
                  <a:moveTo>
                    <a:pt x="4549" y="1"/>
                  </a:moveTo>
                  <a:lnTo>
                    <a:pt x="0" y="977"/>
                  </a:lnTo>
                  <a:lnTo>
                    <a:pt x="0" y="1811"/>
                  </a:lnTo>
                  <a:cubicBezTo>
                    <a:pt x="0" y="1906"/>
                    <a:pt x="48" y="2001"/>
                    <a:pt x="167" y="2001"/>
                  </a:cubicBezTo>
                  <a:lnTo>
                    <a:pt x="8502" y="2001"/>
                  </a:lnTo>
                  <a:cubicBezTo>
                    <a:pt x="8597" y="2001"/>
                    <a:pt x="8693" y="1906"/>
                    <a:pt x="8693" y="1811"/>
                  </a:cubicBezTo>
                  <a:lnTo>
                    <a:pt x="8693" y="977"/>
                  </a:lnTo>
                  <a:close/>
                  <a:moveTo>
                    <a:pt x="4549" y="1"/>
                  </a:move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2"/>
            <p:cNvSpPr/>
            <p:nvPr/>
          </p:nvSpPr>
          <p:spPr>
            <a:xfrm>
              <a:off x="793682" y="4283203"/>
              <a:ext cx="250027" cy="113111"/>
            </a:xfrm>
            <a:custGeom>
              <a:avLst/>
              <a:gdLst/>
              <a:ahLst/>
              <a:cxnLst/>
              <a:rect l="l" t="t" r="r" b="b"/>
              <a:pathLst>
                <a:path w="7478" h="3383" extrusionOk="0">
                  <a:moveTo>
                    <a:pt x="2048" y="1"/>
                  </a:moveTo>
                  <a:lnTo>
                    <a:pt x="881" y="1"/>
                  </a:lnTo>
                  <a:cubicBezTo>
                    <a:pt x="738" y="1"/>
                    <a:pt x="595" y="72"/>
                    <a:pt x="572" y="167"/>
                  </a:cubicBezTo>
                  <a:lnTo>
                    <a:pt x="0" y="1787"/>
                  </a:lnTo>
                  <a:lnTo>
                    <a:pt x="3644" y="3382"/>
                  </a:lnTo>
                  <a:lnTo>
                    <a:pt x="5263" y="3382"/>
                  </a:lnTo>
                  <a:lnTo>
                    <a:pt x="7478" y="1572"/>
                  </a:lnTo>
                  <a:lnTo>
                    <a:pt x="7216" y="763"/>
                  </a:lnTo>
                  <a:close/>
                  <a:moveTo>
                    <a:pt x="2048" y="1"/>
                  </a:move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2"/>
            <p:cNvSpPr/>
            <p:nvPr/>
          </p:nvSpPr>
          <p:spPr>
            <a:xfrm>
              <a:off x="959294" y="4282400"/>
              <a:ext cx="74092" cy="43031"/>
            </a:xfrm>
            <a:custGeom>
              <a:avLst/>
              <a:gdLst/>
              <a:ahLst/>
              <a:cxnLst/>
              <a:rect l="l" t="t" r="r" b="b"/>
              <a:pathLst>
                <a:path w="2216" h="1287" extrusionOk="0">
                  <a:moveTo>
                    <a:pt x="572" y="25"/>
                  </a:moveTo>
                  <a:cubicBezTo>
                    <a:pt x="381" y="263"/>
                    <a:pt x="215" y="501"/>
                    <a:pt x="0" y="691"/>
                  </a:cubicBezTo>
                  <a:cubicBezTo>
                    <a:pt x="310" y="1263"/>
                    <a:pt x="1334" y="1287"/>
                    <a:pt x="2215" y="810"/>
                  </a:cubicBezTo>
                  <a:lnTo>
                    <a:pt x="2001" y="191"/>
                  </a:lnTo>
                  <a:cubicBezTo>
                    <a:pt x="1977" y="72"/>
                    <a:pt x="1858" y="1"/>
                    <a:pt x="1691" y="1"/>
                  </a:cubicBezTo>
                  <a:lnTo>
                    <a:pt x="572" y="1"/>
                  </a:lnTo>
                  <a:close/>
                  <a:moveTo>
                    <a:pt x="572" y="25"/>
                  </a:moveTo>
                  <a:close/>
                </a:path>
              </a:pathLst>
            </a:custGeom>
            <a:solidFill>
              <a:srgbClr val="FBCD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2"/>
            <p:cNvSpPr/>
            <p:nvPr/>
          </p:nvSpPr>
          <p:spPr>
            <a:xfrm>
              <a:off x="959294" y="4337336"/>
              <a:ext cx="105922" cy="61353"/>
            </a:xfrm>
            <a:custGeom>
              <a:avLst/>
              <a:gdLst/>
              <a:ahLst/>
              <a:cxnLst/>
              <a:rect l="l" t="t" r="r" b="b"/>
              <a:pathLst>
                <a:path w="3168" h="1835" extrusionOk="0">
                  <a:moveTo>
                    <a:pt x="1310" y="453"/>
                  </a:moveTo>
                  <a:cubicBezTo>
                    <a:pt x="548" y="191"/>
                    <a:pt x="0" y="787"/>
                    <a:pt x="262" y="1835"/>
                  </a:cubicBezTo>
                  <a:lnTo>
                    <a:pt x="3168" y="1835"/>
                  </a:lnTo>
                  <a:lnTo>
                    <a:pt x="2525" y="1"/>
                  </a:lnTo>
                  <a:cubicBezTo>
                    <a:pt x="2168" y="406"/>
                    <a:pt x="1882" y="644"/>
                    <a:pt x="1310" y="453"/>
                  </a:cubicBezTo>
                  <a:close/>
                  <a:moveTo>
                    <a:pt x="1310" y="453"/>
                  </a:moveTo>
                  <a:close/>
                </a:path>
              </a:pathLst>
            </a:custGeom>
            <a:solidFill>
              <a:srgbClr val="FBCD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2"/>
            <p:cNvSpPr/>
            <p:nvPr/>
          </p:nvSpPr>
          <p:spPr>
            <a:xfrm>
              <a:off x="775359" y="4319849"/>
              <a:ext cx="140160" cy="77268"/>
            </a:xfrm>
            <a:custGeom>
              <a:avLst/>
              <a:gdLst/>
              <a:ahLst/>
              <a:cxnLst/>
              <a:rect l="l" t="t" r="r" b="b"/>
              <a:pathLst>
                <a:path w="4192" h="2311" extrusionOk="0">
                  <a:moveTo>
                    <a:pt x="2286" y="810"/>
                  </a:moveTo>
                  <a:cubicBezTo>
                    <a:pt x="2072" y="0"/>
                    <a:pt x="1191" y="24"/>
                    <a:pt x="572" y="714"/>
                  </a:cubicBezTo>
                  <a:lnTo>
                    <a:pt x="0" y="2310"/>
                  </a:lnTo>
                  <a:lnTo>
                    <a:pt x="4192" y="2310"/>
                  </a:lnTo>
                  <a:cubicBezTo>
                    <a:pt x="3858" y="1786"/>
                    <a:pt x="3715" y="1357"/>
                    <a:pt x="3168" y="1310"/>
                  </a:cubicBezTo>
                  <a:cubicBezTo>
                    <a:pt x="2644" y="1286"/>
                    <a:pt x="2429" y="1357"/>
                    <a:pt x="2286" y="810"/>
                  </a:cubicBezTo>
                  <a:close/>
                  <a:moveTo>
                    <a:pt x="2286" y="810"/>
                  </a:moveTo>
                  <a:close/>
                </a:path>
              </a:pathLst>
            </a:custGeom>
            <a:solidFill>
              <a:srgbClr val="FBCD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2"/>
            <p:cNvSpPr/>
            <p:nvPr/>
          </p:nvSpPr>
          <p:spPr>
            <a:xfrm>
              <a:off x="1023793" y="4397087"/>
              <a:ext cx="41426" cy="34271"/>
            </a:xfrm>
            <a:custGeom>
              <a:avLst/>
              <a:gdLst/>
              <a:ahLst/>
              <a:cxnLst/>
              <a:rect l="l" t="t" r="r" b="b"/>
              <a:pathLst>
                <a:path w="1239" h="1025" extrusionOk="0">
                  <a:moveTo>
                    <a:pt x="1239" y="0"/>
                  </a:moveTo>
                  <a:lnTo>
                    <a:pt x="191" y="0"/>
                  </a:lnTo>
                  <a:lnTo>
                    <a:pt x="191" y="834"/>
                  </a:lnTo>
                  <a:cubicBezTo>
                    <a:pt x="191" y="929"/>
                    <a:pt x="96" y="1024"/>
                    <a:pt x="0" y="1024"/>
                  </a:cubicBezTo>
                  <a:lnTo>
                    <a:pt x="1048" y="1024"/>
                  </a:lnTo>
                  <a:cubicBezTo>
                    <a:pt x="1143" y="1024"/>
                    <a:pt x="1239" y="929"/>
                    <a:pt x="1239" y="834"/>
                  </a:cubicBezTo>
                  <a:close/>
                  <a:moveTo>
                    <a:pt x="1239" y="0"/>
                  </a:move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2"/>
            <p:cNvSpPr/>
            <p:nvPr/>
          </p:nvSpPr>
          <p:spPr>
            <a:xfrm>
              <a:off x="969659" y="4283203"/>
              <a:ext cx="62925" cy="37447"/>
            </a:xfrm>
            <a:custGeom>
              <a:avLst/>
              <a:gdLst/>
              <a:ahLst/>
              <a:cxnLst/>
              <a:rect l="l" t="t" r="r" b="b"/>
              <a:pathLst>
                <a:path w="1882" h="1120" extrusionOk="0">
                  <a:moveTo>
                    <a:pt x="262" y="1"/>
                  </a:moveTo>
                  <a:cubicBezTo>
                    <a:pt x="167" y="120"/>
                    <a:pt x="71" y="239"/>
                    <a:pt x="0" y="310"/>
                  </a:cubicBezTo>
                  <a:cubicBezTo>
                    <a:pt x="381" y="548"/>
                    <a:pt x="667" y="834"/>
                    <a:pt x="905" y="1120"/>
                  </a:cubicBezTo>
                  <a:cubicBezTo>
                    <a:pt x="1238" y="1096"/>
                    <a:pt x="1572" y="977"/>
                    <a:pt x="1881" y="834"/>
                  </a:cubicBezTo>
                  <a:lnTo>
                    <a:pt x="1691" y="191"/>
                  </a:lnTo>
                  <a:cubicBezTo>
                    <a:pt x="1667" y="72"/>
                    <a:pt x="1524" y="24"/>
                    <a:pt x="1381" y="24"/>
                  </a:cubicBezTo>
                  <a:lnTo>
                    <a:pt x="262" y="24"/>
                  </a:lnTo>
                  <a:close/>
                  <a:moveTo>
                    <a:pt x="262" y="1"/>
                  </a:moveTo>
                  <a:close/>
                </a:path>
              </a:pathLst>
            </a:custGeom>
            <a:solidFill>
              <a:srgbClr val="FBCD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2"/>
            <p:cNvSpPr/>
            <p:nvPr/>
          </p:nvSpPr>
          <p:spPr>
            <a:xfrm>
              <a:off x="1001491" y="4311089"/>
              <a:ext cx="41426" cy="43800"/>
            </a:xfrm>
            <a:custGeom>
              <a:avLst/>
              <a:gdLst/>
              <a:ahLst/>
              <a:cxnLst/>
              <a:rect l="l" t="t" r="r" b="b"/>
              <a:pathLst>
                <a:path w="1239" h="1310" extrusionOk="0">
                  <a:moveTo>
                    <a:pt x="977" y="0"/>
                  </a:moveTo>
                  <a:cubicBezTo>
                    <a:pt x="644" y="167"/>
                    <a:pt x="286" y="262"/>
                    <a:pt x="1" y="286"/>
                  </a:cubicBezTo>
                  <a:cubicBezTo>
                    <a:pt x="239" y="595"/>
                    <a:pt x="382" y="953"/>
                    <a:pt x="405" y="1310"/>
                  </a:cubicBezTo>
                  <a:cubicBezTo>
                    <a:pt x="763" y="1310"/>
                    <a:pt x="1001" y="1096"/>
                    <a:pt x="1239" y="786"/>
                  </a:cubicBezTo>
                  <a:close/>
                  <a:moveTo>
                    <a:pt x="977" y="0"/>
                  </a:move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2"/>
            <p:cNvSpPr/>
            <p:nvPr/>
          </p:nvSpPr>
          <p:spPr>
            <a:xfrm>
              <a:off x="1003096" y="4337336"/>
              <a:ext cx="60551" cy="59782"/>
            </a:xfrm>
            <a:custGeom>
              <a:avLst/>
              <a:gdLst/>
              <a:ahLst/>
              <a:cxnLst/>
              <a:rect l="l" t="t" r="r" b="b"/>
              <a:pathLst>
                <a:path w="1811" h="1788" extrusionOk="0">
                  <a:moveTo>
                    <a:pt x="1191" y="1"/>
                  </a:moveTo>
                  <a:cubicBezTo>
                    <a:pt x="929" y="334"/>
                    <a:pt x="691" y="549"/>
                    <a:pt x="357" y="525"/>
                  </a:cubicBezTo>
                  <a:lnTo>
                    <a:pt x="357" y="715"/>
                  </a:lnTo>
                  <a:cubicBezTo>
                    <a:pt x="357" y="1120"/>
                    <a:pt x="238" y="1477"/>
                    <a:pt x="0" y="1787"/>
                  </a:cubicBezTo>
                  <a:lnTo>
                    <a:pt x="1810" y="1787"/>
                  </a:lnTo>
                  <a:close/>
                  <a:moveTo>
                    <a:pt x="1191" y="1"/>
                  </a:moveTo>
                  <a:close/>
                </a:path>
              </a:pathLst>
            </a:custGeom>
            <a:solidFill>
              <a:srgbClr val="FBCD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2"/>
            <p:cNvSpPr/>
            <p:nvPr/>
          </p:nvSpPr>
          <p:spPr>
            <a:xfrm>
              <a:off x="787295" y="4044332"/>
              <a:ext cx="264371" cy="306566"/>
            </a:xfrm>
            <a:custGeom>
              <a:avLst/>
              <a:gdLst/>
              <a:ahLst/>
              <a:cxnLst/>
              <a:rect l="l" t="t" r="r" b="b"/>
              <a:pathLst>
                <a:path w="7907" h="9169" extrusionOk="0">
                  <a:moveTo>
                    <a:pt x="2668" y="7740"/>
                  </a:moveTo>
                  <a:cubicBezTo>
                    <a:pt x="2025" y="6835"/>
                    <a:pt x="1286" y="6001"/>
                    <a:pt x="882" y="4930"/>
                  </a:cubicBezTo>
                  <a:cubicBezTo>
                    <a:pt x="0" y="2429"/>
                    <a:pt x="1334" y="24"/>
                    <a:pt x="3954" y="0"/>
                  </a:cubicBezTo>
                  <a:cubicBezTo>
                    <a:pt x="6573" y="0"/>
                    <a:pt x="7907" y="2429"/>
                    <a:pt x="7026" y="4930"/>
                  </a:cubicBezTo>
                  <a:cubicBezTo>
                    <a:pt x="6573" y="6216"/>
                    <a:pt x="5216" y="7859"/>
                    <a:pt x="4263" y="8859"/>
                  </a:cubicBezTo>
                  <a:cubicBezTo>
                    <a:pt x="3978" y="9169"/>
                    <a:pt x="3978" y="9169"/>
                    <a:pt x="3692" y="8859"/>
                  </a:cubicBezTo>
                  <a:cubicBezTo>
                    <a:pt x="3335" y="8502"/>
                    <a:pt x="3001" y="8121"/>
                    <a:pt x="2668" y="7740"/>
                  </a:cubicBezTo>
                  <a:close/>
                  <a:moveTo>
                    <a:pt x="2668" y="7740"/>
                  </a:move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2"/>
            <p:cNvSpPr/>
            <p:nvPr/>
          </p:nvSpPr>
          <p:spPr>
            <a:xfrm>
              <a:off x="836648" y="4074592"/>
              <a:ext cx="165670" cy="165637"/>
            </a:xfrm>
            <a:custGeom>
              <a:avLst/>
              <a:gdLst/>
              <a:ahLst/>
              <a:cxnLst/>
              <a:rect l="l" t="t" r="r" b="b"/>
              <a:pathLst>
                <a:path w="4955" h="4954" extrusionOk="0">
                  <a:moveTo>
                    <a:pt x="1" y="2477"/>
                  </a:moveTo>
                  <a:cubicBezTo>
                    <a:pt x="1" y="3858"/>
                    <a:pt x="1120" y="4954"/>
                    <a:pt x="2478" y="4954"/>
                  </a:cubicBezTo>
                  <a:cubicBezTo>
                    <a:pt x="3859" y="4954"/>
                    <a:pt x="4954" y="3858"/>
                    <a:pt x="4954" y="2477"/>
                  </a:cubicBezTo>
                  <a:cubicBezTo>
                    <a:pt x="4954" y="1120"/>
                    <a:pt x="3859" y="0"/>
                    <a:pt x="2478" y="0"/>
                  </a:cubicBezTo>
                  <a:cubicBezTo>
                    <a:pt x="1120" y="0"/>
                    <a:pt x="1" y="1143"/>
                    <a:pt x="1" y="2477"/>
                  </a:cubicBezTo>
                  <a:close/>
                  <a:moveTo>
                    <a:pt x="1" y="2477"/>
                  </a:move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2"/>
            <p:cNvSpPr/>
            <p:nvPr/>
          </p:nvSpPr>
          <p:spPr>
            <a:xfrm>
              <a:off x="882857" y="4101642"/>
              <a:ext cx="73290" cy="105956"/>
            </a:xfrm>
            <a:custGeom>
              <a:avLst/>
              <a:gdLst/>
              <a:ahLst/>
              <a:cxnLst/>
              <a:rect l="l" t="t" r="r" b="b"/>
              <a:pathLst>
                <a:path w="2192" h="3169" extrusionOk="0">
                  <a:moveTo>
                    <a:pt x="0" y="2097"/>
                  </a:moveTo>
                  <a:cubicBezTo>
                    <a:pt x="0" y="2811"/>
                    <a:pt x="524" y="3168"/>
                    <a:pt x="1096" y="3168"/>
                  </a:cubicBezTo>
                  <a:cubicBezTo>
                    <a:pt x="1643" y="3168"/>
                    <a:pt x="2191" y="2811"/>
                    <a:pt x="2191" y="2097"/>
                  </a:cubicBezTo>
                  <a:cubicBezTo>
                    <a:pt x="2191" y="1525"/>
                    <a:pt x="1477" y="572"/>
                    <a:pt x="1191" y="120"/>
                  </a:cubicBezTo>
                  <a:cubicBezTo>
                    <a:pt x="1120" y="1"/>
                    <a:pt x="1072" y="1"/>
                    <a:pt x="1000" y="120"/>
                  </a:cubicBezTo>
                  <a:cubicBezTo>
                    <a:pt x="715" y="549"/>
                    <a:pt x="0" y="1525"/>
                    <a:pt x="0" y="2097"/>
                  </a:cubicBezTo>
                  <a:close/>
                  <a:moveTo>
                    <a:pt x="0" y="2097"/>
                  </a:moveTo>
                  <a:close/>
                </a:path>
              </a:pathLst>
            </a:custGeom>
            <a:solidFill>
              <a:srgbClr val="FBCD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2"/>
            <p:cNvSpPr/>
            <p:nvPr/>
          </p:nvSpPr>
          <p:spPr>
            <a:xfrm>
              <a:off x="894794" y="4101642"/>
              <a:ext cx="61353" cy="105956"/>
            </a:xfrm>
            <a:custGeom>
              <a:avLst/>
              <a:gdLst/>
              <a:ahLst/>
              <a:cxnLst/>
              <a:rect l="l" t="t" r="r" b="b"/>
              <a:pathLst>
                <a:path w="1835" h="3169" extrusionOk="0">
                  <a:moveTo>
                    <a:pt x="1072" y="1811"/>
                  </a:moveTo>
                  <a:cubicBezTo>
                    <a:pt x="1072" y="2525"/>
                    <a:pt x="524" y="2882"/>
                    <a:pt x="0" y="2882"/>
                  </a:cubicBezTo>
                  <a:cubicBezTo>
                    <a:pt x="215" y="3073"/>
                    <a:pt x="477" y="3168"/>
                    <a:pt x="739" y="3168"/>
                  </a:cubicBezTo>
                  <a:cubicBezTo>
                    <a:pt x="1286" y="3168"/>
                    <a:pt x="1834" y="2811"/>
                    <a:pt x="1834" y="2097"/>
                  </a:cubicBezTo>
                  <a:cubicBezTo>
                    <a:pt x="1834" y="1525"/>
                    <a:pt x="1120" y="572"/>
                    <a:pt x="834" y="120"/>
                  </a:cubicBezTo>
                  <a:cubicBezTo>
                    <a:pt x="763" y="1"/>
                    <a:pt x="715" y="1"/>
                    <a:pt x="643" y="120"/>
                  </a:cubicBezTo>
                  <a:cubicBezTo>
                    <a:pt x="596" y="215"/>
                    <a:pt x="524" y="311"/>
                    <a:pt x="453" y="406"/>
                  </a:cubicBezTo>
                  <a:cubicBezTo>
                    <a:pt x="739" y="858"/>
                    <a:pt x="1072" y="1430"/>
                    <a:pt x="1072" y="1811"/>
                  </a:cubicBezTo>
                  <a:close/>
                  <a:moveTo>
                    <a:pt x="1072" y="1811"/>
                  </a:moveTo>
                  <a:close/>
                </a:path>
              </a:pathLst>
            </a:custGeom>
            <a:solidFill>
              <a:srgbClr val="FBCD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2"/>
            <p:cNvSpPr/>
            <p:nvPr/>
          </p:nvSpPr>
          <p:spPr>
            <a:xfrm>
              <a:off x="950533" y="4080945"/>
              <a:ext cx="52593" cy="152129"/>
            </a:xfrm>
            <a:custGeom>
              <a:avLst/>
              <a:gdLst/>
              <a:ahLst/>
              <a:cxnLst/>
              <a:rect l="l" t="t" r="r" b="b"/>
              <a:pathLst>
                <a:path w="1573" h="4550" extrusionOk="0">
                  <a:moveTo>
                    <a:pt x="0" y="1"/>
                  </a:moveTo>
                  <a:cubicBezTo>
                    <a:pt x="739" y="953"/>
                    <a:pt x="953" y="2358"/>
                    <a:pt x="477" y="3740"/>
                  </a:cubicBezTo>
                  <a:cubicBezTo>
                    <a:pt x="381" y="4025"/>
                    <a:pt x="262" y="4287"/>
                    <a:pt x="96" y="4549"/>
                  </a:cubicBezTo>
                  <a:cubicBezTo>
                    <a:pt x="953" y="4168"/>
                    <a:pt x="1572" y="3311"/>
                    <a:pt x="1572" y="2287"/>
                  </a:cubicBezTo>
                  <a:cubicBezTo>
                    <a:pt x="1548" y="1239"/>
                    <a:pt x="929" y="358"/>
                    <a:pt x="0" y="1"/>
                  </a:cubicBezTo>
                  <a:close/>
                  <a:moveTo>
                    <a:pt x="0" y="1"/>
                  </a:move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2"/>
            <p:cNvSpPr/>
            <p:nvPr/>
          </p:nvSpPr>
          <p:spPr>
            <a:xfrm>
              <a:off x="890815" y="4044332"/>
              <a:ext cx="162461" cy="306566"/>
            </a:xfrm>
            <a:custGeom>
              <a:avLst/>
              <a:gdLst/>
              <a:ahLst/>
              <a:cxnLst/>
              <a:rect l="l" t="t" r="r" b="b"/>
              <a:pathLst>
                <a:path w="4859" h="9169" extrusionOk="0">
                  <a:moveTo>
                    <a:pt x="1786" y="1096"/>
                  </a:moveTo>
                  <a:cubicBezTo>
                    <a:pt x="2715" y="1453"/>
                    <a:pt x="3358" y="2334"/>
                    <a:pt x="3358" y="3382"/>
                  </a:cubicBezTo>
                  <a:cubicBezTo>
                    <a:pt x="3358" y="4406"/>
                    <a:pt x="2763" y="5263"/>
                    <a:pt x="1882" y="5644"/>
                  </a:cubicBezTo>
                  <a:cubicBezTo>
                    <a:pt x="1548" y="6216"/>
                    <a:pt x="1120" y="6811"/>
                    <a:pt x="691" y="7383"/>
                  </a:cubicBezTo>
                  <a:cubicBezTo>
                    <a:pt x="453" y="7669"/>
                    <a:pt x="239" y="7930"/>
                    <a:pt x="0" y="8169"/>
                  </a:cubicBezTo>
                  <a:cubicBezTo>
                    <a:pt x="215" y="8407"/>
                    <a:pt x="381" y="8621"/>
                    <a:pt x="596" y="8859"/>
                  </a:cubicBezTo>
                  <a:cubicBezTo>
                    <a:pt x="858" y="9169"/>
                    <a:pt x="858" y="9169"/>
                    <a:pt x="1167" y="8859"/>
                  </a:cubicBezTo>
                  <a:cubicBezTo>
                    <a:pt x="1429" y="8573"/>
                    <a:pt x="1763" y="8216"/>
                    <a:pt x="2072" y="7811"/>
                  </a:cubicBezTo>
                  <a:cubicBezTo>
                    <a:pt x="2144" y="7764"/>
                    <a:pt x="2191" y="7692"/>
                    <a:pt x="2263" y="7621"/>
                  </a:cubicBezTo>
                  <a:cubicBezTo>
                    <a:pt x="2287" y="7549"/>
                    <a:pt x="2358" y="7502"/>
                    <a:pt x="2382" y="7454"/>
                  </a:cubicBezTo>
                  <a:cubicBezTo>
                    <a:pt x="2477" y="7335"/>
                    <a:pt x="2549" y="7264"/>
                    <a:pt x="2644" y="7145"/>
                  </a:cubicBezTo>
                  <a:cubicBezTo>
                    <a:pt x="3215" y="6383"/>
                    <a:pt x="3715" y="5620"/>
                    <a:pt x="3954" y="4930"/>
                  </a:cubicBezTo>
                  <a:cubicBezTo>
                    <a:pt x="4859" y="2429"/>
                    <a:pt x="3501" y="24"/>
                    <a:pt x="882" y="0"/>
                  </a:cubicBezTo>
                  <a:cubicBezTo>
                    <a:pt x="643" y="0"/>
                    <a:pt x="453" y="24"/>
                    <a:pt x="239" y="48"/>
                  </a:cubicBezTo>
                  <a:cubicBezTo>
                    <a:pt x="858" y="262"/>
                    <a:pt x="1405" y="619"/>
                    <a:pt x="1786" y="1096"/>
                  </a:cubicBezTo>
                  <a:close/>
                  <a:moveTo>
                    <a:pt x="1786" y="1096"/>
                  </a:move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2" descr="European Green Deal: Perseguire Un Futuro Sostenibile">
            <a:extLst>
              <a:ext uri="{FF2B5EF4-FFF2-40B4-BE49-F238E27FC236}">
                <a16:creationId xmlns:a16="http://schemas.microsoft.com/office/drawing/2014/main" id="{1702BC93-CE3B-D907-C360-11B36381D9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366"/>
            <a:ext cx="3229898" cy="161494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Arrow: Down 5">
            <a:extLst>
              <a:ext uri="{FF2B5EF4-FFF2-40B4-BE49-F238E27FC236}">
                <a16:creationId xmlns:a16="http://schemas.microsoft.com/office/drawing/2014/main" id="{CBD1FD3C-F19E-DA27-0BA1-8BF5D772259A}"/>
              </a:ext>
            </a:extLst>
          </p:cNvPr>
          <p:cNvSpPr/>
          <p:nvPr/>
        </p:nvSpPr>
        <p:spPr>
          <a:xfrm>
            <a:off x="1761699" y="1339840"/>
            <a:ext cx="370841" cy="1108391"/>
          </a:xfrm>
          <a:prstGeom prst="downArrow">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aph of power exchange&#10;&#10;Description automatically generated">
            <a:extLst>
              <a:ext uri="{FF2B5EF4-FFF2-40B4-BE49-F238E27FC236}">
                <a16:creationId xmlns:a16="http://schemas.microsoft.com/office/drawing/2014/main" id="{83FE76DB-1D0A-6F23-A2CC-7BB4EAE67C40}"/>
              </a:ext>
            </a:extLst>
          </p:cNvPr>
          <p:cNvPicPr>
            <a:picLocks noChangeAspect="1"/>
          </p:cNvPicPr>
          <p:nvPr/>
        </p:nvPicPr>
        <p:blipFill>
          <a:blip r:embed="rId3"/>
          <a:stretch>
            <a:fillRect/>
          </a:stretch>
        </p:blipFill>
        <p:spPr>
          <a:xfrm>
            <a:off x="4757736" y="0"/>
            <a:ext cx="4257675" cy="3104099"/>
          </a:xfrm>
          <a:prstGeom prst="rect">
            <a:avLst/>
          </a:prstGeom>
        </p:spPr>
      </p:pic>
      <p:pic>
        <p:nvPicPr>
          <p:cNvPr id="5" name="Picture 4" descr="A graph showing the price of electricity&#10;&#10;Description automatically generated">
            <a:extLst>
              <a:ext uri="{FF2B5EF4-FFF2-40B4-BE49-F238E27FC236}">
                <a16:creationId xmlns:a16="http://schemas.microsoft.com/office/drawing/2014/main" id="{BF2ADB4B-27D8-2E06-3262-944C22E247B8}"/>
              </a:ext>
            </a:extLst>
          </p:cNvPr>
          <p:cNvPicPr>
            <a:picLocks noChangeAspect="1"/>
          </p:cNvPicPr>
          <p:nvPr/>
        </p:nvPicPr>
        <p:blipFill>
          <a:blip r:embed="rId4"/>
          <a:stretch>
            <a:fillRect/>
          </a:stretch>
        </p:blipFill>
        <p:spPr>
          <a:xfrm>
            <a:off x="128589" y="0"/>
            <a:ext cx="4586288" cy="3095254"/>
          </a:xfrm>
          <a:prstGeom prst="rect">
            <a:avLst/>
          </a:prstGeom>
        </p:spPr>
      </p:pic>
      <p:sp>
        <p:nvSpPr>
          <p:cNvPr id="6" name="TextBox 5">
            <a:extLst>
              <a:ext uri="{FF2B5EF4-FFF2-40B4-BE49-F238E27FC236}">
                <a16:creationId xmlns:a16="http://schemas.microsoft.com/office/drawing/2014/main" id="{082254C9-C8A4-0813-C411-B9AB9F12BC7E}"/>
              </a:ext>
            </a:extLst>
          </p:cNvPr>
          <p:cNvSpPr txBox="1"/>
          <p:nvPr/>
        </p:nvSpPr>
        <p:spPr>
          <a:xfrm>
            <a:off x="323389" y="3138212"/>
            <a:ext cx="3243263" cy="1615827"/>
          </a:xfrm>
          <a:prstGeom prst="rect">
            <a:avLst/>
          </a:prstGeom>
          <a:noFill/>
        </p:spPr>
        <p:txBody>
          <a:bodyPr wrap="square" rtlCol="0">
            <a:spAutoFit/>
          </a:bodyPr>
          <a:lstStyle/>
          <a:p>
            <a:r>
              <a:rPr lang="en-US" sz="1100" b="1" dirty="0"/>
              <a:t>Utility Bill Payments:</a:t>
            </a:r>
          </a:p>
          <a:p>
            <a:r>
              <a:rPr lang="en-US" sz="1100" dirty="0">
                <a:solidFill>
                  <a:srgbClr val="FF0000"/>
                </a:solidFill>
              </a:rPr>
              <a:t>Lowest income households behind on utility bills</a:t>
            </a:r>
            <a:r>
              <a:rPr lang="en-US" sz="1100" dirty="0"/>
              <a:t>:</a:t>
            </a:r>
          </a:p>
          <a:p>
            <a:pPr marL="171450" indent="-171450">
              <a:buFont typeface="Arial" panose="020B0604020202020204" pitchFamily="34" charset="0"/>
              <a:buChar char="•"/>
            </a:pPr>
            <a:r>
              <a:rPr lang="en-US" sz="1100" dirty="0"/>
              <a:t>Kosovo &amp; North Macedonia: 68%</a:t>
            </a:r>
          </a:p>
          <a:p>
            <a:pPr marL="171450" indent="-171450">
              <a:buFont typeface="Arial" panose="020B0604020202020204" pitchFamily="34" charset="0"/>
              <a:buChar char="•"/>
            </a:pPr>
            <a:r>
              <a:rPr lang="en-US" sz="1100" dirty="0"/>
              <a:t>Montenegro: 65%</a:t>
            </a:r>
          </a:p>
          <a:p>
            <a:pPr marL="171450" indent="-171450">
              <a:buFont typeface="Arial" panose="020B0604020202020204" pitchFamily="34" charset="0"/>
              <a:buChar char="•"/>
            </a:pPr>
            <a:r>
              <a:rPr lang="en-US" sz="1100" dirty="0"/>
              <a:t>Serbia: 48%</a:t>
            </a:r>
          </a:p>
          <a:p>
            <a:pPr marL="171450" indent="-171450">
              <a:buFont typeface="Arial" panose="020B0604020202020204" pitchFamily="34" charset="0"/>
              <a:buChar char="•"/>
            </a:pPr>
            <a:r>
              <a:rPr lang="en-US" sz="1100" dirty="0"/>
              <a:t>Albania: 43%</a:t>
            </a:r>
          </a:p>
          <a:p>
            <a:r>
              <a:rPr lang="en-US" sz="1100" dirty="0">
                <a:solidFill>
                  <a:srgbClr val="FF0000"/>
                </a:solidFill>
              </a:rPr>
              <a:t>Highest income households:</a:t>
            </a:r>
          </a:p>
          <a:p>
            <a:pPr marL="171450" indent="-171450">
              <a:buFont typeface="Arial" panose="020B0604020202020204" pitchFamily="34" charset="0"/>
              <a:buChar char="•"/>
            </a:pPr>
            <a:r>
              <a:rPr lang="en-US" sz="1100" dirty="0"/>
              <a:t>49%, 34%, 17%, 8%, 27% respectively (Source: BGF)</a:t>
            </a:r>
          </a:p>
        </p:txBody>
      </p:sp>
      <p:sp>
        <p:nvSpPr>
          <p:cNvPr id="7" name="TextBox 6">
            <a:extLst>
              <a:ext uri="{FF2B5EF4-FFF2-40B4-BE49-F238E27FC236}">
                <a16:creationId xmlns:a16="http://schemas.microsoft.com/office/drawing/2014/main" id="{DFBE3BA8-828E-7668-FF5B-7457C2466548}"/>
              </a:ext>
            </a:extLst>
          </p:cNvPr>
          <p:cNvSpPr txBox="1"/>
          <p:nvPr/>
        </p:nvSpPr>
        <p:spPr>
          <a:xfrm>
            <a:off x="4046083" y="3138212"/>
            <a:ext cx="4719483" cy="1277273"/>
          </a:xfrm>
          <a:prstGeom prst="rect">
            <a:avLst/>
          </a:prstGeom>
          <a:noFill/>
        </p:spPr>
        <p:txBody>
          <a:bodyPr wrap="square" rtlCol="0">
            <a:spAutoFit/>
          </a:bodyPr>
          <a:lstStyle/>
          <a:p>
            <a:r>
              <a:rPr lang="en-US" sz="1100" b="1" dirty="0">
                <a:latin typeface="+mj-lt"/>
                <a:cs typeface="Times New Roman" panose="02020603050405020304" pitchFamily="18" charset="0"/>
              </a:rPr>
              <a:t>Household Expenditures:</a:t>
            </a:r>
          </a:p>
          <a:p>
            <a:endParaRPr lang="en-US" sz="1100" dirty="0">
              <a:latin typeface="+mj-lt"/>
              <a:cs typeface="Times New Roman" panose="02020603050405020304" pitchFamily="18" charset="0"/>
            </a:endParaRPr>
          </a:p>
          <a:p>
            <a:pPr marL="171450" indent="-171450">
              <a:buFont typeface="Arial" panose="020B0604020202020204" pitchFamily="34" charset="0"/>
              <a:buChar char="•"/>
            </a:pPr>
            <a:r>
              <a:rPr lang="en-US" sz="1100" dirty="0">
                <a:latin typeface="+mj-lt"/>
                <a:cs typeface="Times New Roman" panose="02020603050405020304" pitchFamily="18" charset="0"/>
              </a:rPr>
              <a:t>WB6 average family spends </a:t>
            </a:r>
            <a:r>
              <a:rPr lang="en-US" sz="1100" b="1" dirty="0">
                <a:latin typeface="+mj-lt"/>
                <a:cs typeface="Times New Roman" panose="02020603050405020304" pitchFamily="18" charset="0"/>
              </a:rPr>
              <a:t>7-10%</a:t>
            </a:r>
            <a:r>
              <a:rPr lang="en-US" sz="1100" dirty="0">
                <a:latin typeface="+mj-lt"/>
                <a:cs typeface="Times New Roman" panose="02020603050405020304" pitchFamily="18" charset="0"/>
              </a:rPr>
              <a:t> of budget on energy (Source: World Bank Study on Energy Crisis, 2022).</a:t>
            </a:r>
          </a:p>
          <a:p>
            <a:pPr marL="171450" indent="-171450">
              <a:buFont typeface="Arial" panose="020B0604020202020204" pitchFamily="34" charset="0"/>
              <a:buChar char="•"/>
            </a:pPr>
            <a:r>
              <a:rPr lang="en-US" sz="1100" dirty="0">
                <a:latin typeface="+mj-lt"/>
                <a:cs typeface="Times New Roman" panose="02020603050405020304" pitchFamily="18" charset="0"/>
              </a:rPr>
              <a:t>Energy costs disproportionately burden low-income households and women.</a:t>
            </a:r>
          </a:p>
          <a:p>
            <a:endParaRPr lang="en-US" sz="1100" dirty="0">
              <a:latin typeface="+mj-lt"/>
              <a:cs typeface="Times New Roman" panose="02020603050405020304" pitchFamily="18" charset="0"/>
            </a:endParaRPr>
          </a:p>
        </p:txBody>
      </p:sp>
    </p:spTree>
    <p:extLst>
      <p:ext uri="{BB962C8B-B14F-4D97-AF65-F5344CB8AC3E}">
        <p14:creationId xmlns:p14="http://schemas.microsoft.com/office/powerpoint/2010/main" val="3546453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98"/>
        <p:cNvGrpSpPr/>
        <p:nvPr/>
      </p:nvGrpSpPr>
      <p:grpSpPr>
        <a:xfrm>
          <a:off x="0" y="0"/>
          <a:ext cx="0" cy="0"/>
          <a:chOff x="0" y="0"/>
          <a:chExt cx="0" cy="0"/>
        </a:xfrm>
      </p:grpSpPr>
      <p:sp>
        <p:nvSpPr>
          <p:cNvPr id="1899" name="Google Shape;1899;p36"/>
          <p:cNvSpPr txBox="1">
            <a:spLocks noGrp="1"/>
          </p:cNvSpPr>
          <p:nvPr>
            <p:ph type="title"/>
          </p:nvPr>
        </p:nvSpPr>
        <p:spPr>
          <a:xfrm>
            <a:off x="152387" y="100197"/>
            <a:ext cx="8095744" cy="1100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1600" dirty="0"/>
              <a:t>The Way Forward for Energy Security in the Western Balkans</a:t>
            </a:r>
            <a:br>
              <a:rPr lang="en-US" sz="1600" dirty="0"/>
            </a:br>
            <a:br>
              <a:rPr lang="en-US" sz="1600" dirty="0"/>
            </a:br>
            <a:endParaRPr lang="en" sz="1600" dirty="0"/>
          </a:p>
        </p:txBody>
      </p:sp>
      <p:sp>
        <p:nvSpPr>
          <p:cNvPr id="4" name="Google Shape;2191;p39">
            <a:extLst>
              <a:ext uri="{FF2B5EF4-FFF2-40B4-BE49-F238E27FC236}">
                <a16:creationId xmlns:a16="http://schemas.microsoft.com/office/drawing/2014/main" id="{ACA3B49A-CFA0-5DE3-5CBF-1C9239626BD7}"/>
              </a:ext>
            </a:extLst>
          </p:cNvPr>
          <p:cNvSpPr txBox="1">
            <a:spLocks noGrp="1"/>
          </p:cNvSpPr>
          <p:nvPr>
            <p:ph type="subTitle" idx="1"/>
          </p:nvPr>
        </p:nvSpPr>
        <p:spPr>
          <a:xfrm>
            <a:off x="77194" y="877810"/>
            <a:ext cx="8074258" cy="10983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 typeface="Wingdings" panose="05000000000000000000" pitchFamily="2" charset="2"/>
              <a:buChar char="§"/>
            </a:pPr>
            <a:r>
              <a:rPr lang="en-US" sz="1200" dirty="0"/>
              <a:t>Alignment with the EU</a:t>
            </a:r>
            <a:br>
              <a:rPr lang="en-US" sz="1200" dirty="0"/>
            </a:br>
            <a:r>
              <a:rPr lang="en-US" sz="1200" dirty="0"/>
              <a:t>	- Pivot to the EU for energy security and policy adherence.</a:t>
            </a:r>
            <a:br>
              <a:rPr lang="en-US" sz="1200" dirty="0"/>
            </a:br>
            <a:r>
              <a:rPr lang="en-US" sz="1200" dirty="0"/>
              <a:t>	- Embrace the EU's green agenda regulations and policies.</a:t>
            </a:r>
            <a:br>
              <a:rPr lang="en-US" sz="1200" dirty="0"/>
            </a:br>
            <a:r>
              <a:rPr lang="en-US" sz="1200" dirty="0"/>
              <a:t>	- Collaborate with the EU to develop country-specific green transition strategies.</a:t>
            </a:r>
          </a:p>
          <a:p>
            <a:pPr marL="0" lvl="0" indent="0" algn="l" rtl="0">
              <a:spcBef>
                <a:spcPts val="0"/>
              </a:spcBef>
              <a:spcAft>
                <a:spcPts val="0"/>
              </a:spcAft>
            </a:pPr>
            <a:endParaRPr lang="en-US" sz="1200" dirty="0"/>
          </a:p>
          <a:p>
            <a:pPr marL="171450" lvl="0" indent="-171450" algn="l" rtl="0">
              <a:spcBef>
                <a:spcPts val="0"/>
              </a:spcBef>
              <a:spcAft>
                <a:spcPts val="0"/>
              </a:spcAft>
              <a:buFont typeface="Wingdings" panose="05000000000000000000" pitchFamily="2" charset="2"/>
              <a:buChar char="§"/>
            </a:pPr>
            <a:r>
              <a:rPr lang="en-US" sz="1200" dirty="0"/>
              <a:t>Diversification &amp; Cooperation</a:t>
            </a:r>
            <a:br>
              <a:rPr lang="en-US" sz="1200" dirty="0"/>
            </a:br>
            <a:r>
              <a:rPr lang="en-US" sz="1200" dirty="0"/>
              <a:t>	- Diversify energy production and supply chains.</a:t>
            </a:r>
            <a:br>
              <a:rPr lang="en-US" sz="1200" dirty="0"/>
            </a:br>
            <a:r>
              <a:rPr lang="en-US" sz="1200" dirty="0"/>
              <a:t>	- Enhance regional cooperation within the Berlin process framework.</a:t>
            </a:r>
            <a:br>
              <a:rPr lang="en-US" sz="1200" dirty="0"/>
            </a:br>
            <a:r>
              <a:rPr lang="en-US" sz="1200" dirty="0"/>
              <a:t>	- Prepare joint renewable energy investment proposals.</a:t>
            </a:r>
            <a:br>
              <a:rPr lang="en-US" sz="1200" dirty="0"/>
            </a:br>
            <a:r>
              <a:rPr lang="en-US" sz="1200" dirty="0"/>
              <a:t>	- Integrate electricity and gas markets.</a:t>
            </a:r>
          </a:p>
          <a:p>
            <a:pPr marL="0" lvl="0" indent="0" algn="l" rtl="0">
              <a:spcBef>
                <a:spcPts val="0"/>
              </a:spcBef>
              <a:spcAft>
                <a:spcPts val="0"/>
              </a:spcAft>
            </a:pPr>
            <a:endParaRPr lang="en-US" sz="1200" dirty="0"/>
          </a:p>
          <a:p>
            <a:pPr marL="171450" lvl="0" indent="-171450" algn="l" rtl="0">
              <a:spcBef>
                <a:spcPts val="0"/>
              </a:spcBef>
              <a:spcAft>
                <a:spcPts val="0"/>
              </a:spcAft>
              <a:buFont typeface="Wingdings" panose="05000000000000000000" pitchFamily="2" charset="2"/>
              <a:buChar char="§"/>
            </a:pPr>
            <a:r>
              <a:rPr lang="en-US" sz="1200" dirty="0"/>
              <a:t>Immediate Energy Challenges</a:t>
            </a:r>
            <a:br>
              <a:rPr lang="en-US" sz="1200" dirty="0"/>
            </a:br>
            <a:r>
              <a:rPr lang="en-US" sz="1200" dirty="0"/>
              <a:t>	- Short-term reliance on coal due to energy crisis pressures.</a:t>
            </a:r>
            <a:br>
              <a:rPr lang="en-US" sz="1200" dirty="0"/>
            </a:br>
            <a:r>
              <a:rPr lang="en-US" sz="1200" dirty="0"/>
              <a:t>	- Plan for phased-out coal-fired power plants in the coming years.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98"/>
        <p:cNvGrpSpPr/>
        <p:nvPr/>
      </p:nvGrpSpPr>
      <p:grpSpPr>
        <a:xfrm>
          <a:off x="0" y="0"/>
          <a:ext cx="0" cy="0"/>
          <a:chOff x="0" y="0"/>
          <a:chExt cx="0" cy="0"/>
        </a:xfrm>
      </p:grpSpPr>
      <p:grpSp>
        <p:nvGrpSpPr>
          <p:cNvPr id="8" name="Google Shape;2784;p46">
            <a:extLst>
              <a:ext uri="{FF2B5EF4-FFF2-40B4-BE49-F238E27FC236}">
                <a16:creationId xmlns:a16="http://schemas.microsoft.com/office/drawing/2014/main" id="{3CBBB937-8964-2A38-0B33-0152A8D4A427}"/>
              </a:ext>
            </a:extLst>
          </p:cNvPr>
          <p:cNvGrpSpPr/>
          <p:nvPr/>
        </p:nvGrpSpPr>
        <p:grpSpPr>
          <a:xfrm>
            <a:off x="345824" y="1992356"/>
            <a:ext cx="3710866" cy="3073768"/>
            <a:chOff x="345824" y="1992356"/>
            <a:chExt cx="3710866" cy="3073768"/>
          </a:xfrm>
        </p:grpSpPr>
        <p:grpSp>
          <p:nvGrpSpPr>
            <p:cNvPr id="9" name="Google Shape;2785;p46">
              <a:extLst>
                <a:ext uri="{FF2B5EF4-FFF2-40B4-BE49-F238E27FC236}">
                  <a16:creationId xmlns:a16="http://schemas.microsoft.com/office/drawing/2014/main" id="{BCC4A8FC-D180-C1C4-3A87-AFDC78E48AB3}"/>
                </a:ext>
              </a:extLst>
            </p:cNvPr>
            <p:cNvGrpSpPr/>
            <p:nvPr/>
          </p:nvGrpSpPr>
          <p:grpSpPr>
            <a:xfrm>
              <a:off x="3075385" y="4172746"/>
              <a:ext cx="981305" cy="892489"/>
              <a:chOff x="3554325" y="2159100"/>
              <a:chExt cx="288925" cy="262775"/>
            </a:xfrm>
          </p:grpSpPr>
          <p:sp>
            <p:nvSpPr>
              <p:cNvPr id="2882" name="Google Shape;2786;p46">
                <a:extLst>
                  <a:ext uri="{FF2B5EF4-FFF2-40B4-BE49-F238E27FC236}">
                    <a16:creationId xmlns:a16="http://schemas.microsoft.com/office/drawing/2014/main" id="{250C5CBA-D998-6E34-B2F2-AA67C8798DE9}"/>
                  </a:ext>
                </a:extLst>
              </p:cNvPr>
              <p:cNvSpPr/>
              <p:nvPr/>
            </p:nvSpPr>
            <p:spPr>
              <a:xfrm>
                <a:off x="3554325" y="2225600"/>
                <a:ext cx="213425" cy="196275"/>
              </a:xfrm>
              <a:custGeom>
                <a:avLst/>
                <a:gdLst/>
                <a:ahLst/>
                <a:cxnLst/>
                <a:rect l="l" t="t" r="r" b="b"/>
                <a:pathLst>
                  <a:path w="8537" h="7851" extrusionOk="0">
                    <a:moveTo>
                      <a:pt x="1073" y="0"/>
                    </a:moveTo>
                    <a:lnTo>
                      <a:pt x="952" y="901"/>
                    </a:lnTo>
                    <a:lnTo>
                      <a:pt x="944" y="978"/>
                    </a:lnTo>
                    <a:lnTo>
                      <a:pt x="918" y="1150"/>
                    </a:lnTo>
                    <a:lnTo>
                      <a:pt x="901" y="1313"/>
                    </a:lnTo>
                    <a:lnTo>
                      <a:pt x="695" y="2772"/>
                    </a:lnTo>
                    <a:lnTo>
                      <a:pt x="686" y="2849"/>
                    </a:lnTo>
                    <a:lnTo>
                      <a:pt x="661" y="3020"/>
                    </a:lnTo>
                    <a:lnTo>
                      <a:pt x="644" y="3175"/>
                    </a:lnTo>
                    <a:lnTo>
                      <a:pt x="438" y="4650"/>
                    </a:lnTo>
                    <a:lnTo>
                      <a:pt x="429" y="4719"/>
                    </a:lnTo>
                    <a:lnTo>
                      <a:pt x="403" y="4891"/>
                    </a:lnTo>
                    <a:lnTo>
                      <a:pt x="386" y="5054"/>
                    </a:lnTo>
                    <a:lnTo>
                      <a:pt x="180" y="6512"/>
                    </a:lnTo>
                    <a:lnTo>
                      <a:pt x="172" y="6589"/>
                    </a:lnTo>
                    <a:lnTo>
                      <a:pt x="146" y="6761"/>
                    </a:lnTo>
                    <a:lnTo>
                      <a:pt x="129" y="6924"/>
                    </a:lnTo>
                    <a:lnTo>
                      <a:pt x="0" y="7851"/>
                    </a:lnTo>
                    <a:lnTo>
                      <a:pt x="8537" y="7851"/>
                    </a:lnTo>
                    <a:lnTo>
                      <a:pt x="8408" y="6924"/>
                    </a:lnTo>
                    <a:lnTo>
                      <a:pt x="8382" y="6761"/>
                    </a:lnTo>
                    <a:lnTo>
                      <a:pt x="8348" y="6589"/>
                    </a:lnTo>
                    <a:lnTo>
                      <a:pt x="8339" y="6512"/>
                    </a:lnTo>
                    <a:lnTo>
                      <a:pt x="8151" y="5054"/>
                    </a:lnTo>
                    <a:lnTo>
                      <a:pt x="8125" y="4891"/>
                    </a:lnTo>
                    <a:lnTo>
                      <a:pt x="8108" y="4719"/>
                    </a:lnTo>
                    <a:lnTo>
                      <a:pt x="8091" y="4650"/>
                    </a:lnTo>
                    <a:lnTo>
                      <a:pt x="7893" y="3175"/>
                    </a:lnTo>
                    <a:lnTo>
                      <a:pt x="7868" y="3020"/>
                    </a:lnTo>
                    <a:lnTo>
                      <a:pt x="7850" y="2849"/>
                    </a:lnTo>
                    <a:lnTo>
                      <a:pt x="7833" y="2772"/>
                    </a:lnTo>
                    <a:lnTo>
                      <a:pt x="7636" y="1313"/>
                    </a:lnTo>
                    <a:lnTo>
                      <a:pt x="7610" y="1150"/>
                    </a:lnTo>
                    <a:lnTo>
                      <a:pt x="7593" y="978"/>
                    </a:lnTo>
                    <a:lnTo>
                      <a:pt x="7576" y="901"/>
                    </a:lnTo>
                    <a:lnTo>
                      <a:pt x="7447" y="0"/>
                    </a:ln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787;p46">
                <a:extLst>
                  <a:ext uri="{FF2B5EF4-FFF2-40B4-BE49-F238E27FC236}">
                    <a16:creationId xmlns:a16="http://schemas.microsoft.com/office/drawing/2014/main" id="{48854503-4794-4D50-0613-0DD6810DEB4F}"/>
                  </a:ext>
                </a:extLst>
              </p:cNvPr>
              <p:cNvSpPr/>
              <p:nvPr/>
            </p:nvSpPr>
            <p:spPr>
              <a:xfrm>
                <a:off x="3574700" y="2248125"/>
                <a:ext cx="172250" cy="6225"/>
              </a:xfrm>
              <a:custGeom>
                <a:avLst/>
                <a:gdLst/>
                <a:ahLst/>
                <a:cxnLst/>
                <a:rect l="l" t="t" r="r" b="b"/>
                <a:pathLst>
                  <a:path w="6890" h="249" extrusionOk="0">
                    <a:moveTo>
                      <a:pt x="0" y="0"/>
                    </a:moveTo>
                    <a:lnTo>
                      <a:pt x="0" y="249"/>
                    </a:lnTo>
                    <a:lnTo>
                      <a:pt x="6890" y="249"/>
                    </a:lnTo>
                    <a:lnTo>
                      <a:pt x="6890"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788;p46">
                <a:extLst>
                  <a:ext uri="{FF2B5EF4-FFF2-40B4-BE49-F238E27FC236}">
                    <a16:creationId xmlns:a16="http://schemas.microsoft.com/office/drawing/2014/main" id="{9924858E-4831-2A9D-B7DF-A9CB16C0A2D5}"/>
                  </a:ext>
                </a:extLst>
              </p:cNvPr>
              <p:cNvSpPr/>
              <p:nvPr/>
            </p:nvSpPr>
            <p:spPr>
              <a:xfrm>
                <a:off x="3574700" y="2248125"/>
                <a:ext cx="172250" cy="1950"/>
              </a:xfrm>
              <a:custGeom>
                <a:avLst/>
                <a:gdLst/>
                <a:ahLst/>
                <a:cxnLst/>
                <a:rect l="l" t="t" r="r" b="b"/>
                <a:pathLst>
                  <a:path w="6890" h="78" extrusionOk="0">
                    <a:moveTo>
                      <a:pt x="0" y="0"/>
                    </a:moveTo>
                    <a:lnTo>
                      <a:pt x="0" y="77"/>
                    </a:lnTo>
                    <a:lnTo>
                      <a:pt x="6890" y="77"/>
                    </a:lnTo>
                    <a:lnTo>
                      <a:pt x="6890"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789;p46">
                <a:extLst>
                  <a:ext uri="{FF2B5EF4-FFF2-40B4-BE49-F238E27FC236}">
                    <a16:creationId xmlns:a16="http://schemas.microsoft.com/office/drawing/2014/main" id="{53390E84-54D8-FB54-F913-998C20C04DB9}"/>
                  </a:ext>
                </a:extLst>
              </p:cNvPr>
              <p:cNvSpPr/>
              <p:nvPr/>
            </p:nvSpPr>
            <p:spPr>
              <a:xfrm>
                <a:off x="3568475" y="2294875"/>
                <a:ext cx="184900" cy="6025"/>
              </a:xfrm>
              <a:custGeom>
                <a:avLst/>
                <a:gdLst/>
                <a:ahLst/>
                <a:cxnLst/>
                <a:rect l="l" t="t" r="r" b="b"/>
                <a:pathLst>
                  <a:path w="7396" h="241" extrusionOk="0">
                    <a:moveTo>
                      <a:pt x="0" y="1"/>
                    </a:moveTo>
                    <a:lnTo>
                      <a:pt x="0" y="241"/>
                    </a:lnTo>
                    <a:lnTo>
                      <a:pt x="7396" y="241"/>
                    </a:lnTo>
                    <a:lnTo>
                      <a:pt x="7396"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790;p46">
                <a:extLst>
                  <a:ext uri="{FF2B5EF4-FFF2-40B4-BE49-F238E27FC236}">
                    <a16:creationId xmlns:a16="http://schemas.microsoft.com/office/drawing/2014/main" id="{052A4BDA-6203-3624-0D1D-DE32AD200236}"/>
                  </a:ext>
                </a:extLst>
              </p:cNvPr>
              <p:cNvSpPr/>
              <p:nvPr/>
            </p:nvSpPr>
            <p:spPr>
              <a:xfrm>
                <a:off x="3568475" y="2294875"/>
                <a:ext cx="184900" cy="1750"/>
              </a:xfrm>
              <a:custGeom>
                <a:avLst/>
                <a:gdLst/>
                <a:ahLst/>
                <a:cxnLst/>
                <a:rect l="l" t="t" r="r" b="b"/>
                <a:pathLst>
                  <a:path w="7396" h="70" extrusionOk="0">
                    <a:moveTo>
                      <a:pt x="0" y="1"/>
                    </a:moveTo>
                    <a:lnTo>
                      <a:pt x="0" y="69"/>
                    </a:lnTo>
                    <a:lnTo>
                      <a:pt x="7396" y="69"/>
                    </a:lnTo>
                    <a:lnTo>
                      <a:pt x="7396"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791;p46">
                <a:extLst>
                  <a:ext uri="{FF2B5EF4-FFF2-40B4-BE49-F238E27FC236}">
                    <a16:creationId xmlns:a16="http://schemas.microsoft.com/office/drawing/2014/main" id="{9BA1DF5C-49C9-7F2A-1F74-B8DFC3EC6466}"/>
                  </a:ext>
                </a:extLst>
              </p:cNvPr>
              <p:cNvSpPr/>
              <p:nvPr/>
            </p:nvSpPr>
            <p:spPr>
              <a:xfrm>
                <a:off x="3561400" y="2341625"/>
                <a:ext cx="198625" cy="6250"/>
              </a:xfrm>
              <a:custGeom>
                <a:avLst/>
                <a:gdLst/>
                <a:ahLst/>
                <a:cxnLst/>
                <a:rect l="l" t="t" r="r" b="b"/>
                <a:pathLst>
                  <a:path w="7945" h="250" extrusionOk="0">
                    <a:moveTo>
                      <a:pt x="0" y="1"/>
                    </a:moveTo>
                    <a:lnTo>
                      <a:pt x="0" y="250"/>
                    </a:lnTo>
                    <a:lnTo>
                      <a:pt x="7945" y="250"/>
                    </a:lnTo>
                    <a:lnTo>
                      <a:pt x="7945"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792;p46">
                <a:extLst>
                  <a:ext uri="{FF2B5EF4-FFF2-40B4-BE49-F238E27FC236}">
                    <a16:creationId xmlns:a16="http://schemas.microsoft.com/office/drawing/2014/main" id="{0583FC6C-581F-A8CC-A3C8-F76B518078EA}"/>
                  </a:ext>
                </a:extLst>
              </p:cNvPr>
              <p:cNvSpPr/>
              <p:nvPr/>
            </p:nvSpPr>
            <p:spPr>
              <a:xfrm>
                <a:off x="3561400" y="2341625"/>
                <a:ext cx="198625" cy="1975"/>
              </a:xfrm>
              <a:custGeom>
                <a:avLst/>
                <a:gdLst/>
                <a:ahLst/>
                <a:cxnLst/>
                <a:rect l="l" t="t" r="r" b="b"/>
                <a:pathLst>
                  <a:path w="7945" h="79" extrusionOk="0">
                    <a:moveTo>
                      <a:pt x="0" y="1"/>
                    </a:moveTo>
                    <a:lnTo>
                      <a:pt x="0" y="78"/>
                    </a:lnTo>
                    <a:lnTo>
                      <a:pt x="7945" y="78"/>
                    </a:lnTo>
                    <a:lnTo>
                      <a:pt x="7945"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793;p46">
                <a:extLst>
                  <a:ext uri="{FF2B5EF4-FFF2-40B4-BE49-F238E27FC236}">
                    <a16:creationId xmlns:a16="http://schemas.microsoft.com/office/drawing/2014/main" id="{34EA13E4-E928-A60E-0BAA-BBE21F459AC6}"/>
                  </a:ext>
                </a:extLst>
              </p:cNvPr>
              <p:cNvSpPr/>
              <p:nvPr/>
            </p:nvSpPr>
            <p:spPr>
              <a:xfrm>
                <a:off x="3554950" y="2388400"/>
                <a:ext cx="211950" cy="6250"/>
              </a:xfrm>
              <a:custGeom>
                <a:avLst/>
                <a:gdLst/>
                <a:ahLst/>
                <a:cxnLst/>
                <a:rect l="l" t="t" r="r" b="b"/>
                <a:pathLst>
                  <a:path w="8478" h="250" extrusionOk="0">
                    <a:moveTo>
                      <a:pt x="1" y="0"/>
                    </a:moveTo>
                    <a:lnTo>
                      <a:pt x="1" y="249"/>
                    </a:lnTo>
                    <a:lnTo>
                      <a:pt x="8477" y="249"/>
                    </a:lnTo>
                    <a:lnTo>
                      <a:pt x="8477"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794;p46">
                <a:extLst>
                  <a:ext uri="{FF2B5EF4-FFF2-40B4-BE49-F238E27FC236}">
                    <a16:creationId xmlns:a16="http://schemas.microsoft.com/office/drawing/2014/main" id="{D8E1DDFD-EB44-590A-8B19-869331960B19}"/>
                  </a:ext>
                </a:extLst>
              </p:cNvPr>
              <p:cNvSpPr/>
              <p:nvPr/>
            </p:nvSpPr>
            <p:spPr>
              <a:xfrm>
                <a:off x="3554950" y="2388400"/>
                <a:ext cx="211950" cy="1950"/>
              </a:xfrm>
              <a:custGeom>
                <a:avLst/>
                <a:gdLst/>
                <a:ahLst/>
                <a:cxnLst/>
                <a:rect l="l" t="t" r="r" b="b"/>
                <a:pathLst>
                  <a:path w="8478" h="78" extrusionOk="0">
                    <a:moveTo>
                      <a:pt x="1" y="0"/>
                    </a:moveTo>
                    <a:lnTo>
                      <a:pt x="1" y="77"/>
                    </a:lnTo>
                    <a:lnTo>
                      <a:pt x="8477" y="77"/>
                    </a:lnTo>
                    <a:lnTo>
                      <a:pt x="8477"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795;p46">
                <a:extLst>
                  <a:ext uri="{FF2B5EF4-FFF2-40B4-BE49-F238E27FC236}">
                    <a16:creationId xmlns:a16="http://schemas.microsoft.com/office/drawing/2014/main" id="{F2905585-3BE5-BF04-9AE2-144A4C965AC1}"/>
                  </a:ext>
                </a:extLst>
              </p:cNvPr>
              <p:cNvSpPr/>
              <p:nvPr/>
            </p:nvSpPr>
            <p:spPr>
              <a:xfrm>
                <a:off x="3715600" y="2244475"/>
                <a:ext cx="37775" cy="176750"/>
              </a:xfrm>
              <a:custGeom>
                <a:avLst/>
                <a:gdLst/>
                <a:ahLst/>
                <a:cxnLst/>
                <a:rect l="l" t="t" r="r" b="b"/>
                <a:pathLst>
                  <a:path w="1511" h="7070" extrusionOk="0">
                    <a:moveTo>
                      <a:pt x="756" y="0"/>
                    </a:moveTo>
                    <a:cubicBezTo>
                      <a:pt x="336" y="0"/>
                      <a:pt x="1" y="335"/>
                      <a:pt x="1" y="747"/>
                    </a:cubicBezTo>
                    <a:lnTo>
                      <a:pt x="1" y="7070"/>
                    </a:lnTo>
                    <a:lnTo>
                      <a:pt x="1511" y="7070"/>
                    </a:lnTo>
                    <a:lnTo>
                      <a:pt x="1511" y="747"/>
                    </a:lnTo>
                    <a:cubicBezTo>
                      <a:pt x="1511" y="335"/>
                      <a:pt x="1185" y="0"/>
                      <a:pt x="765"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796;p46">
                <a:extLst>
                  <a:ext uri="{FF2B5EF4-FFF2-40B4-BE49-F238E27FC236}">
                    <a16:creationId xmlns:a16="http://schemas.microsoft.com/office/drawing/2014/main" id="{CA077CFE-0BFB-245C-2D2B-BC594E844B17}"/>
                  </a:ext>
                </a:extLst>
              </p:cNvPr>
              <p:cNvSpPr/>
              <p:nvPr/>
            </p:nvSpPr>
            <p:spPr>
              <a:xfrm>
                <a:off x="3769025" y="2244475"/>
                <a:ext cx="37775" cy="176750"/>
              </a:xfrm>
              <a:custGeom>
                <a:avLst/>
                <a:gdLst/>
                <a:ahLst/>
                <a:cxnLst/>
                <a:rect l="l" t="t" r="r" b="b"/>
                <a:pathLst>
                  <a:path w="1511" h="7070" extrusionOk="0">
                    <a:moveTo>
                      <a:pt x="747" y="0"/>
                    </a:moveTo>
                    <a:cubicBezTo>
                      <a:pt x="335" y="0"/>
                      <a:pt x="0" y="335"/>
                      <a:pt x="0" y="747"/>
                    </a:cubicBezTo>
                    <a:lnTo>
                      <a:pt x="0" y="7070"/>
                    </a:lnTo>
                    <a:lnTo>
                      <a:pt x="1510" y="7070"/>
                    </a:lnTo>
                    <a:lnTo>
                      <a:pt x="1510" y="747"/>
                    </a:lnTo>
                    <a:cubicBezTo>
                      <a:pt x="1510" y="335"/>
                      <a:pt x="1176" y="0"/>
                      <a:pt x="764"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797;p46">
                <a:extLst>
                  <a:ext uri="{FF2B5EF4-FFF2-40B4-BE49-F238E27FC236}">
                    <a16:creationId xmlns:a16="http://schemas.microsoft.com/office/drawing/2014/main" id="{77918D27-93A3-0E85-3DEF-7E5973217A7E}"/>
                  </a:ext>
                </a:extLst>
              </p:cNvPr>
              <p:cNvSpPr/>
              <p:nvPr/>
            </p:nvSpPr>
            <p:spPr>
              <a:xfrm>
                <a:off x="3713675" y="2258400"/>
                <a:ext cx="95475" cy="2175"/>
              </a:xfrm>
              <a:custGeom>
                <a:avLst/>
                <a:gdLst/>
                <a:ahLst/>
                <a:cxnLst/>
                <a:rect l="l" t="t" r="r" b="b"/>
                <a:pathLst>
                  <a:path w="3819" h="87" extrusionOk="0">
                    <a:moveTo>
                      <a:pt x="44" y="1"/>
                    </a:moveTo>
                    <a:cubicBezTo>
                      <a:pt x="26" y="1"/>
                      <a:pt x="1" y="18"/>
                      <a:pt x="1" y="44"/>
                    </a:cubicBezTo>
                    <a:cubicBezTo>
                      <a:pt x="1" y="61"/>
                      <a:pt x="26" y="87"/>
                      <a:pt x="44" y="87"/>
                    </a:cubicBezTo>
                    <a:lnTo>
                      <a:pt x="3776" y="87"/>
                    </a:lnTo>
                    <a:cubicBezTo>
                      <a:pt x="3802" y="87"/>
                      <a:pt x="3819" y="61"/>
                      <a:pt x="3819" y="44"/>
                    </a:cubicBezTo>
                    <a:cubicBezTo>
                      <a:pt x="3819" y="18"/>
                      <a:pt x="3802" y="1"/>
                      <a:pt x="3776" y="1"/>
                    </a:cubicBezTo>
                    <a:close/>
                  </a:path>
                </a:pathLst>
              </a:custGeom>
              <a:solidFill>
                <a:srgbClr val="FBCD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798;p46">
                <a:extLst>
                  <a:ext uri="{FF2B5EF4-FFF2-40B4-BE49-F238E27FC236}">
                    <a16:creationId xmlns:a16="http://schemas.microsoft.com/office/drawing/2014/main" id="{310A9006-1545-71D7-B9BC-7F63EA0E24EC}"/>
                  </a:ext>
                </a:extLst>
              </p:cNvPr>
              <p:cNvSpPr/>
              <p:nvPr/>
            </p:nvSpPr>
            <p:spPr>
              <a:xfrm>
                <a:off x="3806550" y="2258625"/>
                <a:ext cx="1100" cy="7100"/>
              </a:xfrm>
              <a:custGeom>
                <a:avLst/>
                <a:gdLst/>
                <a:ahLst/>
                <a:cxnLst/>
                <a:rect l="l" t="t" r="r" b="b"/>
                <a:pathLst>
                  <a:path w="44" h="284" extrusionOk="0">
                    <a:moveTo>
                      <a:pt x="18" y="1"/>
                    </a:moveTo>
                    <a:cubicBezTo>
                      <a:pt x="9" y="1"/>
                      <a:pt x="1" y="9"/>
                      <a:pt x="1" y="26"/>
                    </a:cubicBezTo>
                    <a:lnTo>
                      <a:pt x="1" y="258"/>
                    </a:lnTo>
                    <a:cubicBezTo>
                      <a:pt x="1" y="267"/>
                      <a:pt x="9" y="284"/>
                      <a:pt x="18" y="284"/>
                    </a:cubicBezTo>
                    <a:cubicBezTo>
                      <a:pt x="35" y="284"/>
                      <a:pt x="44" y="267"/>
                      <a:pt x="44" y="258"/>
                    </a:cubicBezTo>
                    <a:lnTo>
                      <a:pt x="44" y="26"/>
                    </a:lnTo>
                    <a:cubicBezTo>
                      <a:pt x="44" y="9"/>
                      <a:pt x="35" y="1"/>
                      <a:pt x="18" y="1"/>
                    </a:cubicBezTo>
                    <a:close/>
                  </a:path>
                </a:pathLst>
              </a:custGeom>
              <a:solidFill>
                <a:srgbClr val="FBCD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799;p46">
                <a:extLst>
                  <a:ext uri="{FF2B5EF4-FFF2-40B4-BE49-F238E27FC236}">
                    <a16:creationId xmlns:a16="http://schemas.microsoft.com/office/drawing/2014/main" id="{9BFF3B71-5DA6-A58A-2829-A934E6460D1C}"/>
                  </a:ext>
                </a:extLst>
              </p:cNvPr>
              <p:cNvSpPr/>
              <p:nvPr/>
            </p:nvSpPr>
            <p:spPr>
              <a:xfrm>
                <a:off x="3788325" y="2258625"/>
                <a:ext cx="1100" cy="7100"/>
              </a:xfrm>
              <a:custGeom>
                <a:avLst/>
                <a:gdLst/>
                <a:ahLst/>
                <a:cxnLst/>
                <a:rect l="l" t="t" r="r" b="b"/>
                <a:pathLst>
                  <a:path w="44" h="284" extrusionOk="0">
                    <a:moveTo>
                      <a:pt x="18" y="1"/>
                    </a:moveTo>
                    <a:cubicBezTo>
                      <a:pt x="9" y="1"/>
                      <a:pt x="0" y="9"/>
                      <a:pt x="0" y="26"/>
                    </a:cubicBezTo>
                    <a:lnTo>
                      <a:pt x="0" y="258"/>
                    </a:lnTo>
                    <a:cubicBezTo>
                      <a:pt x="0" y="267"/>
                      <a:pt x="9" y="284"/>
                      <a:pt x="18" y="284"/>
                    </a:cubicBezTo>
                    <a:cubicBezTo>
                      <a:pt x="35" y="284"/>
                      <a:pt x="43" y="267"/>
                      <a:pt x="43" y="258"/>
                    </a:cubicBezTo>
                    <a:lnTo>
                      <a:pt x="43" y="26"/>
                    </a:lnTo>
                    <a:cubicBezTo>
                      <a:pt x="43" y="9"/>
                      <a:pt x="35" y="1"/>
                      <a:pt x="18" y="1"/>
                    </a:cubicBezTo>
                    <a:close/>
                  </a:path>
                </a:pathLst>
              </a:custGeom>
              <a:solidFill>
                <a:srgbClr val="FBCD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00;p46">
                <a:extLst>
                  <a:ext uri="{FF2B5EF4-FFF2-40B4-BE49-F238E27FC236}">
                    <a16:creationId xmlns:a16="http://schemas.microsoft.com/office/drawing/2014/main" id="{DD88282E-D585-CA9A-3776-811F8921C4A4}"/>
                  </a:ext>
                </a:extLst>
              </p:cNvPr>
              <p:cNvSpPr/>
              <p:nvPr/>
            </p:nvSpPr>
            <p:spPr>
              <a:xfrm>
                <a:off x="3770100" y="2258625"/>
                <a:ext cx="1100" cy="7100"/>
              </a:xfrm>
              <a:custGeom>
                <a:avLst/>
                <a:gdLst/>
                <a:ahLst/>
                <a:cxnLst/>
                <a:rect l="l" t="t" r="r" b="b"/>
                <a:pathLst>
                  <a:path w="44" h="284" extrusionOk="0">
                    <a:moveTo>
                      <a:pt x="17" y="1"/>
                    </a:moveTo>
                    <a:cubicBezTo>
                      <a:pt x="9" y="1"/>
                      <a:pt x="0" y="9"/>
                      <a:pt x="0" y="26"/>
                    </a:cubicBezTo>
                    <a:lnTo>
                      <a:pt x="0" y="258"/>
                    </a:lnTo>
                    <a:cubicBezTo>
                      <a:pt x="0" y="267"/>
                      <a:pt x="9" y="284"/>
                      <a:pt x="17" y="284"/>
                    </a:cubicBezTo>
                    <a:cubicBezTo>
                      <a:pt x="35" y="284"/>
                      <a:pt x="43" y="267"/>
                      <a:pt x="43" y="258"/>
                    </a:cubicBezTo>
                    <a:lnTo>
                      <a:pt x="43" y="26"/>
                    </a:lnTo>
                    <a:cubicBezTo>
                      <a:pt x="43" y="9"/>
                      <a:pt x="35" y="1"/>
                      <a:pt x="17" y="1"/>
                    </a:cubicBezTo>
                    <a:close/>
                  </a:path>
                </a:pathLst>
              </a:custGeom>
              <a:solidFill>
                <a:srgbClr val="FBCD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01;p46">
                <a:extLst>
                  <a:ext uri="{FF2B5EF4-FFF2-40B4-BE49-F238E27FC236}">
                    <a16:creationId xmlns:a16="http://schemas.microsoft.com/office/drawing/2014/main" id="{096978CD-AC36-00B0-8BBD-C52BF5FB60BA}"/>
                  </a:ext>
                </a:extLst>
              </p:cNvPr>
              <p:cNvSpPr/>
              <p:nvPr/>
            </p:nvSpPr>
            <p:spPr>
              <a:xfrm>
                <a:off x="3751850" y="2258625"/>
                <a:ext cx="1100" cy="7100"/>
              </a:xfrm>
              <a:custGeom>
                <a:avLst/>
                <a:gdLst/>
                <a:ahLst/>
                <a:cxnLst/>
                <a:rect l="l" t="t" r="r" b="b"/>
                <a:pathLst>
                  <a:path w="44" h="284" extrusionOk="0">
                    <a:moveTo>
                      <a:pt x="18" y="1"/>
                    </a:moveTo>
                    <a:cubicBezTo>
                      <a:pt x="10" y="1"/>
                      <a:pt x="1" y="9"/>
                      <a:pt x="1" y="26"/>
                    </a:cubicBezTo>
                    <a:lnTo>
                      <a:pt x="1" y="258"/>
                    </a:lnTo>
                    <a:cubicBezTo>
                      <a:pt x="1" y="267"/>
                      <a:pt x="10" y="284"/>
                      <a:pt x="18" y="284"/>
                    </a:cubicBezTo>
                    <a:cubicBezTo>
                      <a:pt x="35" y="284"/>
                      <a:pt x="44" y="267"/>
                      <a:pt x="44" y="258"/>
                    </a:cubicBezTo>
                    <a:lnTo>
                      <a:pt x="44" y="26"/>
                    </a:lnTo>
                    <a:cubicBezTo>
                      <a:pt x="44" y="9"/>
                      <a:pt x="35" y="1"/>
                      <a:pt x="18" y="1"/>
                    </a:cubicBezTo>
                    <a:close/>
                  </a:path>
                </a:pathLst>
              </a:custGeom>
              <a:solidFill>
                <a:srgbClr val="FBCD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02;p46">
                <a:extLst>
                  <a:ext uri="{FF2B5EF4-FFF2-40B4-BE49-F238E27FC236}">
                    <a16:creationId xmlns:a16="http://schemas.microsoft.com/office/drawing/2014/main" id="{783279A3-08C2-E9D3-370A-3A9D568DC1E2}"/>
                  </a:ext>
                </a:extLst>
              </p:cNvPr>
              <p:cNvSpPr/>
              <p:nvPr/>
            </p:nvSpPr>
            <p:spPr>
              <a:xfrm>
                <a:off x="3733625" y="2258625"/>
                <a:ext cx="1100" cy="7100"/>
              </a:xfrm>
              <a:custGeom>
                <a:avLst/>
                <a:gdLst/>
                <a:ahLst/>
                <a:cxnLst/>
                <a:rect l="l" t="t" r="r" b="b"/>
                <a:pathLst>
                  <a:path w="44" h="284" extrusionOk="0">
                    <a:moveTo>
                      <a:pt x="18" y="1"/>
                    </a:moveTo>
                    <a:cubicBezTo>
                      <a:pt x="9" y="1"/>
                      <a:pt x="1" y="9"/>
                      <a:pt x="1" y="26"/>
                    </a:cubicBezTo>
                    <a:lnTo>
                      <a:pt x="1" y="258"/>
                    </a:lnTo>
                    <a:cubicBezTo>
                      <a:pt x="1" y="267"/>
                      <a:pt x="9" y="284"/>
                      <a:pt x="18" y="284"/>
                    </a:cubicBezTo>
                    <a:cubicBezTo>
                      <a:pt x="35" y="284"/>
                      <a:pt x="44" y="267"/>
                      <a:pt x="44" y="258"/>
                    </a:cubicBezTo>
                    <a:lnTo>
                      <a:pt x="44" y="26"/>
                    </a:lnTo>
                    <a:cubicBezTo>
                      <a:pt x="44" y="9"/>
                      <a:pt x="35" y="1"/>
                      <a:pt x="18" y="1"/>
                    </a:cubicBezTo>
                    <a:close/>
                  </a:path>
                </a:pathLst>
              </a:custGeom>
              <a:solidFill>
                <a:srgbClr val="FBCD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03;p46">
                <a:extLst>
                  <a:ext uri="{FF2B5EF4-FFF2-40B4-BE49-F238E27FC236}">
                    <a16:creationId xmlns:a16="http://schemas.microsoft.com/office/drawing/2014/main" id="{B26AB084-D8C3-7282-184C-048A57ECDD23}"/>
                  </a:ext>
                </a:extLst>
              </p:cNvPr>
              <p:cNvSpPr/>
              <p:nvPr/>
            </p:nvSpPr>
            <p:spPr>
              <a:xfrm>
                <a:off x="3715400" y="2258625"/>
                <a:ext cx="1100" cy="7100"/>
              </a:xfrm>
              <a:custGeom>
                <a:avLst/>
                <a:gdLst/>
                <a:ahLst/>
                <a:cxnLst/>
                <a:rect l="l" t="t" r="r" b="b"/>
                <a:pathLst>
                  <a:path w="44" h="284" extrusionOk="0">
                    <a:moveTo>
                      <a:pt x="18" y="1"/>
                    </a:moveTo>
                    <a:cubicBezTo>
                      <a:pt x="9" y="1"/>
                      <a:pt x="0" y="9"/>
                      <a:pt x="0" y="26"/>
                    </a:cubicBezTo>
                    <a:lnTo>
                      <a:pt x="0" y="258"/>
                    </a:lnTo>
                    <a:cubicBezTo>
                      <a:pt x="0" y="267"/>
                      <a:pt x="9" y="284"/>
                      <a:pt x="18" y="284"/>
                    </a:cubicBezTo>
                    <a:cubicBezTo>
                      <a:pt x="35" y="284"/>
                      <a:pt x="43" y="267"/>
                      <a:pt x="43" y="258"/>
                    </a:cubicBezTo>
                    <a:lnTo>
                      <a:pt x="43" y="26"/>
                    </a:lnTo>
                    <a:cubicBezTo>
                      <a:pt x="43" y="9"/>
                      <a:pt x="35" y="1"/>
                      <a:pt x="18" y="1"/>
                    </a:cubicBezTo>
                    <a:close/>
                  </a:path>
                </a:pathLst>
              </a:custGeom>
              <a:solidFill>
                <a:srgbClr val="FBCD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804;p46">
                <a:extLst>
                  <a:ext uri="{FF2B5EF4-FFF2-40B4-BE49-F238E27FC236}">
                    <a16:creationId xmlns:a16="http://schemas.microsoft.com/office/drawing/2014/main" id="{99BC9AB5-B8F6-C121-0EF8-FF54CE8F2E47}"/>
                  </a:ext>
                </a:extLst>
              </p:cNvPr>
              <p:cNvSpPr/>
              <p:nvPr/>
            </p:nvSpPr>
            <p:spPr>
              <a:xfrm>
                <a:off x="3714750" y="2264000"/>
                <a:ext cx="93325" cy="2150"/>
              </a:xfrm>
              <a:custGeom>
                <a:avLst/>
                <a:gdLst/>
                <a:ahLst/>
                <a:cxnLst/>
                <a:rect l="l" t="t" r="r" b="b"/>
                <a:pathLst>
                  <a:path w="3733" h="86" extrusionOk="0">
                    <a:moveTo>
                      <a:pt x="44" y="0"/>
                    </a:moveTo>
                    <a:cubicBezTo>
                      <a:pt x="26" y="0"/>
                      <a:pt x="1" y="26"/>
                      <a:pt x="1" y="43"/>
                    </a:cubicBezTo>
                    <a:cubicBezTo>
                      <a:pt x="1" y="69"/>
                      <a:pt x="26" y="86"/>
                      <a:pt x="44" y="86"/>
                    </a:cubicBezTo>
                    <a:lnTo>
                      <a:pt x="3690" y="86"/>
                    </a:lnTo>
                    <a:cubicBezTo>
                      <a:pt x="3716" y="86"/>
                      <a:pt x="3733" y="69"/>
                      <a:pt x="3733" y="43"/>
                    </a:cubicBezTo>
                    <a:cubicBezTo>
                      <a:pt x="3733" y="26"/>
                      <a:pt x="3716" y="0"/>
                      <a:pt x="3690" y="0"/>
                    </a:cubicBez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805;p46">
                <a:extLst>
                  <a:ext uri="{FF2B5EF4-FFF2-40B4-BE49-F238E27FC236}">
                    <a16:creationId xmlns:a16="http://schemas.microsoft.com/office/drawing/2014/main" id="{B13A0756-2DB5-1F46-509B-5E17BC286A95}"/>
                  </a:ext>
                </a:extLst>
              </p:cNvPr>
              <p:cNvSpPr/>
              <p:nvPr/>
            </p:nvSpPr>
            <p:spPr>
              <a:xfrm>
                <a:off x="3714750" y="2264000"/>
                <a:ext cx="93325" cy="1075"/>
              </a:xfrm>
              <a:custGeom>
                <a:avLst/>
                <a:gdLst/>
                <a:ahLst/>
                <a:cxnLst/>
                <a:rect l="l" t="t" r="r" b="b"/>
                <a:pathLst>
                  <a:path w="3733" h="43" extrusionOk="0">
                    <a:moveTo>
                      <a:pt x="44" y="0"/>
                    </a:moveTo>
                    <a:cubicBezTo>
                      <a:pt x="26" y="0"/>
                      <a:pt x="1" y="26"/>
                      <a:pt x="1" y="43"/>
                    </a:cubicBezTo>
                    <a:lnTo>
                      <a:pt x="3733" y="43"/>
                    </a:lnTo>
                    <a:cubicBezTo>
                      <a:pt x="3733" y="26"/>
                      <a:pt x="3716" y="0"/>
                      <a:pt x="3690" y="0"/>
                    </a:cubicBez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806;p46">
                <a:extLst>
                  <a:ext uri="{FF2B5EF4-FFF2-40B4-BE49-F238E27FC236}">
                    <a16:creationId xmlns:a16="http://schemas.microsoft.com/office/drawing/2014/main" id="{BB5E9DD9-BEC0-2AEF-0456-903026A16D69}"/>
                  </a:ext>
                </a:extLst>
              </p:cNvPr>
              <p:cNvSpPr/>
              <p:nvPr/>
            </p:nvSpPr>
            <p:spPr>
              <a:xfrm>
                <a:off x="3713675" y="2291875"/>
                <a:ext cx="95475" cy="2175"/>
              </a:xfrm>
              <a:custGeom>
                <a:avLst/>
                <a:gdLst/>
                <a:ahLst/>
                <a:cxnLst/>
                <a:rect l="l" t="t" r="r" b="b"/>
                <a:pathLst>
                  <a:path w="3819" h="87" extrusionOk="0">
                    <a:moveTo>
                      <a:pt x="44" y="0"/>
                    </a:moveTo>
                    <a:cubicBezTo>
                      <a:pt x="26" y="0"/>
                      <a:pt x="1" y="26"/>
                      <a:pt x="1" y="43"/>
                    </a:cubicBezTo>
                    <a:cubicBezTo>
                      <a:pt x="1" y="60"/>
                      <a:pt x="26" y="86"/>
                      <a:pt x="44" y="86"/>
                    </a:cubicBezTo>
                    <a:lnTo>
                      <a:pt x="3776" y="86"/>
                    </a:lnTo>
                    <a:cubicBezTo>
                      <a:pt x="3802" y="86"/>
                      <a:pt x="3819" y="69"/>
                      <a:pt x="3819" y="43"/>
                    </a:cubicBezTo>
                    <a:cubicBezTo>
                      <a:pt x="3819" y="26"/>
                      <a:pt x="3802" y="0"/>
                      <a:pt x="3776" y="0"/>
                    </a:cubicBezTo>
                    <a:close/>
                  </a:path>
                </a:pathLst>
              </a:custGeom>
              <a:solidFill>
                <a:srgbClr val="FBCD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807;p46">
                <a:extLst>
                  <a:ext uri="{FF2B5EF4-FFF2-40B4-BE49-F238E27FC236}">
                    <a16:creationId xmlns:a16="http://schemas.microsoft.com/office/drawing/2014/main" id="{C1842FF6-4107-FB68-94E6-0602B6F735A0}"/>
                  </a:ext>
                </a:extLst>
              </p:cNvPr>
              <p:cNvSpPr/>
              <p:nvPr/>
            </p:nvSpPr>
            <p:spPr>
              <a:xfrm>
                <a:off x="3806550" y="2292300"/>
                <a:ext cx="1100" cy="7100"/>
              </a:xfrm>
              <a:custGeom>
                <a:avLst/>
                <a:gdLst/>
                <a:ahLst/>
                <a:cxnLst/>
                <a:rect l="l" t="t" r="r" b="b"/>
                <a:pathLst>
                  <a:path w="44" h="284" extrusionOk="0">
                    <a:moveTo>
                      <a:pt x="18" y="1"/>
                    </a:moveTo>
                    <a:cubicBezTo>
                      <a:pt x="9" y="1"/>
                      <a:pt x="1" y="18"/>
                      <a:pt x="1" y="26"/>
                    </a:cubicBezTo>
                    <a:lnTo>
                      <a:pt x="1" y="258"/>
                    </a:lnTo>
                    <a:cubicBezTo>
                      <a:pt x="1" y="275"/>
                      <a:pt x="9" y="284"/>
                      <a:pt x="18" y="284"/>
                    </a:cubicBezTo>
                    <a:cubicBezTo>
                      <a:pt x="35" y="284"/>
                      <a:pt x="44" y="275"/>
                      <a:pt x="44" y="258"/>
                    </a:cubicBezTo>
                    <a:lnTo>
                      <a:pt x="44" y="26"/>
                    </a:lnTo>
                    <a:cubicBezTo>
                      <a:pt x="44" y="18"/>
                      <a:pt x="35" y="1"/>
                      <a:pt x="18" y="1"/>
                    </a:cubicBezTo>
                    <a:close/>
                  </a:path>
                </a:pathLst>
              </a:custGeom>
              <a:solidFill>
                <a:srgbClr val="FBCD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808;p46">
                <a:extLst>
                  <a:ext uri="{FF2B5EF4-FFF2-40B4-BE49-F238E27FC236}">
                    <a16:creationId xmlns:a16="http://schemas.microsoft.com/office/drawing/2014/main" id="{BB075AF7-0D8F-FB1B-9967-54F2A15AB413}"/>
                  </a:ext>
                </a:extLst>
              </p:cNvPr>
              <p:cNvSpPr/>
              <p:nvPr/>
            </p:nvSpPr>
            <p:spPr>
              <a:xfrm>
                <a:off x="3788325" y="2292300"/>
                <a:ext cx="1100" cy="7100"/>
              </a:xfrm>
              <a:custGeom>
                <a:avLst/>
                <a:gdLst/>
                <a:ahLst/>
                <a:cxnLst/>
                <a:rect l="l" t="t" r="r" b="b"/>
                <a:pathLst>
                  <a:path w="44" h="284" extrusionOk="0">
                    <a:moveTo>
                      <a:pt x="18" y="1"/>
                    </a:moveTo>
                    <a:cubicBezTo>
                      <a:pt x="9" y="1"/>
                      <a:pt x="0" y="18"/>
                      <a:pt x="0" y="26"/>
                    </a:cubicBezTo>
                    <a:lnTo>
                      <a:pt x="0" y="258"/>
                    </a:lnTo>
                    <a:cubicBezTo>
                      <a:pt x="0" y="275"/>
                      <a:pt x="9" y="284"/>
                      <a:pt x="18" y="284"/>
                    </a:cubicBezTo>
                    <a:cubicBezTo>
                      <a:pt x="35" y="284"/>
                      <a:pt x="43" y="275"/>
                      <a:pt x="43" y="258"/>
                    </a:cubicBezTo>
                    <a:lnTo>
                      <a:pt x="43" y="26"/>
                    </a:lnTo>
                    <a:cubicBezTo>
                      <a:pt x="43" y="18"/>
                      <a:pt x="35" y="1"/>
                      <a:pt x="18" y="1"/>
                    </a:cubicBezTo>
                    <a:close/>
                  </a:path>
                </a:pathLst>
              </a:custGeom>
              <a:solidFill>
                <a:srgbClr val="FBCD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809;p46">
                <a:extLst>
                  <a:ext uri="{FF2B5EF4-FFF2-40B4-BE49-F238E27FC236}">
                    <a16:creationId xmlns:a16="http://schemas.microsoft.com/office/drawing/2014/main" id="{C080D479-FF3E-D9CF-F0D9-E6B4F1EDC143}"/>
                  </a:ext>
                </a:extLst>
              </p:cNvPr>
              <p:cNvSpPr/>
              <p:nvPr/>
            </p:nvSpPr>
            <p:spPr>
              <a:xfrm>
                <a:off x="3770100" y="2292300"/>
                <a:ext cx="1100" cy="7100"/>
              </a:xfrm>
              <a:custGeom>
                <a:avLst/>
                <a:gdLst/>
                <a:ahLst/>
                <a:cxnLst/>
                <a:rect l="l" t="t" r="r" b="b"/>
                <a:pathLst>
                  <a:path w="44" h="284" extrusionOk="0">
                    <a:moveTo>
                      <a:pt x="17" y="1"/>
                    </a:moveTo>
                    <a:cubicBezTo>
                      <a:pt x="9" y="1"/>
                      <a:pt x="0" y="18"/>
                      <a:pt x="0" y="26"/>
                    </a:cubicBezTo>
                    <a:lnTo>
                      <a:pt x="0" y="258"/>
                    </a:lnTo>
                    <a:cubicBezTo>
                      <a:pt x="0" y="275"/>
                      <a:pt x="9" y="284"/>
                      <a:pt x="17" y="284"/>
                    </a:cubicBezTo>
                    <a:cubicBezTo>
                      <a:pt x="35" y="284"/>
                      <a:pt x="43" y="275"/>
                      <a:pt x="43" y="258"/>
                    </a:cubicBezTo>
                    <a:lnTo>
                      <a:pt x="43" y="26"/>
                    </a:lnTo>
                    <a:cubicBezTo>
                      <a:pt x="43" y="18"/>
                      <a:pt x="35" y="1"/>
                      <a:pt x="17" y="1"/>
                    </a:cubicBezTo>
                    <a:close/>
                  </a:path>
                </a:pathLst>
              </a:custGeom>
              <a:solidFill>
                <a:srgbClr val="FBCD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810;p46">
                <a:extLst>
                  <a:ext uri="{FF2B5EF4-FFF2-40B4-BE49-F238E27FC236}">
                    <a16:creationId xmlns:a16="http://schemas.microsoft.com/office/drawing/2014/main" id="{7AAF59FA-F916-D214-A20D-76826A8B24C3}"/>
                  </a:ext>
                </a:extLst>
              </p:cNvPr>
              <p:cNvSpPr/>
              <p:nvPr/>
            </p:nvSpPr>
            <p:spPr>
              <a:xfrm>
                <a:off x="3751850" y="2292300"/>
                <a:ext cx="1100" cy="7100"/>
              </a:xfrm>
              <a:custGeom>
                <a:avLst/>
                <a:gdLst/>
                <a:ahLst/>
                <a:cxnLst/>
                <a:rect l="l" t="t" r="r" b="b"/>
                <a:pathLst>
                  <a:path w="44" h="284" extrusionOk="0">
                    <a:moveTo>
                      <a:pt x="18" y="1"/>
                    </a:moveTo>
                    <a:cubicBezTo>
                      <a:pt x="10" y="1"/>
                      <a:pt x="1" y="18"/>
                      <a:pt x="1" y="26"/>
                    </a:cubicBezTo>
                    <a:lnTo>
                      <a:pt x="1" y="258"/>
                    </a:lnTo>
                    <a:cubicBezTo>
                      <a:pt x="1" y="275"/>
                      <a:pt x="10" y="284"/>
                      <a:pt x="18" y="284"/>
                    </a:cubicBezTo>
                    <a:cubicBezTo>
                      <a:pt x="35" y="284"/>
                      <a:pt x="44" y="275"/>
                      <a:pt x="44" y="258"/>
                    </a:cubicBezTo>
                    <a:lnTo>
                      <a:pt x="44" y="26"/>
                    </a:lnTo>
                    <a:cubicBezTo>
                      <a:pt x="44" y="18"/>
                      <a:pt x="35" y="1"/>
                      <a:pt x="18" y="1"/>
                    </a:cubicBezTo>
                    <a:close/>
                  </a:path>
                </a:pathLst>
              </a:custGeom>
              <a:solidFill>
                <a:srgbClr val="FBCD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811;p46">
                <a:extLst>
                  <a:ext uri="{FF2B5EF4-FFF2-40B4-BE49-F238E27FC236}">
                    <a16:creationId xmlns:a16="http://schemas.microsoft.com/office/drawing/2014/main" id="{B345B011-BD25-B5C9-F74D-712A7107B9A8}"/>
                  </a:ext>
                </a:extLst>
              </p:cNvPr>
              <p:cNvSpPr/>
              <p:nvPr/>
            </p:nvSpPr>
            <p:spPr>
              <a:xfrm>
                <a:off x="3733625" y="2292300"/>
                <a:ext cx="1100" cy="7100"/>
              </a:xfrm>
              <a:custGeom>
                <a:avLst/>
                <a:gdLst/>
                <a:ahLst/>
                <a:cxnLst/>
                <a:rect l="l" t="t" r="r" b="b"/>
                <a:pathLst>
                  <a:path w="44" h="284" extrusionOk="0">
                    <a:moveTo>
                      <a:pt x="18" y="1"/>
                    </a:moveTo>
                    <a:cubicBezTo>
                      <a:pt x="9" y="1"/>
                      <a:pt x="1" y="18"/>
                      <a:pt x="1" y="26"/>
                    </a:cubicBezTo>
                    <a:lnTo>
                      <a:pt x="1" y="258"/>
                    </a:lnTo>
                    <a:cubicBezTo>
                      <a:pt x="1" y="275"/>
                      <a:pt x="9" y="284"/>
                      <a:pt x="18" y="284"/>
                    </a:cubicBezTo>
                    <a:cubicBezTo>
                      <a:pt x="35" y="284"/>
                      <a:pt x="44" y="275"/>
                      <a:pt x="44" y="258"/>
                    </a:cubicBezTo>
                    <a:lnTo>
                      <a:pt x="44" y="26"/>
                    </a:lnTo>
                    <a:cubicBezTo>
                      <a:pt x="44" y="18"/>
                      <a:pt x="35" y="1"/>
                      <a:pt x="18" y="1"/>
                    </a:cubicBezTo>
                    <a:close/>
                  </a:path>
                </a:pathLst>
              </a:custGeom>
              <a:solidFill>
                <a:srgbClr val="FBCD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812;p46">
                <a:extLst>
                  <a:ext uri="{FF2B5EF4-FFF2-40B4-BE49-F238E27FC236}">
                    <a16:creationId xmlns:a16="http://schemas.microsoft.com/office/drawing/2014/main" id="{01D3FE5A-9526-AC4C-D821-69D853E1084B}"/>
                  </a:ext>
                </a:extLst>
              </p:cNvPr>
              <p:cNvSpPr/>
              <p:nvPr/>
            </p:nvSpPr>
            <p:spPr>
              <a:xfrm>
                <a:off x="3715400" y="2292300"/>
                <a:ext cx="1100" cy="7100"/>
              </a:xfrm>
              <a:custGeom>
                <a:avLst/>
                <a:gdLst/>
                <a:ahLst/>
                <a:cxnLst/>
                <a:rect l="l" t="t" r="r" b="b"/>
                <a:pathLst>
                  <a:path w="44" h="284" extrusionOk="0">
                    <a:moveTo>
                      <a:pt x="18" y="1"/>
                    </a:moveTo>
                    <a:cubicBezTo>
                      <a:pt x="9" y="1"/>
                      <a:pt x="0" y="18"/>
                      <a:pt x="0" y="26"/>
                    </a:cubicBezTo>
                    <a:lnTo>
                      <a:pt x="0" y="258"/>
                    </a:lnTo>
                    <a:cubicBezTo>
                      <a:pt x="0" y="275"/>
                      <a:pt x="9" y="284"/>
                      <a:pt x="18" y="284"/>
                    </a:cubicBezTo>
                    <a:cubicBezTo>
                      <a:pt x="35" y="284"/>
                      <a:pt x="43" y="275"/>
                      <a:pt x="43" y="258"/>
                    </a:cubicBezTo>
                    <a:lnTo>
                      <a:pt x="43" y="26"/>
                    </a:lnTo>
                    <a:cubicBezTo>
                      <a:pt x="43" y="18"/>
                      <a:pt x="35" y="1"/>
                      <a:pt x="18" y="1"/>
                    </a:cubicBezTo>
                    <a:close/>
                  </a:path>
                </a:pathLst>
              </a:custGeom>
              <a:solidFill>
                <a:srgbClr val="FBCD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813;p46">
                <a:extLst>
                  <a:ext uri="{FF2B5EF4-FFF2-40B4-BE49-F238E27FC236}">
                    <a16:creationId xmlns:a16="http://schemas.microsoft.com/office/drawing/2014/main" id="{0189A4F3-DA42-3A88-0BC2-81B7964EFDC2}"/>
                  </a:ext>
                </a:extLst>
              </p:cNvPr>
              <p:cNvSpPr/>
              <p:nvPr/>
            </p:nvSpPr>
            <p:spPr>
              <a:xfrm>
                <a:off x="3714750" y="2297450"/>
                <a:ext cx="93325" cy="2175"/>
              </a:xfrm>
              <a:custGeom>
                <a:avLst/>
                <a:gdLst/>
                <a:ahLst/>
                <a:cxnLst/>
                <a:rect l="l" t="t" r="r" b="b"/>
                <a:pathLst>
                  <a:path w="3733" h="87" extrusionOk="0">
                    <a:moveTo>
                      <a:pt x="44" y="0"/>
                    </a:moveTo>
                    <a:cubicBezTo>
                      <a:pt x="26" y="0"/>
                      <a:pt x="1" y="26"/>
                      <a:pt x="1" y="43"/>
                    </a:cubicBezTo>
                    <a:cubicBezTo>
                      <a:pt x="1" y="69"/>
                      <a:pt x="26" y="86"/>
                      <a:pt x="44" y="86"/>
                    </a:cubicBezTo>
                    <a:lnTo>
                      <a:pt x="3690" y="86"/>
                    </a:lnTo>
                    <a:cubicBezTo>
                      <a:pt x="3716" y="86"/>
                      <a:pt x="3733" y="69"/>
                      <a:pt x="3733" y="43"/>
                    </a:cubicBezTo>
                    <a:cubicBezTo>
                      <a:pt x="3733" y="26"/>
                      <a:pt x="3716" y="0"/>
                      <a:pt x="3690" y="0"/>
                    </a:cubicBez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814;p46">
                <a:extLst>
                  <a:ext uri="{FF2B5EF4-FFF2-40B4-BE49-F238E27FC236}">
                    <a16:creationId xmlns:a16="http://schemas.microsoft.com/office/drawing/2014/main" id="{51A9AB3D-6F06-89F9-E79E-AB4EAACB2FA2}"/>
                  </a:ext>
                </a:extLst>
              </p:cNvPr>
              <p:cNvSpPr/>
              <p:nvPr/>
            </p:nvSpPr>
            <p:spPr>
              <a:xfrm>
                <a:off x="3714750" y="2297450"/>
                <a:ext cx="93325" cy="1100"/>
              </a:xfrm>
              <a:custGeom>
                <a:avLst/>
                <a:gdLst/>
                <a:ahLst/>
                <a:cxnLst/>
                <a:rect l="l" t="t" r="r" b="b"/>
                <a:pathLst>
                  <a:path w="3733" h="44" extrusionOk="0">
                    <a:moveTo>
                      <a:pt x="44" y="0"/>
                    </a:moveTo>
                    <a:cubicBezTo>
                      <a:pt x="26" y="0"/>
                      <a:pt x="1" y="26"/>
                      <a:pt x="1" y="43"/>
                    </a:cubicBezTo>
                    <a:lnTo>
                      <a:pt x="3733" y="43"/>
                    </a:lnTo>
                    <a:cubicBezTo>
                      <a:pt x="3733" y="26"/>
                      <a:pt x="3716" y="0"/>
                      <a:pt x="3690" y="0"/>
                    </a:cubicBez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815;p46">
                <a:extLst>
                  <a:ext uri="{FF2B5EF4-FFF2-40B4-BE49-F238E27FC236}">
                    <a16:creationId xmlns:a16="http://schemas.microsoft.com/office/drawing/2014/main" id="{2A620EDB-2BE3-9B9B-15D8-333696C770D0}"/>
                  </a:ext>
                </a:extLst>
              </p:cNvPr>
              <p:cNvSpPr/>
              <p:nvPr/>
            </p:nvSpPr>
            <p:spPr>
              <a:xfrm>
                <a:off x="3713675" y="2325325"/>
                <a:ext cx="95475" cy="2175"/>
              </a:xfrm>
              <a:custGeom>
                <a:avLst/>
                <a:gdLst/>
                <a:ahLst/>
                <a:cxnLst/>
                <a:rect l="l" t="t" r="r" b="b"/>
                <a:pathLst>
                  <a:path w="3819" h="87" extrusionOk="0">
                    <a:moveTo>
                      <a:pt x="44" y="1"/>
                    </a:moveTo>
                    <a:cubicBezTo>
                      <a:pt x="26" y="1"/>
                      <a:pt x="1" y="27"/>
                      <a:pt x="1" y="44"/>
                    </a:cubicBezTo>
                    <a:cubicBezTo>
                      <a:pt x="1" y="69"/>
                      <a:pt x="26" y="87"/>
                      <a:pt x="44" y="87"/>
                    </a:cubicBezTo>
                    <a:lnTo>
                      <a:pt x="3776" y="87"/>
                    </a:lnTo>
                    <a:cubicBezTo>
                      <a:pt x="3802" y="87"/>
                      <a:pt x="3819" y="69"/>
                      <a:pt x="3819" y="44"/>
                    </a:cubicBezTo>
                    <a:cubicBezTo>
                      <a:pt x="3819" y="27"/>
                      <a:pt x="3802" y="1"/>
                      <a:pt x="3776" y="1"/>
                    </a:cubicBezTo>
                    <a:close/>
                  </a:path>
                </a:pathLst>
              </a:custGeom>
              <a:solidFill>
                <a:srgbClr val="FBCD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816;p46">
                <a:extLst>
                  <a:ext uri="{FF2B5EF4-FFF2-40B4-BE49-F238E27FC236}">
                    <a16:creationId xmlns:a16="http://schemas.microsoft.com/office/drawing/2014/main" id="{E8EB9A83-5E5C-1A64-C4B0-811156FD5A11}"/>
                  </a:ext>
                </a:extLst>
              </p:cNvPr>
              <p:cNvSpPr/>
              <p:nvPr/>
            </p:nvSpPr>
            <p:spPr>
              <a:xfrm>
                <a:off x="3806550" y="2325975"/>
                <a:ext cx="1100" cy="6900"/>
              </a:xfrm>
              <a:custGeom>
                <a:avLst/>
                <a:gdLst/>
                <a:ahLst/>
                <a:cxnLst/>
                <a:rect l="l" t="t" r="r" b="b"/>
                <a:pathLst>
                  <a:path w="44" h="276" extrusionOk="0">
                    <a:moveTo>
                      <a:pt x="18" y="1"/>
                    </a:moveTo>
                    <a:cubicBezTo>
                      <a:pt x="9" y="1"/>
                      <a:pt x="1" y="9"/>
                      <a:pt x="1" y="18"/>
                    </a:cubicBezTo>
                    <a:lnTo>
                      <a:pt x="1" y="258"/>
                    </a:lnTo>
                    <a:cubicBezTo>
                      <a:pt x="1" y="267"/>
                      <a:pt x="9" y="275"/>
                      <a:pt x="18" y="275"/>
                    </a:cubicBezTo>
                    <a:cubicBezTo>
                      <a:pt x="35" y="275"/>
                      <a:pt x="44" y="267"/>
                      <a:pt x="44" y="258"/>
                    </a:cubicBezTo>
                    <a:lnTo>
                      <a:pt x="44" y="18"/>
                    </a:lnTo>
                    <a:cubicBezTo>
                      <a:pt x="44" y="9"/>
                      <a:pt x="35" y="1"/>
                      <a:pt x="18" y="1"/>
                    </a:cubicBezTo>
                    <a:close/>
                  </a:path>
                </a:pathLst>
              </a:custGeom>
              <a:solidFill>
                <a:srgbClr val="FBCD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817;p46">
                <a:extLst>
                  <a:ext uri="{FF2B5EF4-FFF2-40B4-BE49-F238E27FC236}">
                    <a16:creationId xmlns:a16="http://schemas.microsoft.com/office/drawing/2014/main" id="{8CFC4ABD-3862-FD72-B138-CA071160963C}"/>
                  </a:ext>
                </a:extLst>
              </p:cNvPr>
              <p:cNvSpPr/>
              <p:nvPr/>
            </p:nvSpPr>
            <p:spPr>
              <a:xfrm>
                <a:off x="3788325" y="2325975"/>
                <a:ext cx="1100" cy="6900"/>
              </a:xfrm>
              <a:custGeom>
                <a:avLst/>
                <a:gdLst/>
                <a:ahLst/>
                <a:cxnLst/>
                <a:rect l="l" t="t" r="r" b="b"/>
                <a:pathLst>
                  <a:path w="44" h="276" extrusionOk="0">
                    <a:moveTo>
                      <a:pt x="18" y="1"/>
                    </a:moveTo>
                    <a:cubicBezTo>
                      <a:pt x="9" y="1"/>
                      <a:pt x="0" y="9"/>
                      <a:pt x="0" y="18"/>
                    </a:cubicBezTo>
                    <a:lnTo>
                      <a:pt x="0" y="258"/>
                    </a:lnTo>
                    <a:cubicBezTo>
                      <a:pt x="0" y="267"/>
                      <a:pt x="9" y="275"/>
                      <a:pt x="18" y="275"/>
                    </a:cubicBezTo>
                    <a:cubicBezTo>
                      <a:pt x="35" y="275"/>
                      <a:pt x="43" y="267"/>
                      <a:pt x="43" y="258"/>
                    </a:cubicBezTo>
                    <a:lnTo>
                      <a:pt x="43" y="18"/>
                    </a:lnTo>
                    <a:cubicBezTo>
                      <a:pt x="43" y="9"/>
                      <a:pt x="35" y="1"/>
                      <a:pt x="18" y="1"/>
                    </a:cubicBezTo>
                    <a:close/>
                  </a:path>
                </a:pathLst>
              </a:custGeom>
              <a:solidFill>
                <a:srgbClr val="FBCD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818;p46">
                <a:extLst>
                  <a:ext uri="{FF2B5EF4-FFF2-40B4-BE49-F238E27FC236}">
                    <a16:creationId xmlns:a16="http://schemas.microsoft.com/office/drawing/2014/main" id="{5EA79F56-42AF-2924-D970-259ABD3F6350}"/>
                  </a:ext>
                </a:extLst>
              </p:cNvPr>
              <p:cNvSpPr/>
              <p:nvPr/>
            </p:nvSpPr>
            <p:spPr>
              <a:xfrm>
                <a:off x="3770100" y="2325975"/>
                <a:ext cx="1100" cy="6900"/>
              </a:xfrm>
              <a:custGeom>
                <a:avLst/>
                <a:gdLst/>
                <a:ahLst/>
                <a:cxnLst/>
                <a:rect l="l" t="t" r="r" b="b"/>
                <a:pathLst>
                  <a:path w="44" h="276" extrusionOk="0">
                    <a:moveTo>
                      <a:pt x="17" y="1"/>
                    </a:moveTo>
                    <a:cubicBezTo>
                      <a:pt x="9" y="1"/>
                      <a:pt x="0" y="9"/>
                      <a:pt x="0" y="18"/>
                    </a:cubicBezTo>
                    <a:lnTo>
                      <a:pt x="0" y="258"/>
                    </a:lnTo>
                    <a:cubicBezTo>
                      <a:pt x="0" y="267"/>
                      <a:pt x="9" y="275"/>
                      <a:pt x="17" y="275"/>
                    </a:cubicBezTo>
                    <a:cubicBezTo>
                      <a:pt x="35" y="275"/>
                      <a:pt x="43" y="267"/>
                      <a:pt x="43" y="258"/>
                    </a:cubicBezTo>
                    <a:lnTo>
                      <a:pt x="43" y="18"/>
                    </a:lnTo>
                    <a:cubicBezTo>
                      <a:pt x="43" y="9"/>
                      <a:pt x="35" y="1"/>
                      <a:pt x="17" y="1"/>
                    </a:cubicBezTo>
                    <a:close/>
                  </a:path>
                </a:pathLst>
              </a:custGeom>
              <a:solidFill>
                <a:srgbClr val="FBCD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819;p46">
                <a:extLst>
                  <a:ext uri="{FF2B5EF4-FFF2-40B4-BE49-F238E27FC236}">
                    <a16:creationId xmlns:a16="http://schemas.microsoft.com/office/drawing/2014/main" id="{6C51F1ED-F5A1-3674-108D-711EC2F3F28D}"/>
                  </a:ext>
                </a:extLst>
              </p:cNvPr>
              <p:cNvSpPr/>
              <p:nvPr/>
            </p:nvSpPr>
            <p:spPr>
              <a:xfrm>
                <a:off x="3751850" y="2325975"/>
                <a:ext cx="1100" cy="6900"/>
              </a:xfrm>
              <a:custGeom>
                <a:avLst/>
                <a:gdLst/>
                <a:ahLst/>
                <a:cxnLst/>
                <a:rect l="l" t="t" r="r" b="b"/>
                <a:pathLst>
                  <a:path w="44" h="276" extrusionOk="0">
                    <a:moveTo>
                      <a:pt x="18" y="1"/>
                    </a:moveTo>
                    <a:cubicBezTo>
                      <a:pt x="10" y="1"/>
                      <a:pt x="1" y="9"/>
                      <a:pt x="1" y="18"/>
                    </a:cubicBezTo>
                    <a:lnTo>
                      <a:pt x="1" y="258"/>
                    </a:lnTo>
                    <a:cubicBezTo>
                      <a:pt x="1" y="267"/>
                      <a:pt x="10" y="275"/>
                      <a:pt x="18" y="275"/>
                    </a:cubicBezTo>
                    <a:cubicBezTo>
                      <a:pt x="35" y="275"/>
                      <a:pt x="44" y="267"/>
                      <a:pt x="44" y="258"/>
                    </a:cubicBezTo>
                    <a:lnTo>
                      <a:pt x="44" y="18"/>
                    </a:lnTo>
                    <a:cubicBezTo>
                      <a:pt x="44" y="9"/>
                      <a:pt x="35" y="1"/>
                      <a:pt x="18" y="1"/>
                    </a:cubicBezTo>
                    <a:close/>
                  </a:path>
                </a:pathLst>
              </a:custGeom>
              <a:solidFill>
                <a:srgbClr val="FBCD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820;p46">
                <a:extLst>
                  <a:ext uri="{FF2B5EF4-FFF2-40B4-BE49-F238E27FC236}">
                    <a16:creationId xmlns:a16="http://schemas.microsoft.com/office/drawing/2014/main" id="{B066ADA0-C956-42E9-80E8-FAFAAF10742A}"/>
                  </a:ext>
                </a:extLst>
              </p:cNvPr>
              <p:cNvSpPr/>
              <p:nvPr/>
            </p:nvSpPr>
            <p:spPr>
              <a:xfrm>
                <a:off x="3733625" y="2325975"/>
                <a:ext cx="1100" cy="6900"/>
              </a:xfrm>
              <a:custGeom>
                <a:avLst/>
                <a:gdLst/>
                <a:ahLst/>
                <a:cxnLst/>
                <a:rect l="l" t="t" r="r" b="b"/>
                <a:pathLst>
                  <a:path w="44" h="276" extrusionOk="0">
                    <a:moveTo>
                      <a:pt x="18" y="1"/>
                    </a:moveTo>
                    <a:cubicBezTo>
                      <a:pt x="9" y="1"/>
                      <a:pt x="1" y="9"/>
                      <a:pt x="1" y="18"/>
                    </a:cubicBezTo>
                    <a:lnTo>
                      <a:pt x="1" y="258"/>
                    </a:lnTo>
                    <a:cubicBezTo>
                      <a:pt x="1" y="267"/>
                      <a:pt x="9" y="275"/>
                      <a:pt x="18" y="275"/>
                    </a:cubicBezTo>
                    <a:cubicBezTo>
                      <a:pt x="35" y="275"/>
                      <a:pt x="44" y="267"/>
                      <a:pt x="44" y="258"/>
                    </a:cubicBezTo>
                    <a:lnTo>
                      <a:pt x="44" y="18"/>
                    </a:lnTo>
                    <a:cubicBezTo>
                      <a:pt x="44" y="9"/>
                      <a:pt x="35" y="1"/>
                      <a:pt x="18" y="1"/>
                    </a:cubicBezTo>
                    <a:close/>
                  </a:path>
                </a:pathLst>
              </a:custGeom>
              <a:solidFill>
                <a:srgbClr val="FBCD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821;p46">
                <a:extLst>
                  <a:ext uri="{FF2B5EF4-FFF2-40B4-BE49-F238E27FC236}">
                    <a16:creationId xmlns:a16="http://schemas.microsoft.com/office/drawing/2014/main" id="{086532C4-5CAB-AC08-8FAE-2619B83EA7B2}"/>
                  </a:ext>
                </a:extLst>
              </p:cNvPr>
              <p:cNvSpPr/>
              <p:nvPr/>
            </p:nvSpPr>
            <p:spPr>
              <a:xfrm>
                <a:off x="3715400" y="2325975"/>
                <a:ext cx="1100" cy="6900"/>
              </a:xfrm>
              <a:custGeom>
                <a:avLst/>
                <a:gdLst/>
                <a:ahLst/>
                <a:cxnLst/>
                <a:rect l="l" t="t" r="r" b="b"/>
                <a:pathLst>
                  <a:path w="44" h="276" extrusionOk="0">
                    <a:moveTo>
                      <a:pt x="18" y="1"/>
                    </a:moveTo>
                    <a:cubicBezTo>
                      <a:pt x="9" y="1"/>
                      <a:pt x="0" y="9"/>
                      <a:pt x="0" y="18"/>
                    </a:cubicBezTo>
                    <a:lnTo>
                      <a:pt x="0" y="258"/>
                    </a:lnTo>
                    <a:cubicBezTo>
                      <a:pt x="0" y="267"/>
                      <a:pt x="9" y="275"/>
                      <a:pt x="18" y="275"/>
                    </a:cubicBezTo>
                    <a:cubicBezTo>
                      <a:pt x="35" y="275"/>
                      <a:pt x="43" y="267"/>
                      <a:pt x="43" y="258"/>
                    </a:cubicBezTo>
                    <a:lnTo>
                      <a:pt x="43" y="18"/>
                    </a:lnTo>
                    <a:cubicBezTo>
                      <a:pt x="43" y="9"/>
                      <a:pt x="35" y="1"/>
                      <a:pt x="18" y="1"/>
                    </a:cubicBezTo>
                    <a:close/>
                  </a:path>
                </a:pathLst>
              </a:custGeom>
              <a:solidFill>
                <a:srgbClr val="FBCD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822;p46">
                <a:extLst>
                  <a:ext uri="{FF2B5EF4-FFF2-40B4-BE49-F238E27FC236}">
                    <a16:creationId xmlns:a16="http://schemas.microsoft.com/office/drawing/2014/main" id="{12C7ED26-A566-15E3-5705-BC30BEFAA9FD}"/>
                  </a:ext>
                </a:extLst>
              </p:cNvPr>
              <p:cNvSpPr/>
              <p:nvPr/>
            </p:nvSpPr>
            <p:spPr>
              <a:xfrm>
                <a:off x="3714750" y="2331350"/>
                <a:ext cx="93325" cy="2150"/>
              </a:xfrm>
              <a:custGeom>
                <a:avLst/>
                <a:gdLst/>
                <a:ahLst/>
                <a:cxnLst/>
                <a:rect l="l" t="t" r="r" b="b"/>
                <a:pathLst>
                  <a:path w="3733" h="86" extrusionOk="0">
                    <a:moveTo>
                      <a:pt x="44" y="0"/>
                    </a:moveTo>
                    <a:cubicBezTo>
                      <a:pt x="26" y="0"/>
                      <a:pt x="1" y="17"/>
                      <a:pt x="1" y="43"/>
                    </a:cubicBezTo>
                    <a:cubicBezTo>
                      <a:pt x="1" y="60"/>
                      <a:pt x="26" y="86"/>
                      <a:pt x="44" y="86"/>
                    </a:cubicBezTo>
                    <a:lnTo>
                      <a:pt x="3690" y="86"/>
                    </a:lnTo>
                    <a:cubicBezTo>
                      <a:pt x="3716" y="86"/>
                      <a:pt x="3733" y="60"/>
                      <a:pt x="3733" y="43"/>
                    </a:cubicBezTo>
                    <a:cubicBezTo>
                      <a:pt x="3733" y="17"/>
                      <a:pt x="3716" y="0"/>
                      <a:pt x="3690" y="0"/>
                    </a:cubicBez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823;p46">
                <a:extLst>
                  <a:ext uri="{FF2B5EF4-FFF2-40B4-BE49-F238E27FC236}">
                    <a16:creationId xmlns:a16="http://schemas.microsoft.com/office/drawing/2014/main" id="{073BF22C-F413-2104-4433-32E53530BB26}"/>
                  </a:ext>
                </a:extLst>
              </p:cNvPr>
              <p:cNvSpPr/>
              <p:nvPr/>
            </p:nvSpPr>
            <p:spPr>
              <a:xfrm>
                <a:off x="3714750" y="2331350"/>
                <a:ext cx="93325" cy="1075"/>
              </a:xfrm>
              <a:custGeom>
                <a:avLst/>
                <a:gdLst/>
                <a:ahLst/>
                <a:cxnLst/>
                <a:rect l="l" t="t" r="r" b="b"/>
                <a:pathLst>
                  <a:path w="3733" h="43" extrusionOk="0">
                    <a:moveTo>
                      <a:pt x="44" y="0"/>
                    </a:moveTo>
                    <a:cubicBezTo>
                      <a:pt x="26" y="0"/>
                      <a:pt x="1" y="17"/>
                      <a:pt x="1" y="43"/>
                    </a:cubicBezTo>
                    <a:lnTo>
                      <a:pt x="3733" y="43"/>
                    </a:lnTo>
                    <a:cubicBezTo>
                      <a:pt x="3733" y="17"/>
                      <a:pt x="3716" y="0"/>
                      <a:pt x="3690" y="0"/>
                    </a:cubicBez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824;p46">
                <a:extLst>
                  <a:ext uri="{FF2B5EF4-FFF2-40B4-BE49-F238E27FC236}">
                    <a16:creationId xmlns:a16="http://schemas.microsoft.com/office/drawing/2014/main" id="{F43A3C2A-DD8D-4F82-2358-9D97899C7C19}"/>
                  </a:ext>
                </a:extLst>
              </p:cNvPr>
              <p:cNvSpPr/>
              <p:nvPr/>
            </p:nvSpPr>
            <p:spPr>
              <a:xfrm>
                <a:off x="3713675" y="2359225"/>
                <a:ext cx="95475" cy="2175"/>
              </a:xfrm>
              <a:custGeom>
                <a:avLst/>
                <a:gdLst/>
                <a:ahLst/>
                <a:cxnLst/>
                <a:rect l="l" t="t" r="r" b="b"/>
                <a:pathLst>
                  <a:path w="3819" h="87" extrusionOk="0">
                    <a:moveTo>
                      <a:pt x="44" y="0"/>
                    </a:moveTo>
                    <a:cubicBezTo>
                      <a:pt x="26" y="0"/>
                      <a:pt x="1" y="18"/>
                      <a:pt x="1" y="43"/>
                    </a:cubicBezTo>
                    <a:cubicBezTo>
                      <a:pt x="1" y="60"/>
                      <a:pt x="26" y="86"/>
                      <a:pt x="44" y="86"/>
                    </a:cubicBezTo>
                    <a:lnTo>
                      <a:pt x="3776" y="86"/>
                    </a:lnTo>
                    <a:cubicBezTo>
                      <a:pt x="3802" y="86"/>
                      <a:pt x="3819" y="60"/>
                      <a:pt x="3819" y="43"/>
                    </a:cubicBezTo>
                    <a:cubicBezTo>
                      <a:pt x="3819" y="18"/>
                      <a:pt x="3802" y="0"/>
                      <a:pt x="3776" y="0"/>
                    </a:cubicBezTo>
                    <a:close/>
                  </a:path>
                </a:pathLst>
              </a:custGeom>
              <a:solidFill>
                <a:srgbClr val="FBCD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825;p46">
                <a:extLst>
                  <a:ext uri="{FF2B5EF4-FFF2-40B4-BE49-F238E27FC236}">
                    <a16:creationId xmlns:a16="http://schemas.microsoft.com/office/drawing/2014/main" id="{163B33B5-51CA-E34A-FE21-A0C0407469B2}"/>
                  </a:ext>
                </a:extLst>
              </p:cNvPr>
              <p:cNvSpPr/>
              <p:nvPr/>
            </p:nvSpPr>
            <p:spPr>
              <a:xfrm>
                <a:off x="3806550" y="2359425"/>
                <a:ext cx="1100" cy="7125"/>
              </a:xfrm>
              <a:custGeom>
                <a:avLst/>
                <a:gdLst/>
                <a:ahLst/>
                <a:cxnLst/>
                <a:rect l="l" t="t" r="r" b="b"/>
                <a:pathLst>
                  <a:path w="44" h="285" extrusionOk="0">
                    <a:moveTo>
                      <a:pt x="18" y="1"/>
                    </a:moveTo>
                    <a:cubicBezTo>
                      <a:pt x="9" y="1"/>
                      <a:pt x="1" y="10"/>
                      <a:pt x="1" y="18"/>
                    </a:cubicBezTo>
                    <a:lnTo>
                      <a:pt x="1" y="258"/>
                    </a:lnTo>
                    <a:cubicBezTo>
                      <a:pt x="1" y="267"/>
                      <a:pt x="9" y="284"/>
                      <a:pt x="18" y="284"/>
                    </a:cubicBezTo>
                    <a:cubicBezTo>
                      <a:pt x="35" y="284"/>
                      <a:pt x="44" y="267"/>
                      <a:pt x="44" y="258"/>
                    </a:cubicBezTo>
                    <a:lnTo>
                      <a:pt x="44" y="18"/>
                    </a:lnTo>
                    <a:cubicBezTo>
                      <a:pt x="44" y="10"/>
                      <a:pt x="35" y="1"/>
                      <a:pt x="18" y="1"/>
                    </a:cubicBezTo>
                    <a:close/>
                  </a:path>
                </a:pathLst>
              </a:custGeom>
              <a:solidFill>
                <a:srgbClr val="FBCD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826;p46">
                <a:extLst>
                  <a:ext uri="{FF2B5EF4-FFF2-40B4-BE49-F238E27FC236}">
                    <a16:creationId xmlns:a16="http://schemas.microsoft.com/office/drawing/2014/main" id="{5A84C592-CB05-DFD8-5B9C-EA3C04B6F4CD}"/>
                  </a:ext>
                </a:extLst>
              </p:cNvPr>
              <p:cNvSpPr/>
              <p:nvPr/>
            </p:nvSpPr>
            <p:spPr>
              <a:xfrm>
                <a:off x="3788325" y="2359425"/>
                <a:ext cx="1100" cy="7125"/>
              </a:xfrm>
              <a:custGeom>
                <a:avLst/>
                <a:gdLst/>
                <a:ahLst/>
                <a:cxnLst/>
                <a:rect l="l" t="t" r="r" b="b"/>
                <a:pathLst>
                  <a:path w="44" h="285" extrusionOk="0">
                    <a:moveTo>
                      <a:pt x="18" y="1"/>
                    </a:moveTo>
                    <a:cubicBezTo>
                      <a:pt x="9" y="1"/>
                      <a:pt x="0" y="10"/>
                      <a:pt x="0" y="18"/>
                    </a:cubicBezTo>
                    <a:lnTo>
                      <a:pt x="0" y="258"/>
                    </a:lnTo>
                    <a:cubicBezTo>
                      <a:pt x="0" y="267"/>
                      <a:pt x="9" y="284"/>
                      <a:pt x="18" y="284"/>
                    </a:cubicBezTo>
                    <a:cubicBezTo>
                      <a:pt x="35" y="284"/>
                      <a:pt x="43" y="267"/>
                      <a:pt x="43" y="258"/>
                    </a:cubicBezTo>
                    <a:lnTo>
                      <a:pt x="43" y="18"/>
                    </a:lnTo>
                    <a:cubicBezTo>
                      <a:pt x="43" y="10"/>
                      <a:pt x="35" y="1"/>
                      <a:pt x="18" y="1"/>
                    </a:cubicBezTo>
                    <a:close/>
                  </a:path>
                </a:pathLst>
              </a:custGeom>
              <a:solidFill>
                <a:srgbClr val="FBCD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827;p46">
                <a:extLst>
                  <a:ext uri="{FF2B5EF4-FFF2-40B4-BE49-F238E27FC236}">
                    <a16:creationId xmlns:a16="http://schemas.microsoft.com/office/drawing/2014/main" id="{698CE24F-010C-4A9F-295C-3D1FA09F4C13}"/>
                  </a:ext>
                </a:extLst>
              </p:cNvPr>
              <p:cNvSpPr/>
              <p:nvPr/>
            </p:nvSpPr>
            <p:spPr>
              <a:xfrm>
                <a:off x="3770100" y="2359425"/>
                <a:ext cx="1100" cy="7125"/>
              </a:xfrm>
              <a:custGeom>
                <a:avLst/>
                <a:gdLst/>
                <a:ahLst/>
                <a:cxnLst/>
                <a:rect l="l" t="t" r="r" b="b"/>
                <a:pathLst>
                  <a:path w="44" h="285" extrusionOk="0">
                    <a:moveTo>
                      <a:pt x="17" y="1"/>
                    </a:moveTo>
                    <a:cubicBezTo>
                      <a:pt x="9" y="1"/>
                      <a:pt x="0" y="10"/>
                      <a:pt x="0" y="18"/>
                    </a:cubicBezTo>
                    <a:lnTo>
                      <a:pt x="0" y="258"/>
                    </a:lnTo>
                    <a:cubicBezTo>
                      <a:pt x="0" y="267"/>
                      <a:pt x="9" y="284"/>
                      <a:pt x="17" y="284"/>
                    </a:cubicBezTo>
                    <a:cubicBezTo>
                      <a:pt x="35" y="284"/>
                      <a:pt x="43" y="267"/>
                      <a:pt x="43" y="258"/>
                    </a:cubicBezTo>
                    <a:lnTo>
                      <a:pt x="43" y="18"/>
                    </a:lnTo>
                    <a:cubicBezTo>
                      <a:pt x="43" y="10"/>
                      <a:pt x="35" y="1"/>
                      <a:pt x="17" y="1"/>
                    </a:cubicBezTo>
                    <a:close/>
                  </a:path>
                </a:pathLst>
              </a:custGeom>
              <a:solidFill>
                <a:srgbClr val="FBCD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828;p46">
                <a:extLst>
                  <a:ext uri="{FF2B5EF4-FFF2-40B4-BE49-F238E27FC236}">
                    <a16:creationId xmlns:a16="http://schemas.microsoft.com/office/drawing/2014/main" id="{E8E89599-9F12-98C9-D0D2-0278DD4BFDEF}"/>
                  </a:ext>
                </a:extLst>
              </p:cNvPr>
              <p:cNvSpPr/>
              <p:nvPr/>
            </p:nvSpPr>
            <p:spPr>
              <a:xfrm>
                <a:off x="3751850" y="2359425"/>
                <a:ext cx="1100" cy="7125"/>
              </a:xfrm>
              <a:custGeom>
                <a:avLst/>
                <a:gdLst/>
                <a:ahLst/>
                <a:cxnLst/>
                <a:rect l="l" t="t" r="r" b="b"/>
                <a:pathLst>
                  <a:path w="44" h="285" extrusionOk="0">
                    <a:moveTo>
                      <a:pt x="18" y="1"/>
                    </a:moveTo>
                    <a:cubicBezTo>
                      <a:pt x="10" y="1"/>
                      <a:pt x="1" y="10"/>
                      <a:pt x="1" y="18"/>
                    </a:cubicBezTo>
                    <a:lnTo>
                      <a:pt x="1" y="258"/>
                    </a:lnTo>
                    <a:cubicBezTo>
                      <a:pt x="1" y="267"/>
                      <a:pt x="10" y="284"/>
                      <a:pt x="18" y="284"/>
                    </a:cubicBezTo>
                    <a:cubicBezTo>
                      <a:pt x="35" y="284"/>
                      <a:pt x="44" y="267"/>
                      <a:pt x="44" y="258"/>
                    </a:cubicBezTo>
                    <a:lnTo>
                      <a:pt x="44" y="18"/>
                    </a:lnTo>
                    <a:cubicBezTo>
                      <a:pt x="44" y="10"/>
                      <a:pt x="35" y="1"/>
                      <a:pt x="18" y="1"/>
                    </a:cubicBezTo>
                    <a:close/>
                  </a:path>
                </a:pathLst>
              </a:custGeom>
              <a:solidFill>
                <a:srgbClr val="FBCD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829;p46">
                <a:extLst>
                  <a:ext uri="{FF2B5EF4-FFF2-40B4-BE49-F238E27FC236}">
                    <a16:creationId xmlns:a16="http://schemas.microsoft.com/office/drawing/2014/main" id="{7FF3B342-AD3F-79A4-CD64-9261F70B1FD6}"/>
                  </a:ext>
                </a:extLst>
              </p:cNvPr>
              <p:cNvSpPr/>
              <p:nvPr/>
            </p:nvSpPr>
            <p:spPr>
              <a:xfrm>
                <a:off x="3733625" y="2359425"/>
                <a:ext cx="1100" cy="7125"/>
              </a:xfrm>
              <a:custGeom>
                <a:avLst/>
                <a:gdLst/>
                <a:ahLst/>
                <a:cxnLst/>
                <a:rect l="l" t="t" r="r" b="b"/>
                <a:pathLst>
                  <a:path w="44" h="285" extrusionOk="0">
                    <a:moveTo>
                      <a:pt x="18" y="1"/>
                    </a:moveTo>
                    <a:cubicBezTo>
                      <a:pt x="9" y="1"/>
                      <a:pt x="1" y="10"/>
                      <a:pt x="1" y="18"/>
                    </a:cubicBezTo>
                    <a:lnTo>
                      <a:pt x="1" y="258"/>
                    </a:lnTo>
                    <a:cubicBezTo>
                      <a:pt x="1" y="267"/>
                      <a:pt x="9" y="284"/>
                      <a:pt x="18" y="284"/>
                    </a:cubicBezTo>
                    <a:cubicBezTo>
                      <a:pt x="35" y="284"/>
                      <a:pt x="44" y="267"/>
                      <a:pt x="44" y="258"/>
                    </a:cubicBezTo>
                    <a:lnTo>
                      <a:pt x="44" y="18"/>
                    </a:lnTo>
                    <a:cubicBezTo>
                      <a:pt x="44" y="10"/>
                      <a:pt x="35" y="1"/>
                      <a:pt x="18" y="1"/>
                    </a:cubicBezTo>
                    <a:close/>
                  </a:path>
                </a:pathLst>
              </a:custGeom>
              <a:solidFill>
                <a:srgbClr val="FBCD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830;p46">
                <a:extLst>
                  <a:ext uri="{FF2B5EF4-FFF2-40B4-BE49-F238E27FC236}">
                    <a16:creationId xmlns:a16="http://schemas.microsoft.com/office/drawing/2014/main" id="{84563A08-8014-D72A-8060-5EB646EE5359}"/>
                  </a:ext>
                </a:extLst>
              </p:cNvPr>
              <p:cNvSpPr/>
              <p:nvPr/>
            </p:nvSpPr>
            <p:spPr>
              <a:xfrm>
                <a:off x="3715400" y="2359425"/>
                <a:ext cx="1100" cy="7125"/>
              </a:xfrm>
              <a:custGeom>
                <a:avLst/>
                <a:gdLst/>
                <a:ahLst/>
                <a:cxnLst/>
                <a:rect l="l" t="t" r="r" b="b"/>
                <a:pathLst>
                  <a:path w="44" h="285" extrusionOk="0">
                    <a:moveTo>
                      <a:pt x="18" y="1"/>
                    </a:moveTo>
                    <a:cubicBezTo>
                      <a:pt x="9" y="1"/>
                      <a:pt x="0" y="10"/>
                      <a:pt x="0" y="18"/>
                    </a:cubicBezTo>
                    <a:lnTo>
                      <a:pt x="0" y="258"/>
                    </a:lnTo>
                    <a:cubicBezTo>
                      <a:pt x="0" y="267"/>
                      <a:pt x="9" y="284"/>
                      <a:pt x="18" y="284"/>
                    </a:cubicBezTo>
                    <a:cubicBezTo>
                      <a:pt x="35" y="284"/>
                      <a:pt x="43" y="267"/>
                      <a:pt x="43" y="258"/>
                    </a:cubicBezTo>
                    <a:lnTo>
                      <a:pt x="43" y="18"/>
                    </a:lnTo>
                    <a:cubicBezTo>
                      <a:pt x="43" y="10"/>
                      <a:pt x="35" y="1"/>
                      <a:pt x="18" y="1"/>
                    </a:cubicBezTo>
                    <a:close/>
                  </a:path>
                </a:pathLst>
              </a:custGeom>
              <a:solidFill>
                <a:srgbClr val="FBCD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831;p46">
                <a:extLst>
                  <a:ext uri="{FF2B5EF4-FFF2-40B4-BE49-F238E27FC236}">
                    <a16:creationId xmlns:a16="http://schemas.microsoft.com/office/drawing/2014/main" id="{131932EE-81AB-BE40-7CD2-D90B41AF2DC0}"/>
                  </a:ext>
                </a:extLst>
              </p:cNvPr>
              <p:cNvSpPr/>
              <p:nvPr/>
            </p:nvSpPr>
            <p:spPr>
              <a:xfrm>
                <a:off x="3714750" y="2364800"/>
                <a:ext cx="93325" cy="2175"/>
              </a:xfrm>
              <a:custGeom>
                <a:avLst/>
                <a:gdLst/>
                <a:ahLst/>
                <a:cxnLst/>
                <a:rect l="l" t="t" r="r" b="b"/>
                <a:pathLst>
                  <a:path w="3733" h="87" extrusionOk="0">
                    <a:moveTo>
                      <a:pt x="44" y="0"/>
                    </a:moveTo>
                    <a:cubicBezTo>
                      <a:pt x="26" y="0"/>
                      <a:pt x="1" y="26"/>
                      <a:pt x="1" y="43"/>
                    </a:cubicBezTo>
                    <a:cubicBezTo>
                      <a:pt x="1" y="69"/>
                      <a:pt x="26" y="86"/>
                      <a:pt x="44" y="86"/>
                    </a:cubicBezTo>
                    <a:lnTo>
                      <a:pt x="3690" y="86"/>
                    </a:lnTo>
                    <a:cubicBezTo>
                      <a:pt x="3716" y="86"/>
                      <a:pt x="3733" y="69"/>
                      <a:pt x="3733" y="43"/>
                    </a:cubicBezTo>
                    <a:cubicBezTo>
                      <a:pt x="3733" y="26"/>
                      <a:pt x="3716" y="0"/>
                      <a:pt x="3690"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832;p46">
                <a:extLst>
                  <a:ext uri="{FF2B5EF4-FFF2-40B4-BE49-F238E27FC236}">
                    <a16:creationId xmlns:a16="http://schemas.microsoft.com/office/drawing/2014/main" id="{C53C404C-9201-7378-4E92-B8234A6900B4}"/>
                  </a:ext>
                </a:extLst>
              </p:cNvPr>
              <p:cNvSpPr/>
              <p:nvPr/>
            </p:nvSpPr>
            <p:spPr>
              <a:xfrm>
                <a:off x="3714750" y="2364800"/>
                <a:ext cx="93325" cy="1100"/>
              </a:xfrm>
              <a:custGeom>
                <a:avLst/>
                <a:gdLst/>
                <a:ahLst/>
                <a:cxnLst/>
                <a:rect l="l" t="t" r="r" b="b"/>
                <a:pathLst>
                  <a:path w="3733" h="44" extrusionOk="0">
                    <a:moveTo>
                      <a:pt x="44" y="0"/>
                    </a:moveTo>
                    <a:cubicBezTo>
                      <a:pt x="26" y="0"/>
                      <a:pt x="1" y="26"/>
                      <a:pt x="1" y="43"/>
                    </a:cubicBezTo>
                    <a:lnTo>
                      <a:pt x="3733" y="43"/>
                    </a:lnTo>
                    <a:cubicBezTo>
                      <a:pt x="3733" y="26"/>
                      <a:pt x="3716" y="0"/>
                      <a:pt x="3690"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833;p46">
                <a:extLst>
                  <a:ext uri="{FF2B5EF4-FFF2-40B4-BE49-F238E27FC236}">
                    <a16:creationId xmlns:a16="http://schemas.microsoft.com/office/drawing/2014/main" id="{538F1C46-E92E-B650-B342-7F6E91BB676A}"/>
                  </a:ext>
                </a:extLst>
              </p:cNvPr>
              <p:cNvSpPr/>
              <p:nvPr/>
            </p:nvSpPr>
            <p:spPr>
              <a:xfrm>
                <a:off x="3713675" y="2392675"/>
                <a:ext cx="95475" cy="2175"/>
              </a:xfrm>
              <a:custGeom>
                <a:avLst/>
                <a:gdLst/>
                <a:ahLst/>
                <a:cxnLst/>
                <a:rect l="l" t="t" r="r" b="b"/>
                <a:pathLst>
                  <a:path w="3819" h="87" extrusionOk="0">
                    <a:moveTo>
                      <a:pt x="44" y="1"/>
                    </a:moveTo>
                    <a:cubicBezTo>
                      <a:pt x="26" y="1"/>
                      <a:pt x="1" y="27"/>
                      <a:pt x="1" y="44"/>
                    </a:cubicBezTo>
                    <a:cubicBezTo>
                      <a:pt x="1" y="69"/>
                      <a:pt x="26" y="87"/>
                      <a:pt x="44" y="87"/>
                    </a:cubicBezTo>
                    <a:lnTo>
                      <a:pt x="3776" y="87"/>
                    </a:lnTo>
                    <a:cubicBezTo>
                      <a:pt x="3802" y="87"/>
                      <a:pt x="3819" y="69"/>
                      <a:pt x="3819" y="44"/>
                    </a:cubicBezTo>
                    <a:cubicBezTo>
                      <a:pt x="3819" y="27"/>
                      <a:pt x="3802" y="1"/>
                      <a:pt x="3776" y="1"/>
                    </a:cubicBezTo>
                    <a:close/>
                  </a:path>
                </a:pathLst>
              </a:custGeom>
              <a:solidFill>
                <a:srgbClr val="FBCD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834;p46">
                <a:extLst>
                  <a:ext uri="{FF2B5EF4-FFF2-40B4-BE49-F238E27FC236}">
                    <a16:creationId xmlns:a16="http://schemas.microsoft.com/office/drawing/2014/main" id="{964E4CF3-8509-F71D-58FC-6EE31E33EBB7}"/>
                  </a:ext>
                </a:extLst>
              </p:cNvPr>
              <p:cNvSpPr/>
              <p:nvPr/>
            </p:nvSpPr>
            <p:spPr>
              <a:xfrm>
                <a:off x="3806550" y="2393325"/>
                <a:ext cx="1100" cy="6900"/>
              </a:xfrm>
              <a:custGeom>
                <a:avLst/>
                <a:gdLst/>
                <a:ahLst/>
                <a:cxnLst/>
                <a:rect l="l" t="t" r="r" b="b"/>
                <a:pathLst>
                  <a:path w="44" h="276" extrusionOk="0">
                    <a:moveTo>
                      <a:pt x="18" y="1"/>
                    </a:moveTo>
                    <a:cubicBezTo>
                      <a:pt x="9" y="1"/>
                      <a:pt x="1" y="9"/>
                      <a:pt x="1" y="18"/>
                    </a:cubicBezTo>
                    <a:lnTo>
                      <a:pt x="1" y="258"/>
                    </a:lnTo>
                    <a:cubicBezTo>
                      <a:pt x="1" y="267"/>
                      <a:pt x="9" y="275"/>
                      <a:pt x="18" y="275"/>
                    </a:cubicBezTo>
                    <a:cubicBezTo>
                      <a:pt x="35" y="275"/>
                      <a:pt x="44" y="267"/>
                      <a:pt x="44" y="258"/>
                    </a:cubicBezTo>
                    <a:lnTo>
                      <a:pt x="44" y="18"/>
                    </a:lnTo>
                    <a:cubicBezTo>
                      <a:pt x="44" y="9"/>
                      <a:pt x="35" y="1"/>
                      <a:pt x="18" y="1"/>
                    </a:cubicBezTo>
                    <a:close/>
                  </a:path>
                </a:pathLst>
              </a:custGeom>
              <a:solidFill>
                <a:srgbClr val="FBCD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835;p46">
                <a:extLst>
                  <a:ext uri="{FF2B5EF4-FFF2-40B4-BE49-F238E27FC236}">
                    <a16:creationId xmlns:a16="http://schemas.microsoft.com/office/drawing/2014/main" id="{3C4E2D56-C3DB-3D58-3AE4-A77E6B559697}"/>
                  </a:ext>
                </a:extLst>
              </p:cNvPr>
              <p:cNvSpPr/>
              <p:nvPr/>
            </p:nvSpPr>
            <p:spPr>
              <a:xfrm>
                <a:off x="3788325" y="2393325"/>
                <a:ext cx="1100" cy="6900"/>
              </a:xfrm>
              <a:custGeom>
                <a:avLst/>
                <a:gdLst/>
                <a:ahLst/>
                <a:cxnLst/>
                <a:rect l="l" t="t" r="r" b="b"/>
                <a:pathLst>
                  <a:path w="44" h="276" extrusionOk="0">
                    <a:moveTo>
                      <a:pt x="18" y="1"/>
                    </a:moveTo>
                    <a:cubicBezTo>
                      <a:pt x="9" y="1"/>
                      <a:pt x="0" y="9"/>
                      <a:pt x="0" y="18"/>
                    </a:cubicBezTo>
                    <a:lnTo>
                      <a:pt x="0" y="258"/>
                    </a:lnTo>
                    <a:cubicBezTo>
                      <a:pt x="0" y="267"/>
                      <a:pt x="9" y="275"/>
                      <a:pt x="18" y="275"/>
                    </a:cubicBezTo>
                    <a:cubicBezTo>
                      <a:pt x="35" y="275"/>
                      <a:pt x="43" y="267"/>
                      <a:pt x="43" y="258"/>
                    </a:cubicBezTo>
                    <a:lnTo>
                      <a:pt x="43" y="18"/>
                    </a:lnTo>
                    <a:cubicBezTo>
                      <a:pt x="43" y="9"/>
                      <a:pt x="35" y="1"/>
                      <a:pt x="18" y="1"/>
                    </a:cubicBezTo>
                    <a:close/>
                  </a:path>
                </a:pathLst>
              </a:custGeom>
              <a:solidFill>
                <a:srgbClr val="FBCD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836;p46">
                <a:extLst>
                  <a:ext uri="{FF2B5EF4-FFF2-40B4-BE49-F238E27FC236}">
                    <a16:creationId xmlns:a16="http://schemas.microsoft.com/office/drawing/2014/main" id="{FA366613-87BB-5081-48FE-020731B6EEB3}"/>
                  </a:ext>
                </a:extLst>
              </p:cNvPr>
              <p:cNvSpPr/>
              <p:nvPr/>
            </p:nvSpPr>
            <p:spPr>
              <a:xfrm>
                <a:off x="3770100" y="2393325"/>
                <a:ext cx="1100" cy="6900"/>
              </a:xfrm>
              <a:custGeom>
                <a:avLst/>
                <a:gdLst/>
                <a:ahLst/>
                <a:cxnLst/>
                <a:rect l="l" t="t" r="r" b="b"/>
                <a:pathLst>
                  <a:path w="44" h="276" extrusionOk="0">
                    <a:moveTo>
                      <a:pt x="17" y="1"/>
                    </a:moveTo>
                    <a:cubicBezTo>
                      <a:pt x="9" y="1"/>
                      <a:pt x="0" y="9"/>
                      <a:pt x="0" y="18"/>
                    </a:cubicBezTo>
                    <a:lnTo>
                      <a:pt x="0" y="258"/>
                    </a:lnTo>
                    <a:cubicBezTo>
                      <a:pt x="0" y="267"/>
                      <a:pt x="9" y="275"/>
                      <a:pt x="17" y="275"/>
                    </a:cubicBezTo>
                    <a:cubicBezTo>
                      <a:pt x="35" y="275"/>
                      <a:pt x="43" y="267"/>
                      <a:pt x="43" y="258"/>
                    </a:cubicBezTo>
                    <a:lnTo>
                      <a:pt x="43" y="18"/>
                    </a:lnTo>
                    <a:cubicBezTo>
                      <a:pt x="43" y="9"/>
                      <a:pt x="35" y="1"/>
                      <a:pt x="17" y="1"/>
                    </a:cubicBezTo>
                    <a:close/>
                  </a:path>
                </a:pathLst>
              </a:custGeom>
              <a:solidFill>
                <a:srgbClr val="FBCD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837;p46">
                <a:extLst>
                  <a:ext uri="{FF2B5EF4-FFF2-40B4-BE49-F238E27FC236}">
                    <a16:creationId xmlns:a16="http://schemas.microsoft.com/office/drawing/2014/main" id="{B473B76F-3FF0-9BF4-4D3C-836F60D10015}"/>
                  </a:ext>
                </a:extLst>
              </p:cNvPr>
              <p:cNvSpPr/>
              <p:nvPr/>
            </p:nvSpPr>
            <p:spPr>
              <a:xfrm>
                <a:off x="3751850" y="2393325"/>
                <a:ext cx="1100" cy="6900"/>
              </a:xfrm>
              <a:custGeom>
                <a:avLst/>
                <a:gdLst/>
                <a:ahLst/>
                <a:cxnLst/>
                <a:rect l="l" t="t" r="r" b="b"/>
                <a:pathLst>
                  <a:path w="44" h="276" extrusionOk="0">
                    <a:moveTo>
                      <a:pt x="18" y="1"/>
                    </a:moveTo>
                    <a:cubicBezTo>
                      <a:pt x="10" y="1"/>
                      <a:pt x="1" y="9"/>
                      <a:pt x="1" y="18"/>
                    </a:cubicBezTo>
                    <a:lnTo>
                      <a:pt x="1" y="258"/>
                    </a:lnTo>
                    <a:cubicBezTo>
                      <a:pt x="1" y="267"/>
                      <a:pt x="10" y="275"/>
                      <a:pt x="18" y="275"/>
                    </a:cubicBezTo>
                    <a:cubicBezTo>
                      <a:pt x="35" y="275"/>
                      <a:pt x="44" y="267"/>
                      <a:pt x="44" y="258"/>
                    </a:cubicBezTo>
                    <a:lnTo>
                      <a:pt x="44" y="18"/>
                    </a:lnTo>
                    <a:cubicBezTo>
                      <a:pt x="44" y="9"/>
                      <a:pt x="35" y="1"/>
                      <a:pt x="18" y="1"/>
                    </a:cubicBezTo>
                    <a:close/>
                  </a:path>
                </a:pathLst>
              </a:custGeom>
              <a:solidFill>
                <a:srgbClr val="FBCD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838;p46">
                <a:extLst>
                  <a:ext uri="{FF2B5EF4-FFF2-40B4-BE49-F238E27FC236}">
                    <a16:creationId xmlns:a16="http://schemas.microsoft.com/office/drawing/2014/main" id="{FE751F27-9925-1441-DAFC-31CA10E52A95}"/>
                  </a:ext>
                </a:extLst>
              </p:cNvPr>
              <p:cNvSpPr/>
              <p:nvPr/>
            </p:nvSpPr>
            <p:spPr>
              <a:xfrm>
                <a:off x="3733625" y="2393325"/>
                <a:ext cx="1100" cy="6900"/>
              </a:xfrm>
              <a:custGeom>
                <a:avLst/>
                <a:gdLst/>
                <a:ahLst/>
                <a:cxnLst/>
                <a:rect l="l" t="t" r="r" b="b"/>
                <a:pathLst>
                  <a:path w="44" h="276" extrusionOk="0">
                    <a:moveTo>
                      <a:pt x="18" y="1"/>
                    </a:moveTo>
                    <a:cubicBezTo>
                      <a:pt x="9" y="1"/>
                      <a:pt x="1" y="9"/>
                      <a:pt x="1" y="18"/>
                    </a:cubicBezTo>
                    <a:lnTo>
                      <a:pt x="1" y="258"/>
                    </a:lnTo>
                    <a:cubicBezTo>
                      <a:pt x="1" y="267"/>
                      <a:pt x="9" y="275"/>
                      <a:pt x="18" y="275"/>
                    </a:cubicBezTo>
                    <a:cubicBezTo>
                      <a:pt x="35" y="275"/>
                      <a:pt x="44" y="267"/>
                      <a:pt x="44" y="258"/>
                    </a:cubicBezTo>
                    <a:lnTo>
                      <a:pt x="44" y="18"/>
                    </a:lnTo>
                    <a:cubicBezTo>
                      <a:pt x="44" y="9"/>
                      <a:pt x="35" y="1"/>
                      <a:pt x="18" y="1"/>
                    </a:cubicBezTo>
                    <a:close/>
                  </a:path>
                </a:pathLst>
              </a:custGeom>
              <a:solidFill>
                <a:srgbClr val="FBCD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839;p46">
                <a:extLst>
                  <a:ext uri="{FF2B5EF4-FFF2-40B4-BE49-F238E27FC236}">
                    <a16:creationId xmlns:a16="http://schemas.microsoft.com/office/drawing/2014/main" id="{B60D4FD5-2F54-06A5-3725-32933163E4CD}"/>
                  </a:ext>
                </a:extLst>
              </p:cNvPr>
              <p:cNvSpPr/>
              <p:nvPr/>
            </p:nvSpPr>
            <p:spPr>
              <a:xfrm>
                <a:off x="3715400" y="2393325"/>
                <a:ext cx="1100" cy="6900"/>
              </a:xfrm>
              <a:custGeom>
                <a:avLst/>
                <a:gdLst/>
                <a:ahLst/>
                <a:cxnLst/>
                <a:rect l="l" t="t" r="r" b="b"/>
                <a:pathLst>
                  <a:path w="44" h="276" extrusionOk="0">
                    <a:moveTo>
                      <a:pt x="18" y="1"/>
                    </a:moveTo>
                    <a:cubicBezTo>
                      <a:pt x="9" y="1"/>
                      <a:pt x="0" y="9"/>
                      <a:pt x="0" y="18"/>
                    </a:cubicBezTo>
                    <a:lnTo>
                      <a:pt x="0" y="258"/>
                    </a:lnTo>
                    <a:cubicBezTo>
                      <a:pt x="0" y="267"/>
                      <a:pt x="9" y="275"/>
                      <a:pt x="18" y="275"/>
                    </a:cubicBezTo>
                    <a:cubicBezTo>
                      <a:pt x="35" y="275"/>
                      <a:pt x="43" y="267"/>
                      <a:pt x="43" y="258"/>
                    </a:cubicBezTo>
                    <a:lnTo>
                      <a:pt x="43" y="18"/>
                    </a:lnTo>
                    <a:cubicBezTo>
                      <a:pt x="43" y="9"/>
                      <a:pt x="35" y="1"/>
                      <a:pt x="18" y="1"/>
                    </a:cubicBezTo>
                    <a:close/>
                  </a:path>
                </a:pathLst>
              </a:custGeom>
              <a:solidFill>
                <a:srgbClr val="FBCD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840;p46">
                <a:extLst>
                  <a:ext uri="{FF2B5EF4-FFF2-40B4-BE49-F238E27FC236}">
                    <a16:creationId xmlns:a16="http://schemas.microsoft.com/office/drawing/2014/main" id="{A05C8B9C-74FE-51C0-C4A4-98CCF88DA319}"/>
                  </a:ext>
                </a:extLst>
              </p:cNvPr>
              <p:cNvSpPr/>
              <p:nvPr/>
            </p:nvSpPr>
            <p:spPr>
              <a:xfrm>
                <a:off x="3714750" y="2398250"/>
                <a:ext cx="93325" cy="2175"/>
              </a:xfrm>
              <a:custGeom>
                <a:avLst/>
                <a:gdLst/>
                <a:ahLst/>
                <a:cxnLst/>
                <a:rect l="l" t="t" r="r" b="b"/>
                <a:pathLst>
                  <a:path w="3733" h="87" extrusionOk="0">
                    <a:moveTo>
                      <a:pt x="44" y="1"/>
                    </a:moveTo>
                    <a:cubicBezTo>
                      <a:pt x="26" y="1"/>
                      <a:pt x="1" y="27"/>
                      <a:pt x="1" y="44"/>
                    </a:cubicBezTo>
                    <a:cubicBezTo>
                      <a:pt x="1" y="70"/>
                      <a:pt x="26" y="87"/>
                      <a:pt x="44" y="87"/>
                    </a:cubicBezTo>
                    <a:lnTo>
                      <a:pt x="3690" y="87"/>
                    </a:lnTo>
                    <a:cubicBezTo>
                      <a:pt x="3716" y="87"/>
                      <a:pt x="3733" y="70"/>
                      <a:pt x="3733" y="44"/>
                    </a:cubicBezTo>
                    <a:cubicBezTo>
                      <a:pt x="3733" y="27"/>
                      <a:pt x="3716" y="18"/>
                      <a:pt x="3690"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841;p46">
                <a:extLst>
                  <a:ext uri="{FF2B5EF4-FFF2-40B4-BE49-F238E27FC236}">
                    <a16:creationId xmlns:a16="http://schemas.microsoft.com/office/drawing/2014/main" id="{3159CCB1-3E36-2169-4013-7E8D68589449}"/>
                  </a:ext>
                </a:extLst>
              </p:cNvPr>
              <p:cNvSpPr/>
              <p:nvPr/>
            </p:nvSpPr>
            <p:spPr>
              <a:xfrm>
                <a:off x="3714750" y="2398250"/>
                <a:ext cx="93325" cy="1100"/>
              </a:xfrm>
              <a:custGeom>
                <a:avLst/>
                <a:gdLst/>
                <a:ahLst/>
                <a:cxnLst/>
                <a:rect l="l" t="t" r="r" b="b"/>
                <a:pathLst>
                  <a:path w="3733" h="44" extrusionOk="0">
                    <a:moveTo>
                      <a:pt x="44" y="1"/>
                    </a:moveTo>
                    <a:cubicBezTo>
                      <a:pt x="26" y="1"/>
                      <a:pt x="1" y="27"/>
                      <a:pt x="1" y="44"/>
                    </a:cubicBezTo>
                    <a:lnTo>
                      <a:pt x="3733" y="44"/>
                    </a:lnTo>
                    <a:cubicBezTo>
                      <a:pt x="3733" y="27"/>
                      <a:pt x="3716" y="18"/>
                      <a:pt x="3690"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842;p46">
                <a:extLst>
                  <a:ext uri="{FF2B5EF4-FFF2-40B4-BE49-F238E27FC236}">
                    <a16:creationId xmlns:a16="http://schemas.microsoft.com/office/drawing/2014/main" id="{5339B8E7-EB7B-E0B4-557D-67F27829775A}"/>
                  </a:ext>
                </a:extLst>
              </p:cNvPr>
              <p:cNvSpPr/>
              <p:nvPr/>
            </p:nvSpPr>
            <p:spPr>
              <a:xfrm>
                <a:off x="3768150" y="2359225"/>
                <a:ext cx="72100" cy="62650"/>
              </a:xfrm>
              <a:custGeom>
                <a:avLst/>
                <a:gdLst/>
                <a:ahLst/>
                <a:cxnLst/>
                <a:rect l="l" t="t" r="r" b="b"/>
                <a:pathLst>
                  <a:path w="2884" h="2506" extrusionOk="0">
                    <a:moveTo>
                      <a:pt x="1" y="0"/>
                    </a:moveTo>
                    <a:lnTo>
                      <a:pt x="1" y="2506"/>
                    </a:lnTo>
                    <a:lnTo>
                      <a:pt x="2884" y="2506"/>
                    </a:lnTo>
                    <a:lnTo>
                      <a:pt x="2884" y="0"/>
                    </a:ln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843;p46">
                <a:extLst>
                  <a:ext uri="{FF2B5EF4-FFF2-40B4-BE49-F238E27FC236}">
                    <a16:creationId xmlns:a16="http://schemas.microsoft.com/office/drawing/2014/main" id="{B7789DC9-40A0-393B-964D-7141DE57E400}"/>
                  </a:ext>
                </a:extLst>
              </p:cNvPr>
              <p:cNvSpPr/>
              <p:nvPr/>
            </p:nvSpPr>
            <p:spPr>
              <a:xfrm>
                <a:off x="3768150" y="2375300"/>
                <a:ext cx="72100" cy="6675"/>
              </a:xfrm>
              <a:custGeom>
                <a:avLst/>
                <a:gdLst/>
                <a:ahLst/>
                <a:cxnLst/>
                <a:rect l="l" t="t" r="r" b="b"/>
                <a:pathLst>
                  <a:path w="2884" h="267" extrusionOk="0">
                    <a:moveTo>
                      <a:pt x="1" y="1"/>
                    </a:moveTo>
                    <a:lnTo>
                      <a:pt x="1" y="267"/>
                    </a:lnTo>
                    <a:lnTo>
                      <a:pt x="2884" y="267"/>
                    </a:lnTo>
                    <a:lnTo>
                      <a:pt x="2884"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844;p46">
                <a:extLst>
                  <a:ext uri="{FF2B5EF4-FFF2-40B4-BE49-F238E27FC236}">
                    <a16:creationId xmlns:a16="http://schemas.microsoft.com/office/drawing/2014/main" id="{005637DD-A613-5BEB-2C13-9A0236FD645A}"/>
                  </a:ext>
                </a:extLst>
              </p:cNvPr>
              <p:cNvSpPr/>
              <p:nvPr/>
            </p:nvSpPr>
            <p:spPr>
              <a:xfrm>
                <a:off x="3617800" y="2159100"/>
                <a:ext cx="29425" cy="262775"/>
              </a:xfrm>
              <a:custGeom>
                <a:avLst/>
                <a:gdLst/>
                <a:ahLst/>
                <a:cxnLst/>
                <a:rect l="l" t="t" r="r" b="b"/>
                <a:pathLst>
                  <a:path w="1177" h="10511" extrusionOk="0">
                    <a:moveTo>
                      <a:pt x="189" y="1"/>
                    </a:moveTo>
                    <a:lnTo>
                      <a:pt x="181" y="704"/>
                    </a:lnTo>
                    <a:lnTo>
                      <a:pt x="172" y="1313"/>
                    </a:lnTo>
                    <a:lnTo>
                      <a:pt x="172" y="1365"/>
                    </a:lnTo>
                    <a:lnTo>
                      <a:pt x="147" y="2223"/>
                    </a:lnTo>
                    <a:lnTo>
                      <a:pt x="138" y="2901"/>
                    </a:lnTo>
                    <a:lnTo>
                      <a:pt x="129" y="3595"/>
                    </a:lnTo>
                    <a:lnTo>
                      <a:pt x="121" y="3758"/>
                    </a:lnTo>
                    <a:lnTo>
                      <a:pt x="104" y="4419"/>
                    </a:lnTo>
                    <a:lnTo>
                      <a:pt x="104" y="4891"/>
                    </a:lnTo>
                    <a:lnTo>
                      <a:pt x="95" y="5277"/>
                    </a:lnTo>
                    <a:lnTo>
                      <a:pt x="86" y="5946"/>
                    </a:lnTo>
                    <a:lnTo>
                      <a:pt x="61" y="6804"/>
                    </a:lnTo>
                    <a:lnTo>
                      <a:pt x="61" y="7182"/>
                    </a:lnTo>
                    <a:lnTo>
                      <a:pt x="52" y="7465"/>
                    </a:lnTo>
                    <a:lnTo>
                      <a:pt x="44" y="8151"/>
                    </a:lnTo>
                    <a:lnTo>
                      <a:pt x="44" y="8297"/>
                    </a:lnTo>
                    <a:lnTo>
                      <a:pt x="44" y="8323"/>
                    </a:lnTo>
                    <a:lnTo>
                      <a:pt x="18" y="8992"/>
                    </a:lnTo>
                    <a:lnTo>
                      <a:pt x="9" y="9850"/>
                    </a:lnTo>
                    <a:lnTo>
                      <a:pt x="1" y="10511"/>
                    </a:lnTo>
                    <a:lnTo>
                      <a:pt x="1176" y="10511"/>
                    </a:lnTo>
                    <a:lnTo>
                      <a:pt x="1167" y="9850"/>
                    </a:lnTo>
                    <a:lnTo>
                      <a:pt x="1150" y="8992"/>
                    </a:lnTo>
                    <a:lnTo>
                      <a:pt x="1133" y="8323"/>
                    </a:lnTo>
                    <a:lnTo>
                      <a:pt x="1133" y="8297"/>
                    </a:lnTo>
                    <a:lnTo>
                      <a:pt x="1133" y="8151"/>
                    </a:lnTo>
                    <a:lnTo>
                      <a:pt x="1125" y="7465"/>
                    </a:lnTo>
                    <a:lnTo>
                      <a:pt x="1116" y="7182"/>
                    </a:lnTo>
                    <a:lnTo>
                      <a:pt x="1107" y="6804"/>
                    </a:lnTo>
                    <a:lnTo>
                      <a:pt x="1090" y="5946"/>
                    </a:lnTo>
                    <a:lnTo>
                      <a:pt x="1082" y="5277"/>
                    </a:lnTo>
                    <a:lnTo>
                      <a:pt x="1073" y="4891"/>
                    </a:lnTo>
                    <a:lnTo>
                      <a:pt x="1065" y="4419"/>
                    </a:lnTo>
                    <a:lnTo>
                      <a:pt x="1047" y="3758"/>
                    </a:lnTo>
                    <a:lnTo>
                      <a:pt x="1047" y="3595"/>
                    </a:lnTo>
                    <a:lnTo>
                      <a:pt x="1039" y="2901"/>
                    </a:lnTo>
                    <a:lnTo>
                      <a:pt x="1022" y="2223"/>
                    </a:lnTo>
                    <a:lnTo>
                      <a:pt x="1004" y="1365"/>
                    </a:lnTo>
                    <a:lnTo>
                      <a:pt x="1004" y="1313"/>
                    </a:lnTo>
                    <a:lnTo>
                      <a:pt x="996" y="704"/>
                    </a:lnTo>
                    <a:lnTo>
                      <a:pt x="987" y="1"/>
                    </a:ln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845;p46">
                <a:extLst>
                  <a:ext uri="{FF2B5EF4-FFF2-40B4-BE49-F238E27FC236}">
                    <a16:creationId xmlns:a16="http://schemas.microsoft.com/office/drawing/2014/main" id="{46CB59BA-F105-1310-C3DD-0240036A48D8}"/>
                  </a:ext>
                </a:extLst>
              </p:cNvPr>
              <p:cNvSpPr/>
              <p:nvPr/>
            </p:nvSpPr>
            <p:spPr>
              <a:xfrm>
                <a:off x="3622100" y="2176700"/>
                <a:ext cx="20825" cy="16525"/>
              </a:xfrm>
              <a:custGeom>
                <a:avLst/>
                <a:gdLst/>
                <a:ahLst/>
                <a:cxnLst/>
                <a:rect l="l" t="t" r="r" b="b"/>
                <a:pathLst>
                  <a:path w="833" h="661" extrusionOk="0">
                    <a:moveTo>
                      <a:pt x="9" y="0"/>
                    </a:moveTo>
                    <a:lnTo>
                      <a:pt x="0" y="609"/>
                    </a:lnTo>
                    <a:lnTo>
                      <a:pt x="0" y="661"/>
                    </a:lnTo>
                    <a:lnTo>
                      <a:pt x="832" y="661"/>
                    </a:lnTo>
                    <a:lnTo>
                      <a:pt x="832" y="609"/>
                    </a:lnTo>
                    <a:lnTo>
                      <a:pt x="824" y="0"/>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846;p46">
                <a:extLst>
                  <a:ext uri="{FF2B5EF4-FFF2-40B4-BE49-F238E27FC236}">
                    <a16:creationId xmlns:a16="http://schemas.microsoft.com/office/drawing/2014/main" id="{A2F9668C-375D-909D-4F8C-39CFE8D475D8}"/>
                  </a:ext>
                </a:extLst>
              </p:cNvPr>
              <p:cNvSpPr/>
              <p:nvPr/>
            </p:nvSpPr>
            <p:spPr>
              <a:xfrm>
                <a:off x="3621225" y="2214650"/>
                <a:ext cx="22550" cy="16975"/>
              </a:xfrm>
              <a:custGeom>
                <a:avLst/>
                <a:gdLst/>
                <a:ahLst/>
                <a:cxnLst/>
                <a:rect l="l" t="t" r="r" b="b"/>
                <a:pathLst>
                  <a:path w="902" h="679" extrusionOk="0">
                    <a:moveTo>
                      <a:pt x="10" y="1"/>
                    </a:moveTo>
                    <a:lnTo>
                      <a:pt x="1" y="679"/>
                    </a:lnTo>
                    <a:lnTo>
                      <a:pt x="902" y="679"/>
                    </a:lnTo>
                    <a:lnTo>
                      <a:pt x="885"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847;p46">
                <a:extLst>
                  <a:ext uri="{FF2B5EF4-FFF2-40B4-BE49-F238E27FC236}">
                    <a16:creationId xmlns:a16="http://schemas.microsoft.com/office/drawing/2014/main" id="{CA7AF9BE-5351-9EA0-709E-4A257A935912}"/>
                  </a:ext>
                </a:extLst>
              </p:cNvPr>
              <p:cNvSpPr/>
              <p:nvPr/>
            </p:nvSpPr>
            <p:spPr>
              <a:xfrm>
                <a:off x="3620375" y="2253050"/>
                <a:ext cx="24050" cy="16550"/>
              </a:xfrm>
              <a:custGeom>
                <a:avLst/>
                <a:gdLst/>
                <a:ahLst/>
                <a:cxnLst/>
                <a:rect l="l" t="t" r="r" b="b"/>
                <a:pathLst>
                  <a:path w="962" h="662" extrusionOk="0">
                    <a:moveTo>
                      <a:pt x="18" y="0"/>
                    </a:moveTo>
                    <a:lnTo>
                      <a:pt x="1" y="661"/>
                    </a:lnTo>
                    <a:lnTo>
                      <a:pt x="962" y="661"/>
                    </a:lnTo>
                    <a:lnTo>
                      <a:pt x="944" y="0"/>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848;p46">
                <a:extLst>
                  <a:ext uri="{FF2B5EF4-FFF2-40B4-BE49-F238E27FC236}">
                    <a16:creationId xmlns:a16="http://schemas.microsoft.com/office/drawing/2014/main" id="{34568D76-04C5-E01B-7654-89B898D7DCD9}"/>
                  </a:ext>
                </a:extLst>
              </p:cNvPr>
              <p:cNvSpPr/>
              <p:nvPr/>
            </p:nvSpPr>
            <p:spPr>
              <a:xfrm>
                <a:off x="3619950" y="2291025"/>
                <a:ext cx="25125" cy="16750"/>
              </a:xfrm>
              <a:custGeom>
                <a:avLst/>
                <a:gdLst/>
                <a:ahLst/>
                <a:cxnLst/>
                <a:rect l="l" t="t" r="r" b="b"/>
                <a:pathLst>
                  <a:path w="1005" h="670" extrusionOk="0">
                    <a:moveTo>
                      <a:pt x="9" y="0"/>
                    </a:moveTo>
                    <a:lnTo>
                      <a:pt x="0" y="669"/>
                    </a:lnTo>
                    <a:lnTo>
                      <a:pt x="1004" y="669"/>
                    </a:lnTo>
                    <a:lnTo>
                      <a:pt x="996" y="0"/>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849;p46">
                <a:extLst>
                  <a:ext uri="{FF2B5EF4-FFF2-40B4-BE49-F238E27FC236}">
                    <a16:creationId xmlns:a16="http://schemas.microsoft.com/office/drawing/2014/main" id="{0E24DD0E-6F08-BC11-F6F8-F1C109A203A4}"/>
                  </a:ext>
                </a:extLst>
              </p:cNvPr>
              <p:cNvSpPr/>
              <p:nvPr/>
            </p:nvSpPr>
            <p:spPr>
              <a:xfrm>
                <a:off x="3619100" y="2329200"/>
                <a:ext cx="26825" cy="16525"/>
              </a:xfrm>
              <a:custGeom>
                <a:avLst/>
                <a:gdLst/>
                <a:ahLst/>
                <a:cxnLst/>
                <a:rect l="l" t="t" r="r" b="b"/>
                <a:pathLst>
                  <a:path w="1073" h="661" extrusionOk="0">
                    <a:moveTo>
                      <a:pt x="9" y="0"/>
                    </a:moveTo>
                    <a:lnTo>
                      <a:pt x="9" y="378"/>
                    </a:lnTo>
                    <a:lnTo>
                      <a:pt x="0" y="661"/>
                    </a:lnTo>
                    <a:lnTo>
                      <a:pt x="1073" y="661"/>
                    </a:lnTo>
                    <a:lnTo>
                      <a:pt x="1064" y="378"/>
                    </a:lnTo>
                    <a:lnTo>
                      <a:pt x="1055" y="0"/>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850;p46">
                <a:extLst>
                  <a:ext uri="{FF2B5EF4-FFF2-40B4-BE49-F238E27FC236}">
                    <a16:creationId xmlns:a16="http://schemas.microsoft.com/office/drawing/2014/main" id="{2C0655BF-E78D-6928-9196-DA75CA6CD63B}"/>
                  </a:ext>
                </a:extLst>
              </p:cNvPr>
              <p:cNvSpPr/>
              <p:nvPr/>
            </p:nvSpPr>
            <p:spPr>
              <a:xfrm>
                <a:off x="3618225" y="2367150"/>
                <a:ext cx="28350" cy="16775"/>
              </a:xfrm>
              <a:custGeom>
                <a:avLst/>
                <a:gdLst/>
                <a:ahLst/>
                <a:cxnLst/>
                <a:rect l="l" t="t" r="r" b="b"/>
                <a:pathLst>
                  <a:path w="1134" h="671" extrusionOk="0">
                    <a:moveTo>
                      <a:pt x="27" y="1"/>
                    </a:moveTo>
                    <a:lnTo>
                      <a:pt x="1" y="670"/>
                    </a:lnTo>
                    <a:lnTo>
                      <a:pt x="1133" y="670"/>
                    </a:lnTo>
                    <a:lnTo>
                      <a:pt x="1116"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851;p46">
                <a:extLst>
                  <a:ext uri="{FF2B5EF4-FFF2-40B4-BE49-F238E27FC236}">
                    <a16:creationId xmlns:a16="http://schemas.microsoft.com/office/drawing/2014/main" id="{EE75B53F-AC20-B4A8-7BF9-CDD9384BE602}"/>
                  </a:ext>
                </a:extLst>
              </p:cNvPr>
              <p:cNvSpPr/>
              <p:nvPr/>
            </p:nvSpPr>
            <p:spPr>
              <a:xfrm>
                <a:off x="3617800" y="2405350"/>
                <a:ext cx="29425" cy="16525"/>
              </a:xfrm>
              <a:custGeom>
                <a:avLst/>
                <a:gdLst/>
                <a:ahLst/>
                <a:cxnLst/>
                <a:rect l="l" t="t" r="r" b="b"/>
                <a:pathLst>
                  <a:path w="1177" h="661" extrusionOk="0">
                    <a:moveTo>
                      <a:pt x="9" y="0"/>
                    </a:moveTo>
                    <a:lnTo>
                      <a:pt x="1" y="661"/>
                    </a:lnTo>
                    <a:lnTo>
                      <a:pt x="1176" y="661"/>
                    </a:lnTo>
                    <a:lnTo>
                      <a:pt x="1167" y="0"/>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852;p46">
                <a:extLst>
                  <a:ext uri="{FF2B5EF4-FFF2-40B4-BE49-F238E27FC236}">
                    <a16:creationId xmlns:a16="http://schemas.microsoft.com/office/drawing/2014/main" id="{BDF8E50F-E527-C504-60AA-0FDB408022E1}"/>
                  </a:ext>
                </a:extLst>
              </p:cNvPr>
              <p:cNvSpPr/>
              <p:nvPr/>
            </p:nvSpPr>
            <p:spPr>
              <a:xfrm>
                <a:off x="3595700" y="2364375"/>
                <a:ext cx="96550" cy="57500"/>
              </a:xfrm>
              <a:custGeom>
                <a:avLst/>
                <a:gdLst/>
                <a:ahLst/>
                <a:cxnLst/>
                <a:rect l="l" t="t" r="r" b="b"/>
                <a:pathLst>
                  <a:path w="3862" h="2300" extrusionOk="0">
                    <a:moveTo>
                      <a:pt x="1" y="0"/>
                    </a:moveTo>
                    <a:lnTo>
                      <a:pt x="1" y="2300"/>
                    </a:lnTo>
                    <a:lnTo>
                      <a:pt x="3862" y="2300"/>
                    </a:lnTo>
                    <a:lnTo>
                      <a:pt x="3862" y="0"/>
                    </a:ln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853;p46">
                <a:extLst>
                  <a:ext uri="{FF2B5EF4-FFF2-40B4-BE49-F238E27FC236}">
                    <a16:creationId xmlns:a16="http://schemas.microsoft.com/office/drawing/2014/main" id="{1CC0D373-6D09-0A62-3B1C-5182DE18DF73}"/>
                  </a:ext>
                </a:extLst>
              </p:cNvPr>
              <p:cNvSpPr/>
              <p:nvPr/>
            </p:nvSpPr>
            <p:spPr>
              <a:xfrm>
                <a:off x="3597850" y="2407700"/>
                <a:ext cx="92250" cy="5175"/>
              </a:xfrm>
              <a:custGeom>
                <a:avLst/>
                <a:gdLst/>
                <a:ahLst/>
                <a:cxnLst/>
                <a:rect l="l" t="t" r="r" b="b"/>
                <a:pathLst>
                  <a:path w="3690" h="207" extrusionOk="0">
                    <a:moveTo>
                      <a:pt x="1" y="0"/>
                    </a:moveTo>
                    <a:lnTo>
                      <a:pt x="1" y="206"/>
                    </a:lnTo>
                    <a:lnTo>
                      <a:pt x="3690" y="206"/>
                    </a:lnTo>
                    <a:lnTo>
                      <a:pt x="3690" y="0"/>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854;p46">
                <a:extLst>
                  <a:ext uri="{FF2B5EF4-FFF2-40B4-BE49-F238E27FC236}">
                    <a16:creationId xmlns:a16="http://schemas.microsoft.com/office/drawing/2014/main" id="{EF495A4C-2879-A756-E90E-2C546016EC67}"/>
                  </a:ext>
                </a:extLst>
              </p:cNvPr>
              <p:cNvSpPr/>
              <p:nvPr/>
            </p:nvSpPr>
            <p:spPr>
              <a:xfrm>
                <a:off x="3597850" y="2390750"/>
                <a:ext cx="92250" cy="5175"/>
              </a:xfrm>
              <a:custGeom>
                <a:avLst/>
                <a:gdLst/>
                <a:ahLst/>
                <a:cxnLst/>
                <a:rect l="l" t="t" r="r" b="b"/>
                <a:pathLst>
                  <a:path w="3690" h="207" extrusionOk="0">
                    <a:moveTo>
                      <a:pt x="1" y="1"/>
                    </a:moveTo>
                    <a:lnTo>
                      <a:pt x="1" y="207"/>
                    </a:lnTo>
                    <a:lnTo>
                      <a:pt x="3690" y="207"/>
                    </a:lnTo>
                    <a:lnTo>
                      <a:pt x="3690"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855;p46">
                <a:extLst>
                  <a:ext uri="{FF2B5EF4-FFF2-40B4-BE49-F238E27FC236}">
                    <a16:creationId xmlns:a16="http://schemas.microsoft.com/office/drawing/2014/main" id="{8737D41C-1AA9-DA6F-8D8C-8744B52C6D2E}"/>
                  </a:ext>
                </a:extLst>
              </p:cNvPr>
              <p:cNvSpPr/>
              <p:nvPr/>
            </p:nvSpPr>
            <p:spPr>
              <a:xfrm>
                <a:off x="3597850" y="2373800"/>
                <a:ext cx="92250" cy="5175"/>
              </a:xfrm>
              <a:custGeom>
                <a:avLst/>
                <a:gdLst/>
                <a:ahLst/>
                <a:cxnLst/>
                <a:rect l="l" t="t" r="r" b="b"/>
                <a:pathLst>
                  <a:path w="3690" h="207" extrusionOk="0">
                    <a:moveTo>
                      <a:pt x="1" y="1"/>
                    </a:moveTo>
                    <a:lnTo>
                      <a:pt x="1" y="207"/>
                    </a:lnTo>
                    <a:lnTo>
                      <a:pt x="3690" y="207"/>
                    </a:lnTo>
                    <a:lnTo>
                      <a:pt x="3690"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856;p46">
                <a:extLst>
                  <a:ext uri="{FF2B5EF4-FFF2-40B4-BE49-F238E27FC236}">
                    <a16:creationId xmlns:a16="http://schemas.microsoft.com/office/drawing/2014/main" id="{0238E263-5439-557E-624F-40514AF99834}"/>
                  </a:ext>
                </a:extLst>
              </p:cNvPr>
              <p:cNvSpPr/>
              <p:nvPr/>
            </p:nvSpPr>
            <p:spPr>
              <a:xfrm>
                <a:off x="3594425" y="2358375"/>
                <a:ext cx="99550" cy="5800"/>
              </a:xfrm>
              <a:custGeom>
                <a:avLst/>
                <a:gdLst/>
                <a:ahLst/>
                <a:cxnLst/>
                <a:rect l="l" t="t" r="r" b="b"/>
                <a:pathLst>
                  <a:path w="3982" h="232" extrusionOk="0">
                    <a:moveTo>
                      <a:pt x="0" y="0"/>
                    </a:moveTo>
                    <a:lnTo>
                      <a:pt x="0" y="232"/>
                    </a:lnTo>
                    <a:lnTo>
                      <a:pt x="3981" y="232"/>
                    </a:lnTo>
                    <a:lnTo>
                      <a:pt x="3981"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857;p46">
                <a:extLst>
                  <a:ext uri="{FF2B5EF4-FFF2-40B4-BE49-F238E27FC236}">
                    <a16:creationId xmlns:a16="http://schemas.microsoft.com/office/drawing/2014/main" id="{C51BAAD7-2E31-F398-D99C-332767A56EC7}"/>
                  </a:ext>
                </a:extLst>
              </p:cNvPr>
              <p:cNvSpPr/>
              <p:nvPr/>
            </p:nvSpPr>
            <p:spPr>
              <a:xfrm>
                <a:off x="3668850" y="2346775"/>
                <a:ext cx="84750" cy="75100"/>
              </a:xfrm>
              <a:custGeom>
                <a:avLst/>
                <a:gdLst/>
                <a:ahLst/>
                <a:cxnLst/>
                <a:rect l="l" t="t" r="r" b="b"/>
                <a:pathLst>
                  <a:path w="3390" h="3004" extrusionOk="0">
                    <a:moveTo>
                      <a:pt x="1" y="1"/>
                    </a:moveTo>
                    <a:lnTo>
                      <a:pt x="1" y="3004"/>
                    </a:lnTo>
                    <a:lnTo>
                      <a:pt x="3390" y="3004"/>
                    </a:lnTo>
                    <a:lnTo>
                      <a:pt x="3390" y="1"/>
                    </a:ln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858;p46">
                <a:extLst>
                  <a:ext uri="{FF2B5EF4-FFF2-40B4-BE49-F238E27FC236}">
                    <a16:creationId xmlns:a16="http://schemas.microsoft.com/office/drawing/2014/main" id="{7E4559D1-BE69-6838-A343-7D5747BABE94}"/>
                  </a:ext>
                </a:extLst>
              </p:cNvPr>
              <p:cNvSpPr/>
              <p:nvPr/>
            </p:nvSpPr>
            <p:spPr>
              <a:xfrm>
                <a:off x="3668650" y="2346775"/>
                <a:ext cx="27475" cy="75100"/>
              </a:xfrm>
              <a:custGeom>
                <a:avLst/>
                <a:gdLst/>
                <a:ahLst/>
                <a:cxnLst/>
                <a:rect l="l" t="t" r="r" b="b"/>
                <a:pathLst>
                  <a:path w="1099" h="3004" extrusionOk="0">
                    <a:moveTo>
                      <a:pt x="0" y="1"/>
                    </a:moveTo>
                    <a:lnTo>
                      <a:pt x="0" y="3004"/>
                    </a:lnTo>
                    <a:lnTo>
                      <a:pt x="1098" y="3004"/>
                    </a:lnTo>
                    <a:lnTo>
                      <a:pt x="1098"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859;p46">
                <a:extLst>
                  <a:ext uri="{FF2B5EF4-FFF2-40B4-BE49-F238E27FC236}">
                    <a16:creationId xmlns:a16="http://schemas.microsoft.com/office/drawing/2014/main" id="{4957B2EB-DC31-8351-D996-8EEB5F977B80}"/>
                  </a:ext>
                </a:extLst>
              </p:cNvPr>
              <p:cNvSpPr/>
              <p:nvPr/>
            </p:nvSpPr>
            <p:spPr>
              <a:xfrm>
                <a:off x="3704875" y="2346775"/>
                <a:ext cx="27275" cy="75100"/>
              </a:xfrm>
              <a:custGeom>
                <a:avLst/>
                <a:gdLst/>
                <a:ahLst/>
                <a:cxnLst/>
                <a:rect l="l" t="t" r="r" b="b"/>
                <a:pathLst>
                  <a:path w="1091" h="3004" extrusionOk="0">
                    <a:moveTo>
                      <a:pt x="1" y="1"/>
                    </a:moveTo>
                    <a:lnTo>
                      <a:pt x="1" y="3004"/>
                    </a:lnTo>
                    <a:lnTo>
                      <a:pt x="1091" y="3004"/>
                    </a:lnTo>
                    <a:lnTo>
                      <a:pt x="1091"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860;p46">
                <a:extLst>
                  <a:ext uri="{FF2B5EF4-FFF2-40B4-BE49-F238E27FC236}">
                    <a16:creationId xmlns:a16="http://schemas.microsoft.com/office/drawing/2014/main" id="{786C7EE5-865E-6670-199C-B9400D26F7F0}"/>
                  </a:ext>
                </a:extLst>
              </p:cNvPr>
              <p:cNvSpPr/>
              <p:nvPr/>
            </p:nvSpPr>
            <p:spPr>
              <a:xfrm>
                <a:off x="3741575" y="2391825"/>
                <a:ext cx="54075" cy="18675"/>
              </a:xfrm>
              <a:custGeom>
                <a:avLst/>
                <a:gdLst/>
                <a:ahLst/>
                <a:cxnLst/>
                <a:rect l="l" t="t" r="r" b="b"/>
                <a:pathLst>
                  <a:path w="2163" h="747" extrusionOk="0">
                    <a:moveTo>
                      <a:pt x="206" y="1"/>
                    </a:moveTo>
                    <a:cubicBezTo>
                      <a:pt x="197" y="1"/>
                      <a:pt x="172" y="9"/>
                      <a:pt x="163" y="9"/>
                    </a:cubicBezTo>
                    <a:lnTo>
                      <a:pt x="146" y="9"/>
                    </a:lnTo>
                    <a:cubicBezTo>
                      <a:pt x="129" y="26"/>
                      <a:pt x="120" y="26"/>
                      <a:pt x="112" y="35"/>
                    </a:cubicBezTo>
                    <a:lnTo>
                      <a:pt x="103" y="43"/>
                    </a:lnTo>
                    <a:lnTo>
                      <a:pt x="77" y="69"/>
                    </a:lnTo>
                    <a:lnTo>
                      <a:pt x="69" y="78"/>
                    </a:lnTo>
                    <a:cubicBezTo>
                      <a:pt x="69" y="86"/>
                      <a:pt x="60" y="86"/>
                      <a:pt x="60" y="95"/>
                    </a:cubicBezTo>
                    <a:cubicBezTo>
                      <a:pt x="43" y="95"/>
                      <a:pt x="43" y="112"/>
                      <a:pt x="43" y="112"/>
                    </a:cubicBezTo>
                    <a:cubicBezTo>
                      <a:pt x="34" y="129"/>
                      <a:pt x="26" y="164"/>
                      <a:pt x="17" y="181"/>
                    </a:cubicBezTo>
                    <a:lnTo>
                      <a:pt x="17" y="198"/>
                    </a:lnTo>
                    <a:cubicBezTo>
                      <a:pt x="17" y="206"/>
                      <a:pt x="0" y="215"/>
                      <a:pt x="0" y="224"/>
                    </a:cubicBezTo>
                    <a:lnTo>
                      <a:pt x="0" y="241"/>
                    </a:lnTo>
                    <a:lnTo>
                      <a:pt x="0" y="258"/>
                    </a:lnTo>
                    <a:lnTo>
                      <a:pt x="0" y="266"/>
                    </a:lnTo>
                    <a:lnTo>
                      <a:pt x="0" y="284"/>
                    </a:lnTo>
                    <a:lnTo>
                      <a:pt x="0" y="301"/>
                    </a:lnTo>
                    <a:lnTo>
                      <a:pt x="0" y="309"/>
                    </a:lnTo>
                    <a:lnTo>
                      <a:pt x="0" y="327"/>
                    </a:lnTo>
                    <a:lnTo>
                      <a:pt x="0" y="335"/>
                    </a:lnTo>
                    <a:lnTo>
                      <a:pt x="0" y="352"/>
                    </a:lnTo>
                    <a:lnTo>
                      <a:pt x="0" y="369"/>
                    </a:lnTo>
                    <a:lnTo>
                      <a:pt x="0" y="378"/>
                    </a:lnTo>
                    <a:lnTo>
                      <a:pt x="0" y="387"/>
                    </a:lnTo>
                    <a:lnTo>
                      <a:pt x="0" y="404"/>
                    </a:lnTo>
                    <a:lnTo>
                      <a:pt x="0" y="421"/>
                    </a:lnTo>
                    <a:lnTo>
                      <a:pt x="0" y="430"/>
                    </a:lnTo>
                    <a:lnTo>
                      <a:pt x="0" y="447"/>
                    </a:lnTo>
                    <a:lnTo>
                      <a:pt x="0" y="455"/>
                    </a:lnTo>
                    <a:lnTo>
                      <a:pt x="0" y="472"/>
                    </a:lnTo>
                    <a:lnTo>
                      <a:pt x="0" y="490"/>
                    </a:lnTo>
                    <a:lnTo>
                      <a:pt x="0" y="498"/>
                    </a:lnTo>
                    <a:cubicBezTo>
                      <a:pt x="0" y="532"/>
                      <a:pt x="17" y="558"/>
                      <a:pt x="26" y="584"/>
                    </a:cubicBezTo>
                    <a:lnTo>
                      <a:pt x="26" y="593"/>
                    </a:lnTo>
                    <a:lnTo>
                      <a:pt x="60" y="661"/>
                    </a:lnTo>
                    <a:lnTo>
                      <a:pt x="69" y="670"/>
                    </a:lnTo>
                    <a:cubicBezTo>
                      <a:pt x="77" y="678"/>
                      <a:pt x="86" y="704"/>
                      <a:pt x="112" y="713"/>
                    </a:cubicBezTo>
                    <a:cubicBezTo>
                      <a:pt x="112" y="721"/>
                      <a:pt x="120" y="721"/>
                      <a:pt x="120" y="721"/>
                    </a:cubicBezTo>
                    <a:cubicBezTo>
                      <a:pt x="129" y="721"/>
                      <a:pt x="129" y="730"/>
                      <a:pt x="146" y="730"/>
                    </a:cubicBezTo>
                    <a:cubicBezTo>
                      <a:pt x="155" y="747"/>
                      <a:pt x="155" y="747"/>
                      <a:pt x="163" y="747"/>
                    </a:cubicBezTo>
                    <a:lnTo>
                      <a:pt x="1973" y="747"/>
                    </a:lnTo>
                    <a:cubicBezTo>
                      <a:pt x="1991" y="747"/>
                      <a:pt x="1991" y="730"/>
                      <a:pt x="1999" y="730"/>
                    </a:cubicBezTo>
                    <a:cubicBezTo>
                      <a:pt x="2008" y="730"/>
                      <a:pt x="2008" y="721"/>
                      <a:pt x="2016" y="721"/>
                    </a:cubicBezTo>
                    <a:cubicBezTo>
                      <a:pt x="2016" y="713"/>
                      <a:pt x="2033" y="713"/>
                      <a:pt x="2033" y="713"/>
                    </a:cubicBezTo>
                    <a:cubicBezTo>
                      <a:pt x="2042" y="704"/>
                      <a:pt x="2059" y="687"/>
                      <a:pt x="2076" y="670"/>
                    </a:cubicBezTo>
                    <a:cubicBezTo>
                      <a:pt x="2085" y="670"/>
                      <a:pt x="2085" y="661"/>
                      <a:pt x="2085" y="661"/>
                    </a:cubicBezTo>
                    <a:cubicBezTo>
                      <a:pt x="2094" y="644"/>
                      <a:pt x="2102" y="618"/>
                      <a:pt x="2119" y="593"/>
                    </a:cubicBezTo>
                    <a:lnTo>
                      <a:pt x="2119" y="584"/>
                    </a:lnTo>
                    <a:cubicBezTo>
                      <a:pt x="2128" y="558"/>
                      <a:pt x="2128" y="532"/>
                      <a:pt x="2136" y="498"/>
                    </a:cubicBezTo>
                    <a:lnTo>
                      <a:pt x="2136" y="490"/>
                    </a:lnTo>
                    <a:lnTo>
                      <a:pt x="2136" y="472"/>
                    </a:lnTo>
                    <a:lnTo>
                      <a:pt x="2136" y="455"/>
                    </a:lnTo>
                    <a:lnTo>
                      <a:pt x="2136" y="447"/>
                    </a:lnTo>
                    <a:lnTo>
                      <a:pt x="2136" y="430"/>
                    </a:lnTo>
                    <a:lnTo>
                      <a:pt x="2136" y="421"/>
                    </a:lnTo>
                    <a:lnTo>
                      <a:pt x="2136" y="404"/>
                    </a:lnTo>
                    <a:lnTo>
                      <a:pt x="2136" y="378"/>
                    </a:lnTo>
                    <a:cubicBezTo>
                      <a:pt x="2136" y="369"/>
                      <a:pt x="2136" y="361"/>
                      <a:pt x="2162" y="352"/>
                    </a:cubicBezTo>
                    <a:lnTo>
                      <a:pt x="2162" y="335"/>
                    </a:lnTo>
                    <a:lnTo>
                      <a:pt x="2162" y="327"/>
                    </a:lnTo>
                    <a:lnTo>
                      <a:pt x="2162" y="309"/>
                    </a:lnTo>
                    <a:lnTo>
                      <a:pt x="2162" y="301"/>
                    </a:lnTo>
                    <a:lnTo>
                      <a:pt x="2162" y="284"/>
                    </a:lnTo>
                    <a:lnTo>
                      <a:pt x="2162" y="266"/>
                    </a:lnTo>
                    <a:lnTo>
                      <a:pt x="2162" y="258"/>
                    </a:lnTo>
                    <a:lnTo>
                      <a:pt x="2162" y="241"/>
                    </a:lnTo>
                    <a:lnTo>
                      <a:pt x="2162" y="224"/>
                    </a:lnTo>
                    <a:cubicBezTo>
                      <a:pt x="2162" y="215"/>
                      <a:pt x="2145" y="206"/>
                      <a:pt x="2145" y="198"/>
                    </a:cubicBezTo>
                    <a:lnTo>
                      <a:pt x="2145" y="181"/>
                    </a:lnTo>
                    <a:cubicBezTo>
                      <a:pt x="2136" y="155"/>
                      <a:pt x="2128" y="129"/>
                      <a:pt x="2119" y="112"/>
                    </a:cubicBezTo>
                    <a:cubicBezTo>
                      <a:pt x="2102" y="112"/>
                      <a:pt x="2102" y="95"/>
                      <a:pt x="2102" y="95"/>
                    </a:cubicBezTo>
                    <a:cubicBezTo>
                      <a:pt x="2102" y="86"/>
                      <a:pt x="2102" y="86"/>
                      <a:pt x="2094" y="78"/>
                    </a:cubicBezTo>
                    <a:lnTo>
                      <a:pt x="2085" y="69"/>
                    </a:lnTo>
                    <a:lnTo>
                      <a:pt x="2059" y="43"/>
                    </a:lnTo>
                    <a:cubicBezTo>
                      <a:pt x="2059" y="35"/>
                      <a:pt x="2051" y="35"/>
                      <a:pt x="2051" y="35"/>
                    </a:cubicBezTo>
                    <a:cubicBezTo>
                      <a:pt x="2042" y="26"/>
                      <a:pt x="2033" y="9"/>
                      <a:pt x="2016" y="9"/>
                    </a:cubicBezTo>
                    <a:lnTo>
                      <a:pt x="1999" y="9"/>
                    </a:lnTo>
                    <a:cubicBezTo>
                      <a:pt x="1991" y="1"/>
                      <a:pt x="1965" y="1"/>
                      <a:pt x="1956" y="1"/>
                    </a:cubicBez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861;p46">
                <a:extLst>
                  <a:ext uri="{FF2B5EF4-FFF2-40B4-BE49-F238E27FC236}">
                    <a16:creationId xmlns:a16="http://schemas.microsoft.com/office/drawing/2014/main" id="{43E4556E-9148-E70D-6E4C-0CD64C65AB15}"/>
                  </a:ext>
                </a:extLst>
              </p:cNvPr>
              <p:cNvSpPr/>
              <p:nvPr/>
            </p:nvSpPr>
            <p:spPr>
              <a:xfrm>
                <a:off x="3660925" y="2342075"/>
                <a:ext cx="80225" cy="4725"/>
              </a:xfrm>
              <a:custGeom>
                <a:avLst/>
                <a:gdLst/>
                <a:ahLst/>
                <a:cxnLst/>
                <a:rect l="l" t="t" r="r" b="b"/>
                <a:pathLst>
                  <a:path w="3209" h="189" extrusionOk="0">
                    <a:moveTo>
                      <a:pt x="0" y="0"/>
                    </a:moveTo>
                    <a:lnTo>
                      <a:pt x="0" y="189"/>
                    </a:lnTo>
                    <a:lnTo>
                      <a:pt x="3209" y="189"/>
                    </a:lnTo>
                    <a:lnTo>
                      <a:pt x="3209" y="0"/>
                    </a:ln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862;p46">
                <a:extLst>
                  <a:ext uri="{FF2B5EF4-FFF2-40B4-BE49-F238E27FC236}">
                    <a16:creationId xmlns:a16="http://schemas.microsoft.com/office/drawing/2014/main" id="{86A2AD9A-33F3-50B4-7FF9-073927FFF5B8}"/>
                  </a:ext>
                </a:extLst>
              </p:cNvPr>
              <p:cNvSpPr/>
              <p:nvPr/>
            </p:nvSpPr>
            <p:spPr>
              <a:xfrm>
                <a:off x="3684300" y="2361375"/>
                <a:ext cx="45275" cy="30475"/>
              </a:xfrm>
              <a:custGeom>
                <a:avLst/>
                <a:gdLst/>
                <a:ahLst/>
                <a:cxnLst/>
                <a:rect l="l" t="t" r="r" b="b"/>
                <a:pathLst>
                  <a:path w="1811" h="1219" extrusionOk="0">
                    <a:moveTo>
                      <a:pt x="1793" y="0"/>
                    </a:moveTo>
                    <a:lnTo>
                      <a:pt x="1253" y="524"/>
                    </a:lnTo>
                    <a:lnTo>
                      <a:pt x="687" y="524"/>
                    </a:lnTo>
                    <a:lnTo>
                      <a:pt x="0" y="1210"/>
                    </a:lnTo>
                    <a:lnTo>
                      <a:pt x="17" y="1219"/>
                    </a:lnTo>
                    <a:lnTo>
                      <a:pt x="695" y="558"/>
                    </a:lnTo>
                    <a:lnTo>
                      <a:pt x="1262" y="558"/>
                    </a:lnTo>
                    <a:lnTo>
                      <a:pt x="1811" y="9"/>
                    </a:lnTo>
                    <a:lnTo>
                      <a:pt x="1793" y="0"/>
                    </a:lnTo>
                    <a:close/>
                  </a:path>
                </a:pathLst>
              </a:custGeom>
              <a:solidFill>
                <a:srgbClr val="FBCD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863;p46">
                <a:extLst>
                  <a:ext uri="{FF2B5EF4-FFF2-40B4-BE49-F238E27FC236}">
                    <a16:creationId xmlns:a16="http://schemas.microsoft.com/office/drawing/2014/main" id="{AC20A444-F265-BB44-6A17-E6207A07DFCB}"/>
                  </a:ext>
                </a:extLst>
              </p:cNvPr>
              <p:cNvSpPr/>
              <p:nvPr/>
            </p:nvSpPr>
            <p:spPr>
              <a:xfrm>
                <a:off x="3699750" y="2336975"/>
                <a:ext cx="32825" cy="24850"/>
              </a:xfrm>
              <a:custGeom>
                <a:avLst/>
                <a:gdLst/>
                <a:ahLst/>
                <a:cxnLst/>
                <a:rect l="l" t="t" r="r" b="b"/>
                <a:pathLst>
                  <a:path w="1313" h="994" extrusionOk="0">
                    <a:moveTo>
                      <a:pt x="26" y="0"/>
                    </a:moveTo>
                    <a:cubicBezTo>
                      <a:pt x="24" y="0"/>
                      <a:pt x="22" y="2"/>
                      <a:pt x="17" y="7"/>
                    </a:cubicBezTo>
                    <a:cubicBezTo>
                      <a:pt x="0" y="24"/>
                      <a:pt x="0" y="24"/>
                      <a:pt x="17" y="32"/>
                    </a:cubicBezTo>
                    <a:lnTo>
                      <a:pt x="978" y="993"/>
                    </a:lnTo>
                    <a:lnTo>
                      <a:pt x="1304" y="993"/>
                    </a:lnTo>
                    <a:cubicBezTo>
                      <a:pt x="1313" y="993"/>
                      <a:pt x="1313" y="985"/>
                      <a:pt x="1313" y="976"/>
                    </a:cubicBezTo>
                    <a:cubicBezTo>
                      <a:pt x="1313" y="976"/>
                      <a:pt x="1313" y="968"/>
                      <a:pt x="1304" y="968"/>
                    </a:cubicBezTo>
                    <a:lnTo>
                      <a:pt x="987" y="968"/>
                    </a:lnTo>
                    <a:lnTo>
                      <a:pt x="34" y="7"/>
                    </a:lnTo>
                    <a:cubicBezTo>
                      <a:pt x="30" y="2"/>
                      <a:pt x="28" y="0"/>
                      <a:pt x="26" y="0"/>
                    </a:cubicBezTo>
                    <a:close/>
                  </a:path>
                </a:pathLst>
              </a:custGeom>
              <a:solidFill>
                <a:srgbClr val="FBCD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864;p46">
                <a:extLst>
                  <a:ext uri="{FF2B5EF4-FFF2-40B4-BE49-F238E27FC236}">
                    <a16:creationId xmlns:a16="http://schemas.microsoft.com/office/drawing/2014/main" id="{C10DBA27-6F45-8B67-95CD-6BBAC79736AD}"/>
                  </a:ext>
                </a:extLst>
              </p:cNvPr>
              <p:cNvSpPr/>
              <p:nvPr/>
            </p:nvSpPr>
            <p:spPr>
              <a:xfrm>
                <a:off x="3659625" y="2340350"/>
                <a:ext cx="83475" cy="3250"/>
              </a:xfrm>
              <a:custGeom>
                <a:avLst/>
                <a:gdLst/>
                <a:ahLst/>
                <a:cxnLst/>
                <a:rect l="l" t="t" r="r" b="b"/>
                <a:pathLst>
                  <a:path w="3339" h="130" extrusionOk="0">
                    <a:moveTo>
                      <a:pt x="61" y="0"/>
                    </a:moveTo>
                    <a:cubicBezTo>
                      <a:pt x="35" y="0"/>
                      <a:pt x="1" y="35"/>
                      <a:pt x="1" y="69"/>
                    </a:cubicBezTo>
                    <a:cubicBezTo>
                      <a:pt x="1" y="103"/>
                      <a:pt x="35" y="129"/>
                      <a:pt x="61" y="129"/>
                    </a:cubicBezTo>
                    <a:lnTo>
                      <a:pt x="3270" y="129"/>
                    </a:lnTo>
                    <a:cubicBezTo>
                      <a:pt x="3304" y="129"/>
                      <a:pt x="3321" y="112"/>
                      <a:pt x="3338" y="69"/>
                    </a:cubicBezTo>
                    <a:cubicBezTo>
                      <a:pt x="3338" y="35"/>
                      <a:pt x="3304" y="0"/>
                      <a:pt x="3270" y="0"/>
                    </a:cubicBezTo>
                    <a:close/>
                  </a:path>
                </a:pathLst>
              </a:custGeom>
              <a:solidFill>
                <a:srgbClr val="FBCD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865;p46">
                <a:extLst>
                  <a:ext uri="{FF2B5EF4-FFF2-40B4-BE49-F238E27FC236}">
                    <a16:creationId xmlns:a16="http://schemas.microsoft.com/office/drawing/2014/main" id="{E653EB75-AFC1-9AD0-51F2-9F64DD24CD69}"/>
                  </a:ext>
                </a:extLst>
              </p:cNvPr>
              <p:cNvSpPr/>
              <p:nvPr/>
            </p:nvSpPr>
            <p:spPr>
              <a:xfrm>
                <a:off x="3661550" y="2337125"/>
                <a:ext cx="475" cy="5400"/>
              </a:xfrm>
              <a:custGeom>
                <a:avLst/>
                <a:gdLst/>
                <a:ahLst/>
                <a:cxnLst/>
                <a:rect l="l" t="t" r="r" b="b"/>
                <a:pathLst>
                  <a:path w="19" h="216" extrusionOk="0">
                    <a:moveTo>
                      <a:pt x="9" y="1"/>
                    </a:moveTo>
                    <a:cubicBezTo>
                      <a:pt x="9" y="1"/>
                      <a:pt x="1" y="1"/>
                      <a:pt x="1" y="18"/>
                    </a:cubicBezTo>
                    <a:lnTo>
                      <a:pt x="1" y="207"/>
                    </a:lnTo>
                    <a:cubicBezTo>
                      <a:pt x="1" y="207"/>
                      <a:pt x="1" y="215"/>
                      <a:pt x="9" y="215"/>
                    </a:cubicBezTo>
                    <a:cubicBezTo>
                      <a:pt x="18" y="215"/>
                      <a:pt x="18" y="207"/>
                      <a:pt x="18" y="198"/>
                    </a:cubicBezTo>
                    <a:lnTo>
                      <a:pt x="18" y="18"/>
                    </a:lnTo>
                    <a:cubicBezTo>
                      <a:pt x="18" y="18"/>
                      <a:pt x="18" y="1"/>
                      <a:pt x="9" y="1"/>
                    </a:cubicBezTo>
                    <a:close/>
                  </a:path>
                </a:pathLst>
              </a:custGeom>
              <a:solidFill>
                <a:srgbClr val="FBCD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866;p46">
                <a:extLst>
                  <a:ext uri="{FF2B5EF4-FFF2-40B4-BE49-F238E27FC236}">
                    <a16:creationId xmlns:a16="http://schemas.microsoft.com/office/drawing/2014/main" id="{4E86E947-A41B-9C79-08A9-29CDB37991E9}"/>
                  </a:ext>
                </a:extLst>
              </p:cNvPr>
              <p:cNvSpPr/>
              <p:nvPr/>
            </p:nvSpPr>
            <p:spPr>
              <a:xfrm>
                <a:off x="3673775" y="2337125"/>
                <a:ext cx="675" cy="5400"/>
              </a:xfrm>
              <a:custGeom>
                <a:avLst/>
                <a:gdLst/>
                <a:ahLst/>
                <a:cxnLst/>
                <a:rect l="l" t="t" r="r" b="b"/>
                <a:pathLst>
                  <a:path w="27" h="216" extrusionOk="0">
                    <a:moveTo>
                      <a:pt x="10" y="1"/>
                    </a:moveTo>
                    <a:cubicBezTo>
                      <a:pt x="10" y="1"/>
                      <a:pt x="1" y="1"/>
                      <a:pt x="1" y="18"/>
                    </a:cubicBezTo>
                    <a:lnTo>
                      <a:pt x="1" y="207"/>
                    </a:lnTo>
                    <a:cubicBezTo>
                      <a:pt x="1" y="207"/>
                      <a:pt x="1" y="215"/>
                      <a:pt x="10" y="215"/>
                    </a:cubicBezTo>
                    <a:cubicBezTo>
                      <a:pt x="27" y="215"/>
                      <a:pt x="27" y="207"/>
                      <a:pt x="27" y="198"/>
                    </a:cubicBezTo>
                    <a:lnTo>
                      <a:pt x="27" y="18"/>
                    </a:lnTo>
                    <a:cubicBezTo>
                      <a:pt x="27" y="18"/>
                      <a:pt x="27" y="1"/>
                      <a:pt x="10" y="1"/>
                    </a:cubicBezTo>
                    <a:close/>
                  </a:path>
                </a:pathLst>
              </a:custGeom>
              <a:solidFill>
                <a:srgbClr val="FBCD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867;p46">
                <a:extLst>
                  <a:ext uri="{FF2B5EF4-FFF2-40B4-BE49-F238E27FC236}">
                    <a16:creationId xmlns:a16="http://schemas.microsoft.com/office/drawing/2014/main" id="{4FE8CAE7-742B-78DA-9943-21425865D4FA}"/>
                  </a:ext>
                </a:extLst>
              </p:cNvPr>
              <p:cNvSpPr/>
              <p:nvPr/>
            </p:nvSpPr>
            <p:spPr>
              <a:xfrm>
                <a:off x="3669075" y="2386675"/>
                <a:ext cx="450" cy="5175"/>
              </a:xfrm>
              <a:custGeom>
                <a:avLst/>
                <a:gdLst/>
                <a:ahLst/>
                <a:cxnLst/>
                <a:rect l="l" t="t" r="r" b="b"/>
                <a:pathLst>
                  <a:path w="18" h="207" extrusionOk="0">
                    <a:moveTo>
                      <a:pt x="9" y="1"/>
                    </a:moveTo>
                    <a:cubicBezTo>
                      <a:pt x="9" y="1"/>
                      <a:pt x="0" y="1"/>
                      <a:pt x="0" y="18"/>
                    </a:cubicBezTo>
                    <a:lnTo>
                      <a:pt x="0" y="198"/>
                    </a:lnTo>
                    <a:cubicBezTo>
                      <a:pt x="0" y="198"/>
                      <a:pt x="0" y="207"/>
                      <a:pt x="9" y="207"/>
                    </a:cubicBezTo>
                    <a:cubicBezTo>
                      <a:pt x="17" y="207"/>
                      <a:pt x="17" y="207"/>
                      <a:pt x="17" y="198"/>
                    </a:cubicBezTo>
                    <a:lnTo>
                      <a:pt x="17" y="18"/>
                    </a:lnTo>
                    <a:cubicBezTo>
                      <a:pt x="17" y="18"/>
                      <a:pt x="17" y="1"/>
                      <a:pt x="9" y="1"/>
                    </a:cubicBezTo>
                    <a:close/>
                  </a:path>
                </a:pathLst>
              </a:custGeom>
              <a:solidFill>
                <a:srgbClr val="FBCD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868;p46">
                <a:extLst>
                  <a:ext uri="{FF2B5EF4-FFF2-40B4-BE49-F238E27FC236}">
                    <a16:creationId xmlns:a16="http://schemas.microsoft.com/office/drawing/2014/main" id="{0FADE93C-1FCD-48E0-7E79-BD85357D44DF}"/>
                  </a:ext>
                </a:extLst>
              </p:cNvPr>
              <p:cNvSpPr/>
              <p:nvPr/>
            </p:nvSpPr>
            <p:spPr>
              <a:xfrm>
                <a:off x="3693725" y="2377450"/>
                <a:ext cx="675" cy="5400"/>
              </a:xfrm>
              <a:custGeom>
                <a:avLst/>
                <a:gdLst/>
                <a:ahLst/>
                <a:cxnLst/>
                <a:rect l="l" t="t" r="r" b="b"/>
                <a:pathLst>
                  <a:path w="27" h="216" extrusionOk="0">
                    <a:moveTo>
                      <a:pt x="9" y="1"/>
                    </a:moveTo>
                    <a:cubicBezTo>
                      <a:pt x="9" y="1"/>
                      <a:pt x="1" y="1"/>
                      <a:pt x="1" y="9"/>
                    </a:cubicBezTo>
                    <a:lnTo>
                      <a:pt x="1" y="207"/>
                    </a:lnTo>
                    <a:cubicBezTo>
                      <a:pt x="1" y="207"/>
                      <a:pt x="1" y="215"/>
                      <a:pt x="9" y="215"/>
                    </a:cubicBezTo>
                    <a:cubicBezTo>
                      <a:pt x="18" y="215"/>
                      <a:pt x="27" y="207"/>
                      <a:pt x="18" y="207"/>
                    </a:cubicBezTo>
                    <a:lnTo>
                      <a:pt x="18" y="9"/>
                    </a:lnTo>
                    <a:cubicBezTo>
                      <a:pt x="18" y="9"/>
                      <a:pt x="18" y="1"/>
                      <a:pt x="9" y="1"/>
                    </a:cubicBezTo>
                    <a:close/>
                  </a:path>
                </a:pathLst>
              </a:custGeom>
              <a:solidFill>
                <a:srgbClr val="FBCD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869;p46">
                <a:extLst>
                  <a:ext uri="{FF2B5EF4-FFF2-40B4-BE49-F238E27FC236}">
                    <a16:creationId xmlns:a16="http://schemas.microsoft.com/office/drawing/2014/main" id="{5F7E0047-1758-3C4B-1E29-6F8D68DF89BD}"/>
                  </a:ext>
                </a:extLst>
              </p:cNvPr>
              <p:cNvSpPr/>
              <p:nvPr/>
            </p:nvSpPr>
            <p:spPr>
              <a:xfrm>
                <a:off x="3702750" y="2370800"/>
                <a:ext cx="875" cy="4525"/>
              </a:xfrm>
              <a:custGeom>
                <a:avLst/>
                <a:gdLst/>
                <a:ahLst/>
                <a:cxnLst/>
                <a:rect l="l" t="t" r="r" b="b"/>
                <a:pathLst>
                  <a:path w="35" h="181" extrusionOk="0">
                    <a:moveTo>
                      <a:pt x="9" y="1"/>
                    </a:moveTo>
                    <a:cubicBezTo>
                      <a:pt x="9" y="1"/>
                      <a:pt x="0" y="1"/>
                      <a:pt x="0" y="9"/>
                    </a:cubicBezTo>
                    <a:lnTo>
                      <a:pt x="0" y="172"/>
                    </a:lnTo>
                    <a:cubicBezTo>
                      <a:pt x="0" y="172"/>
                      <a:pt x="0" y="181"/>
                      <a:pt x="9" y="181"/>
                    </a:cubicBezTo>
                    <a:cubicBezTo>
                      <a:pt x="26" y="181"/>
                      <a:pt x="35" y="172"/>
                      <a:pt x="26" y="172"/>
                    </a:cubicBezTo>
                    <a:lnTo>
                      <a:pt x="26" y="9"/>
                    </a:lnTo>
                    <a:cubicBezTo>
                      <a:pt x="26" y="9"/>
                      <a:pt x="26" y="1"/>
                      <a:pt x="9" y="1"/>
                    </a:cubicBezTo>
                    <a:close/>
                  </a:path>
                </a:pathLst>
              </a:custGeom>
              <a:solidFill>
                <a:srgbClr val="FBCD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870;p46">
                <a:extLst>
                  <a:ext uri="{FF2B5EF4-FFF2-40B4-BE49-F238E27FC236}">
                    <a16:creationId xmlns:a16="http://schemas.microsoft.com/office/drawing/2014/main" id="{C392535E-41EA-F143-571C-B53B6FF4D935}"/>
                  </a:ext>
                </a:extLst>
              </p:cNvPr>
              <p:cNvSpPr/>
              <p:nvPr/>
            </p:nvSpPr>
            <p:spPr>
              <a:xfrm>
                <a:off x="3713475" y="2370800"/>
                <a:ext cx="650" cy="4525"/>
              </a:xfrm>
              <a:custGeom>
                <a:avLst/>
                <a:gdLst/>
                <a:ahLst/>
                <a:cxnLst/>
                <a:rect l="l" t="t" r="r" b="b"/>
                <a:pathLst>
                  <a:path w="26" h="181" extrusionOk="0">
                    <a:moveTo>
                      <a:pt x="9" y="1"/>
                    </a:moveTo>
                    <a:cubicBezTo>
                      <a:pt x="9" y="1"/>
                      <a:pt x="0" y="1"/>
                      <a:pt x="0" y="9"/>
                    </a:cubicBezTo>
                    <a:lnTo>
                      <a:pt x="0" y="172"/>
                    </a:lnTo>
                    <a:cubicBezTo>
                      <a:pt x="0" y="172"/>
                      <a:pt x="0" y="181"/>
                      <a:pt x="9" y="181"/>
                    </a:cubicBezTo>
                    <a:lnTo>
                      <a:pt x="26" y="172"/>
                    </a:lnTo>
                    <a:lnTo>
                      <a:pt x="26" y="9"/>
                    </a:lnTo>
                    <a:cubicBezTo>
                      <a:pt x="26" y="9"/>
                      <a:pt x="26" y="1"/>
                      <a:pt x="9" y="1"/>
                    </a:cubicBezTo>
                    <a:close/>
                  </a:path>
                </a:pathLst>
              </a:custGeom>
              <a:solidFill>
                <a:srgbClr val="FBCD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871;p46">
                <a:extLst>
                  <a:ext uri="{FF2B5EF4-FFF2-40B4-BE49-F238E27FC236}">
                    <a16:creationId xmlns:a16="http://schemas.microsoft.com/office/drawing/2014/main" id="{0F11ED2C-A91A-A6F3-2A98-2DE3509AEDD2}"/>
                  </a:ext>
                </a:extLst>
              </p:cNvPr>
              <p:cNvSpPr/>
              <p:nvPr/>
            </p:nvSpPr>
            <p:spPr>
              <a:xfrm>
                <a:off x="3718825" y="2366525"/>
                <a:ext cx="875" cy="5375"/>
              </a:xfrm>
              <a:custGeom>
                <a:avLst/>
                <a:gdLst/>
                <a:ahLst/>
                <a:cxnLst/>
                <a:rect l="l" t="t" r="r" b="b"/>
                <a:pathLst>
                  <a:path w="35" h="215" extrusionOk="0">
                    <a:moveTo>
                      <a:pt x="9" y="0"/>
                    </a:moveTo>
                    <a:cubicBezTo>
                      <a:pt x="9" y="0"/>
                      <a:pt x="1" y="0"/>
                      <a:pt x="1" y="9"/>
                    </a:cubicBezTo>
                    <a:lnTo>
                      <a:pt x="1" y="197"/>
                    </a:lnTo>
                    <a:cubicBezTo>
                      <a:pt x="1" y="197"/>
                      <a:pt x="1" y="215"/>
                      <a:pt x="9" y="215"/>
                    </a:cubicBezTo>
                    <a:cubicBezTo>
                      <a:pt x="26" y="215"/>
                      <a:pt x="35" y="215"/>
                      <a:pt x="26" y="197"/>
                    </a:cubicBezTo>
                    <a:lnTo>
                      <a:pt x="26" y="9"/>
                    </a:lnTo>
                    <a:cubicBezTo>
                      <a:pt x="26" y="9"/>
                      <a:pt x="26" y="0"/>
                      <a:pt x="9" y="0"/>
                    </a:cubicBezTo>
                    <a:close/>
                  </a:path>
                </a:pathLst>
              </a:custGeom>
              <a:solidFill>
                <a:srgbClr val="FBCD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872;p46">
                <a:extLst>
                  <a:ext uri="{FF2B5EF4-FFF2-40B4-BE49-F238E27FC236}">
                    <a16:creationId xmlns:a16="http://schemas.microsoft.com/office/drawing/2014/main" id="{FCAD6023-F715-BC0E-CE17-34E8FC403491}"/>
                  </a:ext>
                </a:extLst>
              </p:cNvPr>
              <p:cNvSpPr/>
              <p:nvPr/>
            </p:nvSpPr>
            <p:spPr>
              <a:xfrm>
                <a:off x="3724825" y="2360725"/>
                <a:ext cx="475" cy="5375"/>
              </a:xfrm>
              <a:custGeom>
                <a:avLst/>
                <a:gdLst/>
                <a:ahLst/>
                <a:cxnLst/>
                <a:rect l="l" t="t" r="r" b="b"/>
                <a:pathLst>
                  <a:path w="19" h="215" extrusionOk="0">
                    <a:moveTo>
                      <a:pt x="9" y="0"/>
                    </a:moveTo>
                    <a:cubicBezTo>
                      <a:pt x="9" y="0"/>
                      <a:pt x="1" y="0"/>
                      <a:pt x="1" y="18"/>
                    </a:cubicBezTo>
                    <a:lnTo>
                      <a:pt x="1" y="206"/>
                    </a:lnTo>
                    <a:cubicBezTo>
                      <a:pt x="1" y="206"/>
                      <a:pt x="1" y="215"/>
                      <a:pt x="9" y="215"/>
                    </a:cubicBezTo>
                    <a:cubicBezTo>
                      <a:pt x="18" y="215"/>
                      <a:pt x="18" y="206"/>
                      <a:pt x="18" y="206"/>
                    </a:cubicBezTo>
                    <a:lnTo>
                      <a:pt x="18" y="18"/>
                    </a:lnTo>
                    <a:cubicBezTo>
                      <a:pt x="18" y="18"/>
                      <a:pt x="18" y="0"/>
                      <a:pt x="9" y="0"/>
                    </a:cubicBezTo>
                    <a:close/>
                  </a:path>
                </a:pathLst>
              </a:custGeom>
              <a:solidFill>
                <a:srgbClr val="FBCD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873;p46">
                <a:extLst>
                  <a:ext uri="{FF2B5EF4-FFF2-40B4-BE49-F238E27FC236}">
                    <a16:creationId xmlns:a16="http://schemas.microsoft.com/office/drawing/2014/main" id="{24AFBFAD-6579-78F5-9410-59A7A3A95476}"/>
                  </a:ext>
                </a:extLst>
              </p:cNvPr>
              <p:cNvSpPr/>
              <p:nvPr/>
            </p:nvSpPr>
            <p:spPr>
              <a:xfrm>
                <a:off x="3731475" y="2357925"/>
                <a:ext cx="475" cy="3900"/>
              </a:xfrm>
              <a:custGeom>
                <a:avLst/>
                <a:gdLst/>
                <a:ahLst/>
                <a:cxnLst/>
                <a:rect l="l" t="t" r="r" b="b"/>
                <a:pathLst>
                  <a:path w="19" h="156" extrusionOk="0">
                    <a:moveTo>
                      <a:pt x="9" y="1"/>
                    </a:moveTo>
                    <a:cubicBezTo>
                      <a:pt x="9" y="1"/>
                      <a:pt x="1" y="1"/>
                      <a:pt x="1" y="10"/>
                    </a:cubicBezTo>
                    <a:lnTo>
                      <a:pt x="1" y="147"/>
                    </a:lnTo>
                    <a:cubicBezTo>
                      <a:pt x="1" y="147"/>
                      <a:pt x="1" y="155"/>
                      <a:pt x="9" y="155"/>
                    </a:cubicBezTo>
                    <a:lnTo>
                      <a:pt x="18" y="147"/>
                    </a:lnTo>
                    <a:lnTo>
                      <a:pt x="18" y="10"/>
                    </a:lnTo>
                    <a:cubicBezTo>
                      <a:pt x="18" y="10"/>
                      <a:pt x="18" y="1"/>
                      <a:pt x="9" y="1"/>
                    </a:cubicBezTo>
                    <a:close/>
                  </a:path>
                </a:pathLst>
              </a:custGeom>
              <a:solidFill>
                <a:srgbClr val="FBCD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874;p46">
                <a:extLst>
                  <a:ext uri="{FF2B5EF4-FFF2-40B4-BE49-F238E27FC236}">
                    <a16:creationId xmlns:a16="http://schemas.microsoft.com/office/drawing/2014/main" id="{C714FC2C-1909-902F-5847-70FF382F0111}"/>
                  </a:ext>
                </a:extLst>
              </p:cNvPr>
              <p:cNvSpPr/>
              <p:nvPr/>
            </p:nvSpPr>
            <p:spPr>
              <a:xfrm>
                <a:off x="3721625" y="2353650"/>
                <a:ext cx="650" cy="5800"/>
              </a:xfrm>
              <a:custGeom>
                <a:avLst/>
                <a:gdLst/>
                <a:ahLst/>
                <a:cxnLst/>
                <a:rect l="l" t="t" r="r" b="b"/>
                <a:pathLst>
                  <a:path w="26" h="232" extrusionOk="0">
                    <a:moveTo>
                      <a:pt x="9" y="0"/>
                    </a:moveTo>
                    <a:cubicBezTo>
                      <a:pt x="9" y="0"/>
                      <a:pt x="0" y="0"/>
                      <a:pt x="0" y="9"/>
                    </a:cubicBezTo>
                    <a:lnTo>
                      <a:pt x="0" y="223"/>
                    </a:lnTo>
                    <a:cubicBezTo>
                      <a:pt x="0" y="223"/>
                      <a:pt x="0" y="232"/>
                      <a:pt x="9" y="232"/>
                    </a:cubicBezTo>
                    <a:cubicBezTo>
                      <a:pt x="17" y="232"/>
                      <a:pt x="26" y="223"/>
                      <a:pt x="17" y="223"/>
                    </a:cubicBezTo>
                    <a:lnTo>
                      <a:pt x="17" y="9"/>
                    </a:lnTo>
                    <a:cubicBezTo>
                      <a:pt x="17" y="9"/>
                      <a:pt x="17" y="0"/>
                      <a:pt x="9" y="0"/>
                    </a:cubicBezTo>
                    <a:close/>
                  </a:path>
                </a:pathLst>
              </a:custGeom>
              <a:solidFill>
                <a:srgbClr val="FBCD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875;p46">
                <a:extLst>
                  <a:ext uri="{FF2B5EF4-FFF2-40B4-BE49-F238E27FC236}">
                    <a16:creationId xmlns:a16="http://schemas.microsoft.com/office/drawing/2014/main" id="{345B8ABD-BF35-1398-6687-8CCF28C0EFBF}"/>
                  </a:ext>
                </a:extLst>
              </p:cNvPr>
              <p:cNvSpPr/>
              <p:nvPr/>
            </p:nvSpPr>
            <p:spPr>
              <a:xfrm>
                <a:off x="3713250" y="2345075"/>
                <a:ext cx="450" cy="5800"/>
              </a:xfrm>
              <a:custGeom>
                <a:avLst/>
                <a:gdLst/>
                <a:ahLst/>
                <a:cxnLst/>
                <a:rect l="l" t="t" r="r" b="b"/>
                <a:pathLst>
                  <a:path w="18" h="232" extrusionOk="0">
                    <a:moveTo>
                      <a:pt x="9" y="0"/>
                    </a:moveTo>
                    <a:cubicBezTo>
                      <a:pt x="9" y="0"/>
                      <a:pt x="1" y="0"/>
                      <a:pt x="1" y="9"/>
                    </a:cubicBezTo>
                    <a:lnTo>
                      <a:pt x="1" y="223"/>
                    </a:lnTo>
                    <a:cubicBezTo>
                      <a:pt x="1" y="223"/>
                      <a:pt x="1" y="232"/>
                      <a:pt x="9" y="232"/>
                    </a:cubicBezTo>
                    <a:lnTo>
                      <a:pt x="18" y="223"/>
                    </a:lnTo>
                    <a:lnTo>
                      <a:pt x="18" y="9"/>
                    </a:lnTo>
                    <a:cubicBezTo>
                      <a:pt x="18" y="9"/>
                      <a:pt x="18" y="0"/>
                      <a:pt x="9" y="0"/>
                    </a:cubicBezTo>
                    <a:close/>
                  </a:path>
                </a:pathLst>
              </a:custGeom>
              <a:solidFill>
                <a:srgbClr val="FBCD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876;p46">
                <a:extLst>
                  <a:ext uri="{FF2B5EF4-FFF2-40B4-BE49-F238E27FC236}">
                    <a16:creationId xmlns:a16="http://schemas.microsoft.com/office/drawing/2014/main" id="{8FD88281-8B8F-96CE-80F1-D9571A1053A4}"/>
                  </a:ext>
                </a:extLst>
              </p:cNvPr>
              <p:cNvSpPr/>
              <p:nvPr/>
            </p:nvSpPr>
            <p:spPr>
              <a:xfrm>
                <a:off x="3707250" y="2339050"/>
                <a:ext cx="675" cy="6050"/>
              </a:xfrm>
              <a:custGeom>
                <a:avLst/>
                <a:gdLst/>
                <a:ahLst/>
                <a:cxnLst/>
                <a:rect l="l" t="t" r="r" b="b"/>
                <a:pathLst>
                  <a:path w="27" h="242" extrusionOk="0">
                    <a:moveTo>
                      <a:pt x="18" y="1"/>
                    </a:moveTo>
                    <a:cubicBezTo>
                      <a:pt x="18" y="1"/>
                      <a:pt x="0" y="1"/>
                      <a:pt x="0" y="10"/>
                    </a:cubicBezTo>
                    <a:lnTo>
                      <a:pt x="0" y="224"/>
                    </a:lnTo>
                    <a:cubicBezTo>
                      <a:pt x="0" y="224"/>
                      <a:pt x="0" y="241"/>
                      <a:pt x="18" y="241"/>
                    </a:cubicBezTo>
                    <a:cubicBezTo>
                      <a:pt x="26" y="241"/>
                      <a:pt x="26" y="241"/>
                      <a:pt x="26" y="224"/>
                    </a:cubicBezTo>
                    <a:lnTo>
                      <a:pt x="26" y="10"/>
                    </a:lnTo>
                    <a:cubicBezTo>
                      <a:pt x="26" y="10"/>
                      <a:pt x="26" y="1"/>
                      <a:pt x="18" y="1"/>
                    </a:cubicBezTo>
                    <a:close/>
                  </a:path>
                </a:pathLst>
              </a:custGeom>
              <a:solidFill>
                <a:srgbClr val="FBCD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877;p46">
                <a:extLst>
                  <a:ext uri="{FF2B5EF4-FFF2-40B4-BE49-F238E27FC236}">
                    <a16:creationId xmlns:a16="http://schemas.microsoft.com/office/drawing/2014/main" id="{40AEB256-C1B8-C86D-E0CF-D46FB7CF0004}"/>
                  </a:ext>
                </a:extLst>
              </p:cNvPr>
              <p:cNvSpPr/>
              <p:nvPr/>
            </p:nvSpPr>
            <p:spPr>
              <a:xfrm>
                <a:off x="3684300" y="2386675"/>
                <a:ext cx="875" cy="5175"/>
              </a:xfrm>
              <a:custGeom>
                <a:avLst/>
                <a:gdLst/>
                <a:ahLst/>
                <a:cxnLst/>
                <a:rect l="l" t="t" r="r" b="b"/>
                <a:pathLst>
                  <a:path w="35" h="207" extrusionOk="0">
                    <a:moveTo>
                      <a:pt x="9" y="1"/>
                    </a:moveTo>
                    <a:cubicBezTo>
                      <a:pt x="9" y="1"/>
                      <a:pt x="0" y="1"/>
                      <a:pt x="0" y="18"/>
                    </a:cubicBezTo>
                    <a:lnTo>
                      <a:pt x="0" y="198"/>
                    </a:lnTo>
                    <a:cubicBezTo>
                      <a:pt x="0" y="198"/>
                      <a:pt x="0" y="207"/>
                      <a:pt x="9" y="207"/>
                    </a:cubicBezTo>
                    <a:cubicBezTo>
                      <a:pt x="17" y="207"/>
                      <a:pt x="35" y="207"/>
                      <a:pt x="17" y="198"/>
                    </a:cubicBezTo>
                    <a:lnTo>
                      <a:pt x="17" y="18"/>
                    </a:lnTo>
                    <a:cubicBezTo>
                      <a:pt x="17" y="18"/>
                      <a:pt x="17" y="1"/>
                      <a:pt x="9" y="1"/>
                    </a:cubicBezTo>
                    <a:close/>
                  </a:path>
                </a:pathLst>
              </a:custGeom>
              <a:solidFill>
                <a:srgbClr val="FBCD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878;p46">
                <a:extLst>
                  <a:ext uri="{FF2B5EF4-FFF2-40B4-BE49-F238E27FC236}">
                    <a16:creationId xmlns:a16="http://schemas.microsoft.com/office/drawing/2014/main" id="{1C4D98E2-8B32-1FBC-B936-49C92F882DDA}"/>
                  </a:ext>
                </a:extLst>
              </p:cNvPr>
              <p:cNvSpPr/>
              <p:nvPr/>
            </p:nvSpPr>
            <p:spPr>
              <a:xfrm>
                <a:off x="3699300" y="2386675"/>
                <a:ext cx="475" cy="5175"/>
              </a:xfrm>
              <a:custGeom>
                <a:avLst/>
                <a:gdLst/>
                <a:ahLst/>
                <a:cxnLst/>
                <a:rect l="l" t="t" r="r" b="b"/>
                <a:pathLst>
                  <a:path w="19" h="207" extrusionOk="0">
                    <a:moveTo>
                      <a:pt x="9" y="1"/>
                    </a:moveTo>
                    <a:cubicBezTo>
                      <a:pt x="9" y="1"/>
                      <a:pt x="1" y="1"/>
                      <a:pt x="1" y="18"/>
                    </a:cubicBezTo>
                    <a:lnTo>
                      <a:pt x="1" y="198"/>
                    </a:lnTo>
                    <a:cubicBezTo>
                      <a:pt x="1" y="198"/>
                      <a:pt x="1" y="207"/>
                      <a:pt x="9" y="207"/>
                    </a:cubicBezTo>
                    <a:cubicBezTo>
                      <a:pt x="18" y="207"/>
                      <a:pt x="18" y="207"/>
                      <a:pt x="18" y="198"/>
                    </a:cubicBezTo>
                    <a:lnTo>
                      <a:pt x="18" y="18"/>
                    </a:lnTo>
                    <a:cubicBezTo>
                      <a:pt x="18" y="18"/>
                      <a:pt x="18" y="1"/>
                      <a:pt x="9" y="1"/>
                    </a:cubicBezTo>
                    <a:close/>
                  </a:path>
                </a:pathLst>
              </a:custGeom>
              <a:solidFill>
                <a:srgbClr val="FBCD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879;p46">
                <a:extLst>
                  <a:ext uri="{FF2B5EF4-FFF2-40B4-BE49-F238E27FC236}">
                    <a16:creationId xmlns:a16="http://schemas.microsoft.com/office/drawing/2014/main" id="{0FA80FC1-DC39-4DA2-B233-617022A90C05}"/>
                  </a:ext>
                </a:extLst>
              </p:cNvPr>
              <p:cNvSpPr/>
              <p:nvPr/>
            </p:nvSpPr>
            <p:spPr>
              <a:xfrm>
                <a:off x="3714325" y="2386675"/>
                <a:ext cx="450" cy="5175"/>
              </a:xfrm>
              <a:custGeom>
                <a:avLst/>
                <a:gdLst/>
                <a:ahLst/>
                <a:cxnLst/>
                <a:rect l="l" t="t" r="r" b="b"/>
                <a:pathLst>
                  <a:path w="18" h="207" extrusionOk="0">
                    <a:moveTo>
                      <a:pt x="9" y="1"/>
                    </a:moveTo>
                    <a:cubicBezTo>
                      <a:pt x="9" y="1"/>
                      <a:pt x="0" y="1"/>
                      <a:pt x="0" y="18"/>
                    </a:cubicBezTo>
                    <a:lnTo>
                      <a:pt x="0" y="198"/>
                    </a:lnTo>
                    <a:cubicBezTo>
                      <a:pt x="0" y="198"/>
                      <a:pt x="0" y="207"/>
                      <a:pt x="9" y="207"/>
                    </a:cubicBezTo>
                    <a:cubicBezTo>
                      <a:pt x="18" y="207"/>
                      <a:pt x="18" y="207"/>
                      <a:pt x="18" y="198"/>
                    </a:cubicBezTo>
                    <a:lnTo>
                      <a:pt x="18" y="18"/>
                    </a:lnTo>
                    <a:cubicBezTo>
                      <a:pt x="18" y="18"/>
                      <a:pt x="18" y="1"/>
                      <a:pt x="9" y="1"/>
                    </a:cubicBezTo>
                    <a:close/>
                  </a:path>
                </a:pathLst>
              </a:custGeom>
              <a:solidFill>
                <a:srgbClr val="FBCD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880;p46">
                <a:extLst>
                  <a:ext uri="{FF2B5EF4-FFF2-40B4-BE49-F238E27FC236}">
                    <a16:creationId xmlns:a16="http://schemas.microsoft.com/office/drawing/2014/main" id="{45406771-11BC-5AE7-84F5-23CC237E36A2}"/>
                  </a:ext>
                </a:extLst>
              </p:cNvPr>
              <p:cNvSpPr/>
              <p:nvPr/>
            </p:nvSpPr>
            <p:spPr>
              <a:xfrm>
                <a:off x="3729350" y="2386675"/>
                <a:ext cx="450" cy="5175"/>
              </a:xfrm>
              <a:custGeom>
                <a:avLst/>
                <a:gdLst/>
                <a:ahLst/>
                <a:cxnLst/>
                <a:rect l="l" t="t" r="r" b="b"/>
                <a:pathLst>
                  <a:path w="18" h="207" extrusionOk="0">
                    <a:moveTo>
                      <a:pt x="9" y="1"/>
                    </a:moveTo>
                    <a:cubicBezTo>
                      <a:pt x="9" y="1"/>
                      <a:pt x="0" y="1"/>
                      <a:pt x="0" y="18"/>
                    </a:cubicBezTo>
                    <a:lnTo>
                      <a:pt x="0" y="198"/>
                    </a:lnTo>
                    <a:cubicBezTo>
                      <a:pt x="0" y="198"/>
                      <a:pt x="0" y="207"/>
                      <a:pt x="9" y="207"/>
                    </a:cubicBezTo>
                    <a:cubicBezTo>
                      <a:pt x="9" y="207"/>
                      <a:pt x="17" y="207"/>
                      <a:pt x="17" y="198"/>
                    </a:cubicBezTo>
                    <a:lnTo>
                      <a:pt x="17" y="18"/>
                    </a:lnTo>
                    <a:cubicBezTo>
                      <a:pt x="17" y="18"/>
                      <a:pt x="17" y="1"/>
                      <a:pt x="9" y="1"/>
                    </a:cubicBezTo>
                    <a:close/>
                  </a:path>
                </a:pathLst>
              </a:custGeom>
              <a:solidFill>
                <a:srgbClr val="FBCD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881;p46">
                <a:extLst>
                  <a:ext uri="{FF2B5EF4-FFF2-40B4-BE49-F238E27FC236}">
                    <a16:creationId xmlns:a16="http://schemas.microsoft.com/office/drawing/2014/main" id="{571AFCCD-EA8A-CBBA-0F1F-ED6342A64379}"/>
                  </a:ext>
                </a:extLst>
              </p:cNvPr>
              <p:cNvSpPr/>
              <p:nvPr/>
            </p:nvSpPr>
            <p:spPr>
              <a:xfrm>
                <a:off x="3744150" y="2386675"/>
                <a:ext cx="650" cy="5175"/>
              </a:xfrm>
              <a:custGeom>
                <a:avLst/>
                <a:gdLst/>
                <a:ahLst/>
                <a:cxnLst/>
                <a:rect l="l" t="t" r="r" b="b"/>
                <a:pathLst>
                  <a:path w="26" h="207" extrusionOk="0">
                    <a:moveTo>
                      <a:pt x="9" y="1"/>
                    </a:moveTo>
                    <a:cubicBezTo>
                      <a:pt x="9" y="1"/>
                      <a:pt x="0" y="1"/>
                      <a:pt x="0" y="18"/>
                    </a:cubicBezTo>
                    <a:lnTo>
                      <a:pt x="0" y="198"/>
                    </a:lnTo>
                    <a:cubicBezTo>
                      <a:pt x="0" y="198"/>
                      <a:pt x="0" y="207"/>
                      <a:pt x="9" y="207"/>
                    </a:cubicBezTo>
                    <a:cubicBezTo>
                      <a:pt x="17" y="207"/>
                      <a:pt x="26" y="207"/>
                      <a:pt x="17" y="198"/>
                    </a:cubicBezTo>
                    <a:lnTo>
                      <a:pt x="17" y="18"/>
                    </a:lnTo>
                    <a:cubicBezTo>
                      <a:pt x="17" y="18"/>
                      <a:pt x="17" y="1"/>
                      <a:pt x="9" y="1"/>
                    </a:cubicBezTo>
                    <a:close/>
                  </a:path>
                </a:pathLst>
              </a:custGeom>
              <a:solidFill>
                <a:srgbClr val="FBCD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882;p46">
                <a:extLst>
                  <a:ext uri="{FF2B5EF4-FFF2-40B4-BE49-F238E27FC236}">
                    <a16:creationId xmlns:a16="http://schemas.microsoft.com/office/drawing/2014/main" id="{2C7F5DEA-B2F4-94D5-82B4-326CEDBC1F5F}"/>
                  </a:ext>
                </a:extLst>
              </p:cNvPr>
              <p:cNvSpPr/>
              <p:nvPr/>
            </p:nvSpPr>
            <p:spPr>
              <a:xfrm>
                <a:off x="3759150" y="2386675"/>
                <a:ext cx="675" cy="5175"/>
              </a:xfrm>
              <a:custGeom>
                <a:avLst/>
                <a:gdLst/>
                <a:ahLst/>
                <a:cxnLst/>
                <a:rect l="l" t="t" r="r" b="b"/>
                <a:pathLst>
                  <a:path w="27" h="207" extrusionOk="0">
                    <a:moveTo>
                      <a:pt x="9" y="1"/>
                    </a:moveTo>
                    <a:cubicBezTo>
                      <a:pt x="9" y="1"/>
                      <a:pt x="1" y="1"/>
                      <a:pt x="1" y="18"/>
                    </a:cubicBezTo>
                    <a:lnTo>
                      <a:pt x="1" y="198"/>
                    </a:lnTo>
                    <a:cubicBezTo>
                      <a:pt x="1" y="198"/>
                      <a:pt x="1" y="207"/>
                      <a:pt x="9" y="207"/>
                    </a:cubicBezTo>
                    <a:cubicBezTo>
                      <a:pt x="18" y="207"/>
                      <a:pt x="26" y="207"/>
                      <a:pt x="18" y="198"/>
                    </a:cubicBezTo>
                    <a:lnTo>
                      <a:pt x="18" y="18"/>
                    </a:lnTo>
                    <a:cubicBezTo>
                      <a:pt x="18" y="18"/>
                      <a:pt x="18" y="1"/>
                      <a:pt x="9" y="1"/>
                    </a:cubicBezTo>
                    <a:close/>
                  </a:path>
                </a:pathLst>
              </a:custGeom>
              <a:solidFill>
                <a:srgbClr val="FBCD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883;p46">
                <a:extLst>
                  <a:ext uri="{FF2B5EF4-FFF2-40B4-BE49-F238E27FC236}">
                    <a16:creationId xmlns:a16="http://schemas.microsoft.com/office/drawing/2014/main" id="{DAD93F84-F019-628E-9AA5-95C41426775B}"/>
                  </a:ext>
                </a:extLst>
              </p:cNvPr>
              <p:cNvSpPr/>
              <p:nvPr/>
            </p:nvSpPr>
            <p:spPr>
              <a:xfrm>
                <a:off x="3774175" y="2386675"/>
                <a:ext cx="450" cy="5175"/>
              </a:xfrm>
              <a:custGeom>
                <a:avLst/>
                <a:gdLst/>
                <a:ahLst/>
                <a:cxnLst/>
                <a:rect l="l" t="t" r="r" b="b"/>
                <a:pathLst>
                  <a:path w="18" h="207" extrusionOk="0">
                    <a:moveTo>
                      <a:pt x="9" y="1"/>
                    </a:moveTo>
                    <a:cubicBezTo>
                      <a:pt x="9" y="1"/>
                      <a:pt x="0" y="1"/>
                      <a:pt x="0" y="18"/>
                    </a:cubicBezTo>
                    <a:lnTo>
                      <a:pt x="0" y="198"/>
                    </a:lnTo>
                    <a:cubicBezTo>
                      <a:pt x="0" y="198"/>
                      <a:pt x="0" y="207"/>
                      <a:pt x="9" y="207"/>
                    </a:cubicBezTo>
                    <a:cubicBezTo>
                      <a:pt x="17" y="207"/>
                      <a:pt x="17" y="207"/>
                      <a:pt x="17" y="198"/>
                    </a:cubicBezTo>
                    <a:lnTo>
                      <a:pt x="17" y="18"/>
                    </a:lnTo>
                    <a:cubicBezTo>
                      <a:pt x="17" y="18"/>
                      <a:pt x="17" y="1"/>
                      <a:pt x="9" y="1"/>
                    </a:cubicBezTo>
                    <a:close/>
                  </a:path>
                </a:pathLst>
              </a:custGeom>
              <a:solidFill>
                <a:srgbClr val="FBCD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884;p46">
                <a:extLst>
                  <a:ext uri="{FF2B5EF4-FFF2-40B4-BE49-F238E27FC236}">
                    <a16:creationId xmlns:a16="http://schemas.microsoft.com/office/drawing/2014/main" id="{C50785D5-04D7-9DB2-1636-61B5EEE77A7A}"/>
                  </a:ext>
                </a:extLst>
              </p:cNvPr>
              <p:cNvSpPr/>
              <p:nvPr/>
            </p:nvSpPr>
            <p:spPr>
              <a:xfrm>
                <a:off x="3789175" y="2386675"/>
                <a:ext cx="450" cy="5175"/>
              </a:xfrm>
              <a:custGeom>
                <a:avLst/>
                <a:gdLst/>
                <a:ahLst/>
                <a:cxnLst/>
                <a:rect l="l" t="t" r="r" b="b"/>
                <a:pathLst>
                  <a:path w="18" h="207" extrusionOk="0">
                    <a:moveTo>
                      <a:pt x="9" y="1"/>
                    </a:moveTo>
                    <a:cubicBezTo>
                      <a:pt x="9" y="1"/>
                      <a:pt x="1" y="1"/>
                      <a:pt x="1" y="18"/>
                    </a:cubicBezTo>
                    <a:lnTo>
                      <a:pt x="1" y="198"/>
                    </a:lnTo>
                    <a:cubicBezTo>
                      <a:pt x="1" y="198"/>
                      <a:pt x="1" y="207"/>
                      <a:pt x="9" y="207"/>
                    </a:cubicBezTo>
                    <a:cubicBezTo>
                      <a:pt x="9" y="207"/>
                      <a:pt x="18" y="207"/>
                      <a:pt x="18" y="198"/>
                    </a:cubicBezTo>
                    <a:lnTo>
                      <a:pt x="18" y="18"/>
                    </a:lnTo>
                    <a:cubicBezTo>
                      <a:pt x="18" y="18"/>
                      <a:pt x="18" y="1"/>
                      <a:pt x="9" y="1"/>
                    </a:cubicBezTo>
                    <a:close/>
                  </a:path>
                </a:pathLst>
              </a:custGeom>
              <a:solidFill>
                <a:srgbClr val="FBCD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885;p46">
                <a:extLst>
                  <a:ext uri="{FF2B5EF4-FFF2-40B4-BE49-F238E27FC236}">
                    <a16:creationId xmlns:a16="http://schemas.microsoft.com/office/drawing/2014/main" id="{57DEDBB9-F864-664D-0B43-0CD53398F1DB}"/>
                  </a:ext>
                </a:extLst>
              </p:cNvPr>
              <p:cNvSpPr/>
              <p:nvPr/>
            </p:nvSpPr>
            <p:spPr>
              <a:xfrm>
                <a:off x="3700800" y="2337125"/>
                <a:ext cx="675" cy="5400"/>
              </a:xfrm>
              <a:custGeom>
                <a:avLst/>
                <a:gdLst/>
                <a:ahLst/>
                <a:cxnLst/>
                <a:rect l="l" t="t" r="r" b="b"/>
                <a:pathLst>
                  <a:path w="27" h="216" extrusionOk="0">
                    <a:moveTo>
                      <a:pt x="18" y="1"/>
                    </a:moveTo>
                    <a:cubicBezTo>
                      <a:pt x="18" y="1"/>
                      <a:pt x="1" y="1"/>
                      <a:pt x="1" y="18"/>
                    </a:cubicBezTo>
                    <a:lnTo>
                      <a:pt x="1" y="207"/>
                    </a:lnTo>
                    <a:cubicBezTo>
                      <a:pt x="1" y="207"/>
                      <a:pt x="1" y="215"/>
                      <a:pt x="18" y="215"/>
                    </a:cubicBezTo>
                    <a:cubicBezTo>
                      <a:pt x="27" y="215"/>
                      <a:pt x="27" y="207"/>
                      <a:pt x="27" y="198"/>
                    </a:cubicBezTo>
                    <a:lnTo>
                      <a:pt x="27" y="18"/>
                    </a:lnTo>
                    <a:cubicBezTo>
                      <a:pt x="27" y="18"/>
                      <a:pt x="27" y="1"/>
                      <a:pt x="18" y="1"/>
                    </a:cubicBezTo>
                    <a:close/>
                  </a:path>
                </a:pathLst>
              </a:custGeom>
              <a:solidFill>
                <a:srgbClr val="FBCD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886;p46">
                <a:extLst>
                  <a:ext uri="{FF2B5EF4-FFF2-40B4-BE49-F238E27FC236}">
                    <a16:creationId xmlns:a16="http://schemas.microsoft.com/office/drawing/2014/main" id="{B9944940-9F4B-3AE7-A743-F01FAA08778F}"/>
                  </a:ext>
                </a:extLst>
              </p:cNvPr>
              <p:cNvSpPr/>
              <p:nvPr/>
            </p:nvSpPr>
            <p:spPr>
              <a:xfrm>
                <a:off x="3728050" y="2337125"/>
                <a:ext cx="450" cy="5400"/>
              </a:xfrm>
              <a:custGeom>
                <a:avLst/>
                <a:gdLst/>
                <a:ahLst/>
                <a:cxnLst/>
                <a:rect l="l" t="t" r="r" b="b"/>
                <a:pathLst>
                  <a:path w="18" h="216" extrusionOk="0">
                    <a:moveTo>
                      <a:pt x="9" y="1"/>
                    </a:moveTo>
                    <a:cubicBezTo>
                      <a:pt x="9" y="1"/>
                      <a:pt x="1" y="1"/>
                      <a:pt x="1" y="18"/>
                    </a:cubicBezTo>
                    <a:lnTo>
                      <a:pt x="1" y="207"/>
                    </a:lnTo>
                    <a:cubicBezTo>
                      <a:pt x="1" y="207"/>
                      <a:pt x="1" y="215"/>
                      <a:pt x="9" y="215"/>
                    </a:cubicBezTo>
                    <a:cubicBezTo>
                      <a:pt x="18" y="215"/>
                      <a:pt x="18" y="207"/>
                      <a:pt x="18" y="198"/>
                    </a:cubicBezTo>
                    <a:lnTo>
                      <a:pt x="18" y="18"/>
                    </a:lnTo>
                    <a:cubicBezTo>
                      <a:pt x="18" y="18"/>
                      <a:pt x="18" y="1"/>
                      <a:pt x="9" y="1"/>
                    </a:cubicBezTo>
                    <a:close/>
                  </a:path>
                </a:pathLst>
              </a:custGeom>
              <a:solidFill>
                <a:srgbClr val="FBCD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887;p46">
                <a:extLst>
                  <a:ext uri="{FF2B5EF4-FFF2-40B4-BE49-F238E27FC236}">
                    <a16:creationId xmlns:a16="http://schemas.microsoft.com/office/drawing/2014/main" id="{F297B9FA-AF74-5C9E-D0F1-9D44F81554B5}"/>
                  </a:ext>
                </a:extLst>
              </p:cNvPr>
              <p:cNvSpPr/>
              <p:nvPr/>
            </p:nvSpPr>
            <p:spPr>
              <a:xfrm>
                <a:off x="3740275" y="2337125"/>
                <a:ext cx="675" cy="5400"/>
              </a:xfrm>
              <a:custGeom>
                <a:avLst/>
                <a:gdLst/>
                <a:ahLst/>
                <a:cxnLst/>
                <a:rect l="l" t="t" r="r" b="b"/>
                <a:pathLst>
                  <a:path w="27" h="216" extrusionOk="0">
                    <a:moveTo>
                      <a:pt x="9" y="1"/>
                    </a:moveTo>
                    <a:cubicBezTo>
                      <a:pt x="9" y="1"/>
                      <a:pt x="1" y="1"/>
                      <a:pt x="1" y="18"/>
                    </a:cubicBezTo>
                    <a:lnTo>
                      <a:pt x="1" y="207"/>
                    </a:lnTo>
                    <a:cubicBezTo>
                      <a:pt x="1" y="207"/>
                      <a:pt x="1" y="215"/>
                      <a:pt x="9" y="215"/>
                    </a:cubicBezTo>
                    <a:cubicBezTo>
                      <a:pt x="26" y="215"/>
                      <a:pt x="26" y="207"/>
                      <a:pt x="26" y="198"/>
                    </a:cubicBezTo>
                    <a:lnTo>
                      <a:pt x="26" y="18"/>
                    </a:lnTo>
                    <a:cubicBezTo>
                      <a:pt x="26" y="18"/>
                      <a:pt x="26" y="1"/>
                      <a:pt x="9" y="1"/>
                    </a:cubicBezTo>
                    <a:close/>
                  </a:path>
                </a:pathLst>
              </a:custGeom>
              <a:solidFill>
                <a:srgbClr val="FBCD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888;p46">
                <a:extLst>
                  <a:ext uri="{FF2B5EF4-FFF2-40B4-BE49-F238E27FC236}">
                    <a16:creationId xmlns:a16="http://schemas.microsoft.com/office/drawing/2014/main" id="{C5594D1D-79DF-F780-79D2-997E04F8496E}"/>
                  </a:ext>
                </a:extLst>
              </p:cNvPr>
              <p:cNvSpPr/>
              <p:nvPr/>
            </p:nvSpPr>
            <p:spPr>
              <a:xfrm>
                <a:off x="3660700" y="2336925"/>
                <a:ext cx="81325" cy="1100"/>
              </a:xfrm>
              <a:custGeom>
                <a:avLst/>
                <a:gdLst/>
                <a:ahLst/>
                <a:cxnLst/>
                <a:rect l="l" t="t" r="r" b="b"/>
                <a:pathLst>
                  <a:path w="3253" h="44" extrusionOk="0">
                    <a:moveTo>
                      <a:pt x="18" y="0"/>
                    </a:moveTo>
                    <a:cubicBezTo>
                      <a:pt x="9" y="0"/>
                      <a:pt x="1" y="9"/>
                      <a:pt x="1" y="26"/>
                    </a:cubicBezTo>
                    <a:cubicBezTo>
                      <a:pt x="1" y="34"/>
                      <a:pt x="9" y="43"/>
                      <a:pt x="18" y="43"/>
                    </a:cubicBezTo>
                    <a:lnTo>
                      <a:pt x="3227" y="43"/>
                    </a:lnTo>
                    <a:cubicBezTo>
                      <a:pt x="3235" y="43"/>
                      <a:pt x="3252" y="34"/>
                      <a:pt x="3252" y="26"/>
                    </a:cubicBezTo>
                    <a:cubicBezTo>
                      <a:pt x="3252" y="9"/>
                      <a:pt x="3235" y="0"/>
                      <a:pt x="3227"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889;p46">
                <a:extLst>
                  <a:ext uri="{FF2B5EF4-FFF2-40B4-BE49-F238E27FC236}">
                    <a16:creationId xmlns:a16="http://schemas.microsoft.com/office/drawing/2014/main" id="{0413EB33-A555-F45C-E019-A5839317CA6E}"/>
                  </a:ext>
                </a:extLst>
              </p:cNvPr>
              <p:cNvSpPr/>
              <p:nvPr/>
            </p:nvSpPr>
            <p:spPr>
              <a:xfrm>
                <a:off x="3661550" y="2338850"/>
                <a:ext cx="80900" cy="450"/>
              </a:xfrm>
              <a:custGeom>
                <a:avLst/>
                <a:gdLst/>
                <a:ahLst/>
                <a:cxnLst/>
                <a:rect l="l" t="t" r="r" b="b"/>
                <a:pathLst>
                  <a:path w="3236" h="18" extrusionOk="0">
                    <a:moveTo>
                      <a:pt x="9" y="0"/>
                    </a:moveTo>
                    <a:cubicBezTo>
                      <a:pt x="9" y="0"/>
                      <a:pt x="1" y="0"/>
                      <a:pt x="1" y="9"/>
                    </a:cubicBezTo>
                    <a:cubicBezTo>
                      <a:pt x="1" y="9"/>
                      <a:pt x="1" y="18"/>
                      <a:pt x="9" y="18"/>
                    </a:cubicBezTo>
                    <a:lnTo>
                      <a:pt x="3218" y="18"/>
                    </a:lnTo>
                    <a:cubicBezTo>
                      <a:pt x="3227" y="18"/>
                      <a:pt x="3235" y="18"/>
                      <a:pt x="3227" y="9"/>
                    </a:cubicBezTo>
                    <a:cubicBezTo>
                      <a:pt x="3227" y="9"/>
                      <a:pt x="3227" y="0"/>
                      <a:pt x="3218" y="0"/>
                    </a:cubicBezTo>
                    <a:close/>
                  </a:path>
                </a:pathLst>
              </a:custGeom>
              <a:solidFill>
                <a:srgbClr val="FBCD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890;p46">
                <a:extLst>
                  <a:ext uri="{FF2B5EF4-FFF2-40B4-BE49-F238E27FC236}">
                    <a16:creationId xmlns:a16="http://schemas.microsoft.com/office/drawing/2014/main" id="{75BB95B3-57B0-CE14-0B48-F5BA8EABC41C}"/>
                  </a:ext>
                </a:extLst>
              </p:cNvPr>
              <p:cNvSpPr/>
              <p:nvPr/>
            </p:nvSpPr>
            <p:spPr>
              <a:xfrm>
                <a:off x="3668200" y="2386475"/>
                <a:ext cx="122075" cy="1075"/>
              </a:xfrm>
              <a:custGeom>
                <a:avLst/>
                <a:gdLst/>
                <a:ahLst/>
                <a:cxnLst/>
                <a:rect l="l" t="t" r="r" b="b"/>
                <a:pathLst>
                  <a:path w="4883" h="43" extrusionOk="0">
                    <a:moveTo>
                      <a:pt x="18" y="0"/>
                    </a:moveTo>
                    <a:cubicBezTo>
                      <a:pt x="9" y="0"/>
                      <a:pt x="1" y="17"/>
                      <a:pt x="1" y="26"/>
                    </a:cubicBezTo>
                    <a:cubicBezTo>
                      <a:pt x="1" y="34"/>
                      <a:pt x="9" y="43"/>
                      <a:pt x="18" y="43"/>
                    </a:cubicBezTo>
                    <a:lnTo>
                      <a:pt x="4857" y="43"/>
                    </a:lnTo>
                    <a:cubicBezTo>
                      <a:pt x="4866" y="43"/>
                      <a:pt x="4883" y="34"/>
                      <a:pt x="4883" y="26"/>
                    </a:cubicBezTo>
                    <a:cubicBezTo>
                      <a:pt x="4883" y="17"/>
                      <a:pt x="4866" y="0"/>
                      <a:pt x="4857"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891;p46">
                <a:extLst>
                  <a:ext uri="{FF2B5EF4-FFF2-40B4-BE49-F238E27FC236}">
                    <a16:creationId xmlns:a16="http://schemas.microsoft.com/office/drawing/2014/main" id="{62E6CA77-7300-89C1-9A31-1D3CC4455A60}"/>
                  </a:ext>
                </a:extLst>
              </p:cNvPr>
              <p:cNvSpPr/>
              <p:nvPr/>
            </p:nvSpPr>
            <p:spPr>
              <a:xfrm>
                <a:off x="3668425" y="2388400"/>
                <a:ext cx="121850" cy="650"/>
              </a:xfrm>
              <a:custGeom>
                <a:avLst/>
                <a:gdLst/>
                <a:ahLst/>
                <a:cxnLst/>
                <a:rect l="l" t="t" r="r" b="b"/>
                <a:pathLst>
                  <a:path w="4874" h="26" extrusionOk="0">
                    <a:moveTo>
                      <a:pt x="9" y="0"/>
                    </a:moveTo>
                    <a:cubicBezTo>
                      <a:pt x="9" y="0"/>
                      <a:pt x="0" y="0"/>
                      <a:pt x="0" y="9"/>
                    </a:cubicBezTo>
                    <a:cubicBezTo>
                      <a:pt x="0" y="9"/>
                      <a:pt x="0" y="26"/>
                      <a:pt x="9" y="26"/>
                    </a:cubicBezTo>
                    <a:lnTo>
                      <a:pt x="4848" y="26"/>
                    </a:lnTo>
                    <a:cubicBezTo>
                      <a:pt x="4857" y="26"/>
                      <a:pt x="4874" y="9"/>
                      <a:pt x="4857" y="9"/>
                    </a:cubicBezTo>
                    <a:cubicBezTo>
                      <a:pt x="4857" y="9"/>
                      <a:pt x="4857" y="0"/>
                      <a:pt x="4848" y="0"/>
                    </a:cubicBezTo>
                    <a:close/>
                  </a:path>
                </a:pathLst>
              </a:custGeom>
              <a:solidFill>
                <a:srgbClr val="FBCD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892;p46">
                <a:extLst>
                  <a:ext uri="{FF2B5EF4-FFF2-40B4-BE49-F238E27FC236}">
                    <a16:creationId xmlns:a16="http://schemas.microsoft.com/office/drawing/2014/main" id="{C9317D71-8182-4EF0-E517-2EBCE2E86881}"/>
                  </a:ext>
                </a:extLst>
              </p:cNvPr>
              <p:cNvSpPr/>
              <p:nvPr/>
            </p:nvSpPr>
            <p:spPr>
              <a:xfrm>
                <a:off x="3667125" y="2389900"/>
                <a:ext cx="124225" cy="3450"/>
              </a:xfrm>
              <a:custGeom>
                <a:avLst/>
                <a:gdLst/>
                <a:ahLst/>
                <a:cxnLst/>
                <a:rect l="l" t="t" r="r" b="b"/>
                <a:pathLst>
                  <a:path w="4969" h="138" extrusionOk="0">
                    <a:moveTo>
                      <a:pt x="61" y="0"/>
                    </a:moveTo>
                    <a:cubicBezTo>
                      <a:pt x="35" y="0"/>
                      <a:pt x="1" y="35"/>
                      <a:pt x="1" y="69"/>
                    </a:cubicBezTo>
                    <a:cubicBezTo>
                      <a:pt x="1" y="103"/>
                      <a:pt x="35" y="138"/>
                      <a:pt x="61" y="138"/>
                    </a:cubicBezTo>
                    <a:lnTo>
                      <a:pt x="4900" y="138"/>
                    </a:lnTo>
                    <a:cubicBezTo>
                      <a:pt x="4934" y="138"/>
                      <a:pt x="4969" y="103"/>
                      <a:pt x="4969" y="69"/>
                    </a:cubicBezTo>
                    <a:cubicBezTo>
                      <a:pt x="4969" y="35"/>
                      <a:pt x="4934" y="0"/>
                      <a:pt x="4900" y="0"/>
                    </a:cubicBezTo>
                    <a:close/>
                  </a:path>
                </a:pathLst>
              </a:custGeom>
              <a:solidFill>
                <a:srgbClr val="FBCD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893;p46">
                <a:extLst>
                  <a:ext uri="{FF2B5EF4-FFF2-40B4-BE49-F238E27FC236}">
                    <a16:creationId xmlns:a16="http://schemas.microsoft.com/office/drawing/2014/main" id="{D9B122C7-A9BD-1919-E0D1-B79E12D7B91C}"/>
                  </a:ext>
                </a:extLst>
              </p:cNvPr>
              <p:cNvSpPr/>
              <p:nvPr/>
            </p:nvSpPr>
            <p:spPr>
              <a:xfrm>
                <a:off x="3672925" y="2417575"/>
                <a:ext cx="675" cy="4300"/>
              </a:xfrm>
              <a:custGeom>
                <a:avLst/>
                <a:gdLst/>
                <a:ahLst/>
                <a:cxnLst/>
                <a:rect l="l" t="t" r="r" b="b"/>
                <a:pathLst>
                  <a:path w="27" h="172" extrusionOk="0">
                    <a:moveTo>
                      <a:pt x="18" y="0"/>
                    </a:moveTo>
                    <a:cubicBezTo>
                      <a:pt x="18" y="0"/>
                      <a:pt x="1" y="0"/>
                      <a:pt x="1" y="17"/>
                    </a:cubicBezTo>
                    <a:lnTo>
                      <a:pt x="1" y="163"/>
                    </a:lnTo>
                    <a:cubicBezTo>
                      <a:pt x="1" y="163"/>
                      <a:pt x="1" y="172"/>
                      <a:pt x="18" y="172"/>
                    </a:cubicBezTo>
                    <a:cubicBezTo>
                      <a:pt x="18" y="172"/>
                      <a:pt x="26" y="163"/>
                      <a:pt x="26" y="155"/>
                    </a:cubicBezTo>
                    <a:lnTo>
                      <a:pt x="26" y="17"/>
                    </a:lnTo>
                    <a:cubicBezTo>
                      <a:pt x="26" y="17"/>
                      <a:pt x="26" y="0"/>
                      <a:pt x="18" y="0"/>
                    </a:cubicBezTo>
                    <a:close/>
                  </a:path>
                </a:pathLst>
              </a:custGeom>
              <a:solidFill>
                <a:srgbClr val="FBCD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894;p46">
                <a:extLst>
                  <a:ext uri="{FF2B5EF4-FFF2-40B4-BE49-F238E27FC236}">
                    <a16:creationId xmlns:a16="http://schemas.microsoft.com/office/drawing/2014/main" id="{6205453B-035A-FC10-8D47-999473CBEDAC}"/>
                  </a:ext>
                </a:extLst>
              </p:cNvPr>
              <p:cNvSpPr/>
              <p:nvPr/>
            </p:nvSpPr>
            <p:spPr>
              <a:xfrm>
                <a:off x="3682575" y="2417575"/>
                <a:ext cx="900" cy="4100"/>
              </a:xfrm>
              <a:custGeom>
                <a:avLst/>
                <a:gdLst/>
                <a:ahLst/>
                <a:cxnLst/>
                <a:rect l="l" t="t" r="r" b="b"/>
                <a:pathLst>
                  <a:path w="36" h="164" extrusionOk="0">
                    <a:moveTo>
                      <a:pt x="18" y="0"/>
                    </a:moveTo>
                    <a:cubicBezTo>
                      <a:pt x="18" y="0"/>
                      <a:pt x="1" y="0"/>
                      <a:pt x="1" y="17"/>
                    </a:cubicBezTo>
                    <a:lnTo>
                      <a:pt x="1" y="155"/>
                    </a:lnTo>
                    <a:cubicBezTo>
                      <a:pt x="1" y="155"/>
                      <a:pt x="1" y="163"/>
                      <a:pt x="18" y="163"/>
                    </a:cubicBezTo>
                    <a:cubicBezTo>
                      <a:pt x="26" y="163"/>
                      <a:pt x="35" y="163"/>
                      <a:pt x="26" y="155"/>
                    </a:cubicBezTo>
                    <a:lnTo>
                      <a:pt x="26" y="17"/>
                    </a:lnTo>
                    <a:cubicBezTo>
                      <a:pt x="26" y="17"/>
                      <a:pt x="26" y="0"/>
                      <a:pt x="18" y="0"/>
                    </a:cubicBezTo>
                    <a:close/>
                  </a:path>
                </a:pathLst>
              </a:custGeom>
              <a:solidFill>
                <a:srgbClr val="FBCD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895;p46">
                <a:extLst>
                  <a:ext uri="{FF2B5EF4-FFF2-40B4-BE49-F238E27FC236}">
                    <a16:creationId xmlns:a16="http://schemas.microsoft.com/office/drawing/2014/main" id="{78893D4A-4279-FDA5-2F5E-333515CC32A4}"/>
                  </a:ext>
                </a:extLst>
              </p:cNvPr>
              <p:cNvSpPr/>
              <p:nvPr/>
            </p:nvSpPr>
            <p:spPr>
              <a:xfrm>
                <a:off x="3688375" y="2412200"/>
                <a:ext cx="450" cy="5825"/>
              </a:xfrm>
              <a:custGeom>
                <a:avLst/>
                <a:gdLst/>
                <a:ahLst/>
                <a:cxnLst/>
                <a:rect l="l" t="t" r="r" b="b"/>
                <a:pathLst>
                  <a:path w="18" h="233" extrusionOk="0">
                    <a:moveTo>
                      <a:pt x="9" y="1"/>
                    </a:moveTo>
                    <a:cubicBezTo>
                      <a:pt x="9" y="1"/>
                      <a:pt x="0" y="1"/>
                      <a:pt x="0" y="18"/>
                    </a:cubicBezTo>
                    <a:lnTo>
                      <a:pt x="0" y="215"/>
                    </a:lnTo>
                    <a:cubicBezTo>
                      <a:pt x="0" y="215"/>
                      <a:pt x="0" y="232"/>
                      <a:pt x="9" y="232"/>
                    </a:cubicBezTo>
                    <a:cubicBezTo>
                      <a:pt x="18" y="232"/>
                      <a:pt x="18" y="215"/>
                      <a:pt x="18" y="207"/>
                    </a:cubicBezTo>
                    <a:lnTo>
                      <a:pt x="18" y="18"/>
                    </a:lnTo>
                    <a:cubicBezTo>
                      <a:pt x="18" y="18"/>
                      <a:pt x="18" y="1"/>
                      <a:pt x="9" y="1"/>
                    </a:cubicBezTo>
                    <a:close/>
                  </a:path>
                </a:pathLst>
              </a:custGeom>
              <a:solidFill>
                <a:srgbClr val="FBCD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896;p46">
                <a:extLst>
                  <a:ext uri="{FF2B5EF4-FFF2-40B4-BE49-F238E27FC236}">
                    <a16:creationId xmlns:a16="http://schemas.microsoft.com/office/drawing/2014/main" id="{D6F76D0F-3251-BE41-9B8D-805BC6447D3C}"/>
                  </a:ext>
                </a:extLst>
              </p:cNvPr>
              <p:cNvSpPr/>
              <p:nvPr/>
            </p:nvSpPr>
            <p:spPr>
              <a:xfrm>
                <a:off x="3694175" y="2406625"/>
                <a:ext cx="875" cy="5400"/>
              </a:xfrm>
              <a:custGeom>
                <a:avLst/>
                <a:gdLst/>
                <a:ahLst/>
                <a:cxnLst/>
                <a:rect l="l" t="t" r="r" b="b"/>
                <a:pathLst>
                  <a:path w="35" h="216" extrusionOk="0">
                    <a:moveTo>
                      <a:pt x="9" y="1"/>
                    </a:moveTo>
                    <a:cubicBezTo>
                      <a:pt x="9" y="1"/>
                      <a:pt x="0" y="1"/>
                      <a:pt x="0" y="9"/>
                    </a:cubicBezTo>
                    <a:lnTo>
                      <a:pt x="0" y="206"/>
                    </a:lnTo>
                    <a:cubicBezTo>
                      <a:pt x="0" y="206"/>
                      <a:pt x="0" y="215"/>
                      <a:pt x="9" y="215"/>
                    </a:cubicBezTo>
                    <a:cubicBezTo>
                      <a:pt x="26" y="215"/>
                      <a:pt x="34" y="206"/>
                      <a:pt x="26" y="206"/>
                    </a:cubicBezTo>
                    <a:lnTo>
                      <a:pt x="26" y="9"/>
                    </a:lnTo>
                    <a:cubicBezTo>
                      <a:pt x="26" y="9"/>
                      <a:pt x="26" y="1"/>
                      <a:pt x="9" y="1"/>
                    </a:cubicBezTo>
                    <a:close/>
                  </a:path>
                </a:pathLst>
              </a:custGeom>
              <a:solidFill>
                <a:srgbClr val="FBCD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897;p46">
                <a:extLst>
                  <a:ext uri="{FF2B5EF4-FFF2-40B4-BE49-F238E27FC236}">
                    <a16:creationId xmlns:a16="http://schemas.microsoft.com/office/drawing/2014/main" id="{696A757C-675C-EF1C-5765-91276BFA1606}"/>
                  </a:ext>
                </a:extLst>
              </p:cNvPr>
              <p:cNvSpPr/>
              <p:nvPr/>
            </p:nvSpPr>
            <p:spPr>
              <a:xfrm>
                <a:off x="3719050" y="2395900"/>
                <a:ext cx="650" cy="5400"/>
              </a:xfrm>
              <a:custGeom>
                <a:avLst/>
                <a:gdLst/>
                <a:ahLst/>
                <a:cxnLst/>
                <a:rect l="l" t="t" r="r" b="b"/>
                <a:pathLst>
                  <a:path w="26" h="216" extrusionOk="0">
                    <a:moveTo>
                      <a:pt x="17" y="1"/>
                    </a:moveTo>
                    <a:cubicBezTo>
                      <a:pt x="17" y="1"/>
                      <a:pt x="0" y="1"/>
                      <a:pt x="0" y="9"/>
                    </a:cubicBezTo>
                    <a:lnTo>
                      <a:pt x="0" y="206"/>
                    </a:lnTo>
                    <a:cubicBezTo>
                      <a:pt x="0" y="206"/>
                      <a:pt x="0" y="215"/>
                      <a:pt x="17" y="215"/>
                    </a:cubicBezTo>
                    <a:cubicBezTo>
                      <a:pt x="26" y="215"/>
                      <a:pt x="26" y="215"/>
                      <a:pt x="26" y="206"/>
                    </a:cubicBezTo>
                    <a:lnTo>
                      <a:pt x="26" y="9"/>
                    </a:lnTo>
                    <a:cubicBezTo>
                      <a:pt x="26" y="9"/>
                      <a:pt x="26" y="1"/>
                      <a:pt x="17" y="1"/>
                    </a:cubicBezTo>
                    <a:close/>
                  </a:path>
                </a:pathLst>
              </a:custGeom>
              <a:solidFill>
                <a:srgbClr val="FBCD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898;p46">
                <a:extLst>
                  <a:ext uri="{FF2B5EF4-FFF2-40B4-BE49-F238E27FC236}">
                    <a16:creationId xmlns:a16="http://schemas.microsoft.com/office/drawing/2014/main" id="{AC541B3D-E234-CCDC-C8D3-BB1577F84ADA}"/>
                  </a:ext>
                </a:extLst>
              </p:cNvPr>
              <p:cNvSpPr/>
              <p:nvPr/>
            </p:nvSpPr>
            <p:spPr>
              <a:xfrm>
                <a:off x="3725275" y="2389675"/>
                <a:ext cx="650" cy="5400"/>
              </a:xfrm>
              <a:custGeom>
                <a:avLst/>
                <a:gdLst/>
                <a:ahLst/>
                <a:cxnLst/>
                <a:rect l="l" t="t" r="r" b="b"/>
                <a:pathLst>
                  <a:path w="26" h="216" extrusionOk="0">
                    <a:moveTo>
                      <a:pt x="9" y="1"/>
                    </a:moveTo>
                    <a:cubicBezTo>
                      <a:pt x="9" y="1"/>
                      <a:pt x="0" y="1"/>
                      <a:pt x="0" y="18"/>
                    </a:cubicBezTo>
                    <a:lnTo>
                      <a:pt x="0" y="207"/>
                    </a:lnTo>
                    <a:cubicBezTo>
                      <a:pt x="0" y="207"/>
                      <a:pt x="0" y="215"/>
                      <a:pt x="9" y="215"/>
                    </a:cubicBezTo>
                    <a:cubicBezTo>
                      <a:pt x="26" y="215"/>
                      <a:pt x="26" y="207"/>
                      <a:pt x="26" y="207"/>
                    </a:cubicBezTo>
                    <a:lnTo>
                      <a:pt x="26" y="18"/>
                    </a:lnTo>
                    <a:cubicBezTo>
                      <a:pt x="26" y="18"/>
                      <a:pt x="26" y="1"/>
                      <a:pt x="9" y="1"/>
                    </a:cubicBezTo>
                    <a:close/>
                  </a:path>
                </a:pathLst>
              </a:custGeom>
              <a:solidFill>
                <a:srgbClr val="FBCD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899;p46">
                <a:extLst>
                  <a:ext uri="{FF2B5EF4-FFF2-40B4-BE49-F238E27FC236}">
                    <a16:creationId xmlns:a16="http://schemas.microsoft.com/office/drawing/2014/main" id="{5F747BD0-CFDA-A383-267D-209D53E4B260}"/>
                  </a:ext>
                </a:extLst>
              </p:cNvPr>
              <p:cNvSpPr/>
              <p:nvPr/>
            </p:nvSpPr>
            <p:spPr>
              <a:xfrm>
                <a:off x="3702325" y="2401050"/>
                <a:ext cx="450" cy="4100"/>
              </a:xfrm>
              <a:custGeom>
                <a:avLst/>
                <a:gdLst/>
                <a:ahLst/>
                <a:cxnLst/>
                <a:rect l="l" t="t" r="r" b="b"/>
                <a:pathLst>
                  <a:path w="18" h="164" extrusionOk="0">
                    <a:moveTo>
                      <a:pt x="9" y="0"/>
                    </a:moveTo>
                    <a:cubicBezTo>
                      <a:pt x="9" y="0"/>
                      <a:pt x="0" y="0"/>
                      <a:pt x="0" y="9"/>
                    </a:cubicBezTo>
                    <a:lnTo>
                      <a:pt x="0" y="146"/>
                    </a:lnTo>
                    <a:cubicBezTo>
                      <a:pt x="0" y="146"/>
                      <a:pt x="0" y="163"/>
                      <a:pt x="9" y="163"/>
                    </a:cubicBezTo>
                    <a:cubicBezTo>
                      <a:pt x="17" y="163"/>
                      <a:pt x="17" y="146"/>
                      <a:pt x="17" y="146"/>
                    </a:cubicBezTo>
                    <a:lnTo>
                      <a:pt x="17" y="9"/>
                    </a:lnTo>
                    <a:cubicBezTo>
                      <a:pt x="17" y="9"/>
                      <a:pt x="17" y="0"/>
                      <a:pt x="9" y="0"/>
                    </a:cubicBezTo>
                    <a:close/>
                  </a:path>
                </a:pathLst>
              </a:custGeom>
              <a:solidFill>
                <a:srgbClr val="FBCD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00;p46">
                <a:extLst>
                  <a:ext uri="{FF2B5EF4-FFF2-40B4-BE49-F238E27FC236}">
                    <a16:creationId xmlns:a16="http://schemas.microsoft.com/office/drawing/2014/main" id="{7B5BE013-6E6D-36E2-FEFB-0232B7121D18}"/>
                  </a:ext>
                </a:extLst>
              </p:cNvPr>
              <p:cNvSpPr/>
              <p:nvPr/>
            </p:nvSpPr>
            <p:spPr>
              <a:xfrm>
                <a:off x="3710900" y="2401050"/>
                <a:ext cx="450" cy="4100"/>
              </a:xfrm>
              <a:custGeom>
                <a:avLst/>
                <a:gdLst/>
                <a:ahLst/>
                <a:cxnLst/>
                <a:rect l="l" t="t" r="r" b="b"/>
                <a:pathLst>
                  <a:path w="18" h="164" extrusionOk="0">
                    <a:moveTo>
                      <a:pt x="9" y="0"/>
                    </a:moveTo>
                    <a:cubicBezTo>
                      <a:pt x="9" y="0"/>
                      <a:pt x="0" y="0"/>
                      <a:pt x="0" y="9"/>
                    </a:cubicBezTo>
                    <a:lnTo>
                      <a:pt x="0" y="146"/>
                    </a:lnTo>
                    <a:cubicBezTo>
                      <a:pt x="0" y="146"/>
                      <a:pt x="0" y="163"/>
                      <a:pt x="9" y="163"/>
                    </a:cubicBezTo>
                    <a:cubicBezTo>
                      <a:pt x="17" y="163"/>
                      <a:pt x="17" y="146"/>
                      <a:pt x="17" y="146"/>
                    </a:cubicBezTo>
                    <a:lnTo>
                      <a:pt x="17" y="9"/>
                    </a:lnTo>
                    <a:cubicBezTo>
                      <a:pt x="17" y="9"/>
                      <a:pt x="17" y="0"/>
                      <a:pt x="9" y="0"/>
                    </a:cubicBezTo>
                    <a:close/>
                  </a:path>
                </a:pathLst>
              </a:custGeom>
              <a:solidFill>
                <a:srgbClr val="FBCD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01;p46">
                <a:extLst>
                  <a:ext uri="{FF2B5EF4-FFF2-40B4-BE49-F238E27FC236}">
                    <a16:creationId xmlns:a16="http://schemas.microsoft.com/office/drawing/2014/main" id="{2BC172BC-BDA0-BEBD-7835-60CF14A29771}"/>
                  </a:ext>
                </a:extLst>
              </p:cNvPr>
              <p:cNvSpPr/>
              <p:nvPr/>
            </p:nvSpPr>
            <p:spPr>
              <a:xfrm>
                <a:off x="3672275" y="2390850"/>
                <a:ext cx="57950" cy="31025"/>
              </a:xfrm>
              <a:custGeom>
                <a:avLst/>
                <a:gdLst/>
                <a:ahLst/>
                <a:cxnLst/>
                <a:rect l="l" t="t" r="r" b="b"/>
                <a:pathLst>
                  <a:path w="2318" h="1241" extrusionOk="0">
                    <a:moveTo>
                      <a:pt x="2292" y="1"/>
                    </a:moveTo>
                    <a:cubicBezTo>
                      <a:pt x="2289" y="1"/>
                      <a:pt x="2287" y="5"/>
                      <a:pt x="2283" y="14"/>
                    </a:cubicBezTo>
                    <a:lnTo>
                      <a:pt x="1743" y="546"/>
                    </a:lnTo>
                    <a:lnTo>
                      <a:pt x="1168" y="546"/>
                    </a:lnTo>
                    <a:lnTo>
                      <a:pt x="490" y="1224"/>
                    </a:lnTo>
                    <a:lnTo>
                      <a:pt x="9" y="1224"/>
                    </a:lnTo>
                    <a:cubicBezTo>
                      <a:pt x="9" y="1224"/>
                      <a:pt x="1" y="1224"/>
                      <a:pt x="1" y="1232"/>
                    </a:cubicBezTo>
                    <a:cubicBezTo>
                      <a:pt x="1" y="1232"/>
                      <a:pt x="1" y="1241"/>
                      <a:pt x="9" y="1241"/>
                    </a:cubicBezTo>
                    <a:lnTo>
                      <a:pt x="498" y="1241"/>
                    </a:lnTo>
                    <a:lnTo>
                      <a:pt x="1185" y="571"/>
                    </a:lnTo>
                    <a:lnTo>
                      <a:pt x="1768" y="571"/>
                    </a:lnTo>
                    <a:lnTo>
                      <a:pt x="2300" y="31"/>
                    </a:lnTo>
                    <a:cubicBezTo>
                      <a:pt x="2317" y="22"/>
                      <a:pt x="2317" y="22"/>
                      <a:pt x="2300" y="14"/>
                    </a:cubicBezTo>
                    <a:cubicBezTo>
                      <a:pt x="2296" y="5"/>
                      <a:pt x="2294" y="1"/>
                      <a:pt x="2292" y="1"/>
                    </a:cubicBezTo>
                    <a:close/>
                  </a:path>
                </a:pathLst>
              </a:custGeom>
              <a:solidFill>
                <a:srgbClr val="FBCD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02;p46">
                <a:extLst>
                  <a:ext uri="{FF2B5EF4-FFF2-40B4-BE49-F238E27FC236}">
                    <a16:creationId xmlns:a16="http://schemas.microsoft.com/office/drawing/2014/main" id="{FC0D9539-F62A-BA1E-BDB3-6FCF1C6C0C26}"/>
                  </a:ext>
                </a:extLst>
              </p:cNvPr>
              <p:cNvSpPr/>
              <p:nvPr/>
            </p:nvSpPr>
            <p:spPr>
              <a:xfrm>
                <a:off x="3671850" y="2385875"/>
                <a:ext cx="57950" cy="32575"/>
              </a:xfrm>
              <a:custGeom>
                <a:avLst/>
                <a:gdLst/>
                <a:ahLst/>
                <a:cxnLst/>
                <a:rect l="l" t="t" r="r" b="b"/>
                <a:pathLst>
                  <a:path w="2318" h="1303" extrusionOk="0">
                    <a:moveTo>
                      <a:pt x="2291" y="0"/>
                    </a:moveTo>
                    <a:cubicBezTo>
                      <a:pt x="2285" y="0"/>
                      <a:pt x="2279" y="3"/>
                      <a:pt x="2274" y="7"/>
                    </a:cubicBezTo>
                    <a:lnTo>
                      <a:pt x="1699" y="582"/>
                    </a:lnTo>
                    <a:lnTo>
                      <a:pt x="1116" y="582"/>
                    </a:lnTo>
                    <a:lnTo>
                      <a:pt x="447" y="1260"/>
                    </a:lnTo>
                    <a:lnTo>
                      <a:pt x="26" y="1260"/>
                    </a:lnTo>
                    <a:cubicBezTo>
                      <a:pt x="18" y="1260"/>
                      <a:pt x="1" y="1268"/>
                      <a:pt x="1" y="1285"/>
                    </a:cubicBezTo>
                    <a:cubicBezTo>
                      <a:pt x="1" y="1294"/>
                      <a:pt x="18" y="1302"/>
                      <a:pt x="26" y="1302"/>
                    </a:cubicBezTo>
                    <a:lnTo>
                      <a:pt x="464" y="1302"/>
                    </a:lnTo>
                    <a:lnTo>
                      <a:pt x="1142" y="625"/>
                    </a:lnTo>
                    <a:lnTo>
                      <a:pt x="1717" y="625"/>
                    </a:lnTo>
                    <a:lnTo>
                      <a:pt x="2309" y="41"/>
                    </a:lnTo>
                    <a:cubicBezTo>
                      <a:pt x="2317" y="24"/>
                      <a:pt x="2317" y="15"/>
                      <a:pt x="2309" y="7"/>
                    </a:cubicBezTo>
                    <a:cubicBezTo>
                      <a:pt x="2304" y="3"/>
                      <a:pt x="2298" y="0"/>
                      <a:pt x="2291"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03;p46">
                <a:extLst>
                  <a:ext uri="{FF2B5EF4-FFF2-40B4-BE49-F238E27FC236}">
                    <a16:creationId xmlns:a16="http://schemas.microsoft.com/office/drawing/2014/main" id="{0B2FF094-D586-6D6C-5E80-4DCC8352EE03}"/>
                  </a:ext>
                </a:extLst>
              </p:cNvPr>
              <p:cNvSpPr/>
              <p:nvPr/>
            </p:nvSpPr>
            <p:spPr>
              <a:xfrm>
                <a:off x="3684075" y="2357350"/>
                <a:ext cx="44650" cy="30200"/>
              </a:xfrm>
              <a:custGeom>
                <a:avLst/>
                <a:gdLst/>
                <a:ahLst/>
                <a:cxnLst/>
                <a:rect l="l" t="t" r="r" b="b"/>
                <a:pathLst>
                  <a:path w="1786" h="1208" extrusionOk="0">
                    <a:moveTo>
                      <a:pt x="1760" y="0"/>
                    </a:moveTo>
                    <a:cubicBezTo>
                      <a:pt x="1753" y="0"/>
                      <a:pt x="1747" y="2"/>
                      <a:pt x="1742" y="7"/>
                    </a:cubicBezTo>
                    <a:lnTo>
                      <a:pt x="1228" y="522"/>
                    </a:lnTo>
                    <a:lnTo>
                      <a:pt x="653" y="522"/>
                    </a:lnTo>
                    <a:lnTo>
                      <a:pt x="9" y="1165"/>
                    </a:lnTo>
                    <a:cubicBezTo>
                      <a:pt x="1" y="1182"/>
                      <a:pt x="1" y="1191"/>
                      <a:pt x="9" y="1199"/>
                    </a:cubicBezTo>
                    <a:cubicBezTo>
                      <a:pt x="9" y="1208"/>
                      <a:pt x="9" y="1208"/>
                      <a:pt x="18" y="1208"/>
                    </a:cubicBezTo>
                    <a:cubicBezTo>
                      <a:pt x="18" y="1208"/>
                      <a:pt x="26" y="1199"/>
                      <a:pt x="35" y="1199"/>
                    </a:cubicBezTo>
                    <a:lnTo>
                      <a:pt x="670" y="564"/>
                    </a:lnTo>
                    <a:lnTo>
                      <a:pt x="1253" y="564"/>
                    </a:lnTo>
                    <a:lnTo>
                      <a:pt x="1777" y="41"/>
                    </a:lnTo>
                    <a:cubicBezTo>
                      <a:pt x="1785" y="33"/>
                      <a:pt x="1785" y="24"/>
                      <a:pt x="1777" y="7"/>
                    </a:cubicBezTo>
                    <a:cubicBezTo>
                      <a:pt x="1772" y="2"/>
                      <a:pt x="1766" y="0"/>
                      <a:pt x="1760"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2904;p46">
                <a:extLst>
                  <a:ext uri="{FF2B5EF4-FFF2-40B4-BE49-F238E27FC236}">
                    <a16:creationId xmlns:a16="http://schemas.microsoft.com/office/drawing/2014/main" id="{A5D8D2A8-36FC-5CCD-DB63-7D9693B2332D}"/>
                  </a:ext>
                </a:extLst>
              </p:cNvPr>
              <p:cNvSpPr/>
              <p:nvPr/>
            </p:nvSpPr>
            <p:spPr>
              <a:xfrm>
                <a:off x="3704875" y="2336750"/>
                <a:ext cx="27925" cy="21650"/>
              </a:xfrm>
              <a:custGeom>
                <a:avLst/>
                <a:gdLst/>
                <a:ahLst/>
                <a:cxnLst/>
                <a:rect l="l" t="t" r="r" b="b"/>
                <a:pathLst>
                  <a:path w="1117" h="866" extrusionOk="0">
                    <a:moveTo>
                      <a:pt x="30" y="1"/>
                    </a:moveTo>
                    <a:cubicBezTo>
                      <a:pt x="25" y="1"/>
                      <a:pt x="18" y="3"/>
                      <a:pt x="10" y="7"/>
                    </a:cubicBezTo>
                    <a:cubicBezTo>
                      <a:pt x="1" y="16"/>
                      <a:pt x="1" y="24"/>
                      <a:pt x="10" y="41"/>
                    </a:cubicBezTo>
                    <a:lnTo>
                      <a:pt x="842" y="865"/>
                    </a:lnTo>
                    <a:lnTo>
                      <a:pt x="1099" y="865"/>
                    </a:lnTo>
                    <a:cubicBezTo>
                      <a:pt x="1108" y="865"/>
                      <a:pt x="1116" y="857"/>
                      <a:pt x="1116" y="848"/>
                    </a:cubicBezTo>
                    <a:cubicBezTo>
                      <a:pt x="1116" y="831"/>
                      <a:pt x="1108" y="822"/>
                      <a:pt x="1099" y="822"/>
                    </a:cubicBezTo>
                    <a:lnTo>
                      <a:pt x="859" y="822"/>
                    </a:lnTo>
                    <a:lnTo>
                      <a:pt x="44" y="7"/>
                    </a:lnTo>
                    <a:cubicBezTo>
                      <a:pt x="40" y="3"/>
                      <a:pt x="35" y="1"/>
                      <a:pt x="30"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2905;p46">
                <a:extLst>
                  <a:ext uri="{FF2B5EF4-FFF2-40B4-BE49-F238E27FC236}">
                    <a16:creationId xmlns:a16="http://schemas.microsoft.com/office/drawing/2014/main" id="{798B9331-8E9C-AF2E-AA02-577AA9B3D1BA}"/>
                  </a:ext>
                </a:extLst>
              </p:cNvPr>
              <p:cNvSpPr/>
              <p:nvPr/>
            </p:nvSpPr>
            <p:spPr>
              <a:xfrm>
                <a:off x="3752300" y="2404275"/>
                <a:ext cx="4950" cy="17600"/>
              </a:xfrm>
              <a:custGeom>
                <a:avLst/>
                <a:gdLst/>
                <a:ahLst/>
                <a:cxnLst/>
                <a:rect l="l" t="t" r="r" b="b"/>
                <a:pathLst>
                  <a:path w="198" h="704" extrusionOk="0">
                    <a:moveTo>
                      <a:pt x="0" y="0"/>
                    </a:moveTo>
                    <a:lnTo>
                      <a:pt x="0" y="704"/>
                    </a:lnTo>
                    <a:lnTo>
                      <a:pt x="197" y="704"/>
                    </a:lnTo>
                    <a:lnTo>
                      <a:pt x="197" y="0"/>
                    </a:ln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2906;p46">
                <a:extLst>
                  <a:ext uri="{FF2B5EF4-FFF2-40B4-BE49-F238E27FC236}">
                    <a16:creationId xmlns:a16="http://schemas.microsoft.com/office/drawing/2014/main" id="{6A9481A1-1091-FE5C-101A-99461128ED7C}"/>
                  </a:ext>
                </a:extLst>
              </p:cNvPr>
              <p:cNvSpPr/>
              <p:nvPr/>
            </p:nvSpPr>
            <p:spPr>
              <a:xfrm>
                <a:off x="3777600" y="2404275"/>
                <a:ext cx="4950" cy="17600"/>
              </a:xfrm>
              <a:custGeom>
                <a:avLst/>
                <a:gdLst/>
                <a:ahLst/>
                <a:cxnLst/>
                <a:rect l="l" t="t" r="r" b="b"/>
                <a:pathLst>
                  <a:path w="198" h="704" extrusionOk="0">
                    <a:moveTo>
                      <a:pt x="0" y="0"/>
                    </a:moveTo>
                    <a:lnTo>
                      <a:pt x="0" y="704"/>
                    </a:lnTo>
                    <a:lnTo>
                      <a:pt x="198" y="704"/>
                    </a:lnTo>
                    <a:lnTo>
                      <a:pt x="198" y="0"/>
                    </a:ln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2907;p46">
                <a:extLst>
                  <a:ext uri="{FF2B5EF4-FFF2-40B4-BE49-F238E27FC236}">
                    <a16:creationId xmlns:a16="http://schemas.microsoft.com/office/drawing/2014/main" id="{FACE516A-A4E2-8675-CD4B-6778839F987E}"/>
                  </a:ext>
                </a:extLst>
              </p:cNvPr>
              <p:cNvSpPr/>
              <p:nvPr/>
            </p:nvSpPr>
            <p:spPr>
              <a:xfrm>
                <a:off x="3732350" y="2418425"/>
                <a:ext cx="62650" cy="3450"/>
              </a:xfrm>
              <a:custGeom>
                <a:avLst/>
                <a:gdLst/>
                <a:ahLst/>
                <a:cxnLst/>
                <a:rect l="l" t="t" r="r" b="b"/>
                <a:pathLst>
                  <a:path w="2506" h="138" extrusionOk="0">
                    <a:moveTo>
                      <a:pt x="0" y="0"/>
                    </a:moveTo>
                    <a:lnTo>
                      <a:pt x="0" y="138"/>
                    </a:lnTo>
                    <a:lnTo>
                      <a:pt x="2505" y="138"/>
                    </a:lnTo>
                    <a:lnTo>
                      <a:pt x="2505"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2908;p46">
                <a:extLst>
                  <a:ext uri="{FF2B5EF4-FFF2-40B4-BE49-F238E27FC236}">
                    <a16:creationId xmlns:a16="http://schemas.microsoft.com/office/drawing/2014/main" id="{B1C38188-A99A-F8BE-3823-37898B60028B}"/>
                  </a:ext>
                </a:extLst>
              </p:cNvPr>
              <p:cNvSpPr/>
              <p:nvPr/>
            </p:nvSpPr>
            <p:spPr>
              <a:xfrm>
                <a:off x="3764950" y="2365650"/>
                <a:ext cx="78300" cy="3250"/>
              </a:xfrm>
              <a:custGeom>
                <a:avLst/>
                <a:gdLst/>
                <a:ahLst/>
                <a:cxnLst/>
                <a:rect l="l" t="t" r="r" b="b"/>
                <a:pathLst>
                  <a:path w="3132" h="130" extrusionOk="0">
                    <a:moveTo>
                      <a:pt x="0" y="1"/>
                    </a:moveTo>
                    <a:lnTo>
                      <a:pt x="0" y="130"/>
                    </a:lnTo>
                    <a:lnTo>
                      <a:pt x="3132" y="130"/>
                    </a:lnTo>
                    <a:lnTo>
                      <a:pt x="3132"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2909;p46">
              <a:extLst>
                <a:ext uri="{FF2B5EF4-FFF2-40B4-BE49-F238E27FC236}">
                  <a16:creationId xmlns:a16="http://schemas.microsoft.com/office/drawing/2014/main" id="{0AA9AA3B-0502-A081-020C-602268B7CEC1}"/>
                </a:ext>
              </a:extLst>
            </p:cNvPr>
            <p:cNvGrpSpPr/>
            <p:nvPr/>
          </p:nvGrpSpPr>
          <p:grpSpPr>
            <a:xfrm>
              <a:off x="345824" y="1992356"/>
              <a:ext cx="2813011" cy="3073768"/>
              <a:chOff x="1948200" y="2049075"/>
              <a:chExt cx="488650" cy="533946"/>
            </a:xfrm>
          </p:grpSpPr>
          <p:sp>
            <p:nvSpPr>
              <p:cNvPr id="11" name="Google Shape;2910;p46">
                <a:extLst>
                  <a:ext uri="{FF2B5EF4-FFF2-40B4-BE49-F238E27FC236}">
                    <a16:creationId xmlns:a16="http://schemas.microsoft.com/office/drawing/2014/main" id="{3FB72DDA-2CCE-D1D6-00BF-98EABCDBF605}"/>
                  </a:ext>
                </a:extLst>
              </p:cNvPr>
              <p:cNvSpPr/>
              <p:nvPr/>
            </p:nvSpPr>
            <p:spPr>
              <a:xfrm>
                <a:off x="1988525" y="2390100"/>
                <a:ext cx="44425" cy="27050"/>
              </a:xfrm>
              <a:custGeom>
                <a:avLst/>
                <a:gdLst/>
                <a:ahLst/>
                <a:cxnLst/>
                <a:rect l="l" t="t" r="r" b="b"/>
                <a:pathLst>
                  <a:path w="1777" h="1082" extrusionOk="0">
                    <a:moveTo>
                      <a:pt x="1768" y="1"/>
                    </a:moveTo>
                    <a:lnTo>
                      <a:pt x="1" y="1048"/>
                    </a:lnTo>
                    <a:lnTo>
                      <a:pt x="18" y="1082"/>
                    </a:lnTo>
                    <a:lnTo>
                      <a:pt x="1777" y="27"/>
                    </a:lnTo>
                    <a:lnTo>
                      <a:pt x="1768"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911;p46">
                <a:extLst>
                  <a:ext uri="{FF2B5EF4-FFF2-40B4-BE49-F238E27FC236}">
                    <a16:creationId xmlns:a16="http://schemas.microsoft.com/office/drawing/2014/main" id="{E6766971-770F-F916-50E6-96A980ABAA33}"/>
                  </a:ext>
                </a:extLst>
              </p:cNvPr>
              <p:cNvSpPr/>
              <p:nvPr/>
            </p:nvSpPr>
            <p:spPr>
              <a:xfrm>
                <a:off x="2000975" y="2394625"/>
                <a:ext cx="32200" cy="29175"/>
              </a:xfrm>
              <a:custGeom>
                <a:avLst/>
                <a:gdLst/>
                <a:ahLst/>
                <a:cxnLst/>
                <a:rect l="l" t="t" r="r" b="b"/>
                <a:pathLst>
                  <a:path w="1288" h="1167" extrusionOk="0">
                    <a:moveTo>
                      <a:pt x="1262" y="0"/>
                    </a:moveTo>
                    <a:lnTo>
                      <a:pt x="0" y="1133"/>
                    </a:lnTo>
                    <a:lnTo>
                      <a:pt x="35" y="1167"/>
                    </a:lnTo>
                    <a:lnTo>
                      <a:pt x="1287" y="34"/>
                    </a:lnTo>
                    <a:lnTo>
                      <a:pt x="1262"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912;p46">
                <a:extLst>
                  <a:ext uri="{FF2B5EF4-FFF2-40B4-BE49-F238E27FC236}">
                    <a16:creationId xmlns:a16="http://schemas.microsoft.com/office/drawing/2014/main" id="{E7AAAC94-B57C-1FB6-7535-0B61DF3FD470}"/>
                  </a:ext>
                </a:extLst>
              </p:cNvPr>
              <p:cNvSpPr/>
              <p:nvPr/>
            </p:nvSpPr>
            <p:spPr>
              <a:xfrm>
                <a:off x="1954000" y="2380450"/>
                <a:ext cx="78950" cy="19125"/>
              </a:xfrm>
              <a:custGeom>
                <a:avLst/>
                <a:gdLst/>
                <a:ahLst/>
                <a:cxnLst/>
                <a:rect l="l" t="t" r="r" b="b"/>
                <a:pathLst>
                  <a:path w="3158" h="765" extrusionOk="0">
                    <a:moveTo>
                      <a:pt x="3141" y="1"/>
                    </a:moveTo>
                    <a:lnTo>
                      <a:pt x="0" y="730"/>
                    </a:lnTo>
                    <a:lnTo>
                      <a:pt x="9" y="764"/>
                    </a:lnTo>
                    <a:lnTo>
                      <a:pt x="3158" y="35"/>
                    </a:lnTo>
                    <a:lnTo>
                      <a:pt x="3141"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913;p46">
                <a:extLst>
                  <a:ext uri="{FF2B5EF4-FFF2-40B4-BE49-F238E27FC236}">
                    <a16:creationId xmlns:a16="http://schemas.microsoft.com/office/drawing/2014/main" id="{88F9B630-4991-CBFC-B84F-32A032D0CF15}"/>
                  </a:ext>
                </a:extLst>
              </p:cNvPr>
              <p:cNvSpPr/>
              <p:nvPr/>
            </p:nvSpPr>
            <p:spPr>
              <a:xfrm>
                <a:off x="1952275" y="2374875"/>
                <a:ext cx="80900" cy="23625"/>
              </a:xfrm>
              <a:custGeom>
                <a:avLst/>
                <a:gdLst/>
                <a:ahLst/>
                <a:cxnLst/>
                <a:rect l="l" t="t" r="r" b="b"/>
                <a:pathLst>
                  <a:path w="3236" h="945" extrusionOk="0">
                    <a:moveTo>
                      <a:pt x="3227" y="1"/>
                    </a:moveTo>
                    <a:lnTo>
                      <a:pt x="1" y="902"/>
                    </a:lnTo>
                    <a:lnTo>
                      <a:pt x="18" y="944"/>
                    </a:lnTo>
                    <a:lnTo>
                      <a:pt x="3235" y="44"/>
                    </a:lnTo>
                    <a:lnTo>
                      <a:pt x="3227"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914;p46">
                <a:extLst>
                  <a:ext uri="{FF2B5EF4-FFF2-40B4-BE49-F238E27FC236}">
                    <a16:creationId xmlns:a16="http://schemas.microsoft.com/office/drawing/2014/main" id="{054AD151-4E2E-4BF2-0568-FFD98FCB75F5}"/>
                  </a:ext>
                </a:extLst>
              </p:cNvPr>
              <p:cNvSpPr/>
              <p:nvPr/>
            </p:nvSpPr>
            <p:spPr>
              <a:xfrm>
                <a:off x="2029925" y="2373600"/>
                <a:ext cx="5600" cy="43350"/>
              </a:xfrm>
              <a:custGeom>
                <a:avLst/>
                <a:gdLst/>
                <a:ahLst/>
                <a:cxnLst/>
                <a:rect l="l" t="t" r="r" b="b"/>
                <a:pathLst>
                  <a:path w="224" h="1734" extrusionOk="0">
                    <a:moveTo>
                      <a:pt x="61" y="0"/>
                    </a:moveTo>
                    <a:lnTo>
                      <a:pt x="1" y="1733"/>
                    </a:lnTo>
                    <a:lnTo>
                      <a:pt x="224" y="1733"/>
                    </a:lnTo>
                    <a:lnTo>
                      <a:pt x="164"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915;p46">
                <a:extLst>
                  <a:ext uri="{FF2B5EF4-FFF2-40B4-BE49-F238E27FC236}">
                    <a16:creationId xmlns:a16="http://schemas.microsoft.com/office/drawing/2014/main" id="{7D0777CA-69DA-9C31-4DB7-95C2E7A4381F}"/>
                  </a:ext>
                </a:extLst>
              </p:cNvPr>
              <p:cNvSpPr/>
              <p:nvPr/>
            </p:nvSpPr>
            <p:spPr>
              <a:xfrm>
                <a:off x="2143600" y="2376175"/>
                <a:ext cx="24475" cy="38625"/>
              </a:xfrm>
              <a:custGeom>
                <a:avLst/>
                <a:gdLst/>
                <a:ahLst/>
                <a:cxnLst/>
                <a:rect l="l" t="t" r="r" b="b"/>
                <a:pathLst>
                  <a:path w="979" h="1545" extrusionOk="0">
                    <a:moveTo>
                      <a:pt x="1" y="0"/>
                    </a:moveTo>
                    <a:lnTo>
                      <a:pt x="1" y="1545"/>
                    </a:lnTo>
                    <a:lnTo>
                      <a:pt x="979" y="1545"/>
                    </a:lnTo>
                    <a:lnTo>
                      <a:pt x="979"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916;p46">
                <a:extLst>
                  <a:ext uri="{FF2B5EF4-FFF2-40B4-BE49-F238E27FC236}">
                    <a16:creationId xmlns:a16="http://schemas.microsoft.com/office/drawing/2014/main" id="{90E9A2EF-F2C0-0F7F-4B2C-9C4ED6F92204}"/>
                  </a:ext>
                </a:extLst>
              </p:cNvPr>
              <p:cNvSpPr/>
              <p:nvPr/>
            </p:nvSpPr>
            <p:spPr>
              <a:xfrm>
                <a:off x="2143600" y="2406625"/>
                <a:ext cx="24475" cy="7950"/>
              </a:xfrm>
              <a:custGeom>
                <a:avLst/>
                <a:gdLst/>
                <a:ahLst/>
                <a:cxnLst/>
                <a:rect l="l" t="t" r="r" b="b"/>
                <a:pathLst>
                  <a:path w="979" h="318" extrusionOk="0">
                    <a:moveTo>
                      <a:pt x="1" y="1"/>
                    </a:moveTo>
                    <a:lnTo>
                      <a:pt x="1" y="318"/>
                    </a:lnTo>
                    <a:lnTo>
                      <a:pt x="979" y="318"/>
                    </a:lnTo>
                    <a:lnTo>
                      <a:pt x="979"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917;p46">
                <a:extLst>
                  <a:ext uri="{FF2B5EF4-FFF2-40B4-BE49-F238E27FC236}">
                    <a16:creationId xmlns:a16="http://schemas.microsoft.com/office/drawing/2014/main" id="{730A8878-4D9C-CC1A-2C80-D0FF907E1357}"/>
                  </a:ext>
                </a:extLst>
              </p:cNvPr>
              <p:cNvSpPr/>
              <p:nvPr/>
            </p:nvSpPr>
            <p:spPr>
              <a:xfrm>
                <a:off x="2139325" y="2360075"/>
                <a:ext cx="33275" cy="17625"/>
              </a:xfrm>
              <a:custGeom>
                <a:avLst/>
                <a:gdLst/>
                <a:ahLst/>
                <a:cxnLst/>
                <a:rect l="l" t="t" r="r" b="b"/>
                <a:pathLst>
                  <a:path w="1331" h="705" extrusionOk="0">
                    <a:moveTo>
                      <a:pt x="0" y="1"/>
                    </a:moveTo>
                    <a:lnTo>
                      <a:pt x="0" y="704"/>
                    </a:lnTo>
                    <a:lnTo>
                      <a:pt x="1330" y="704"/>
                    </a:lnTo>
                    <a:lnTo>
                      <a:pt x="1330"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918;p46">
                <a:extLst>
                  <a:ext uri="{FF2B5EF4-FFF2-40B4-BE49-F238E27FC236}">
                    <a16:creationId xmlns:a16="http://schemas.microsoft.com/office/drawing/2014/main" id="{578F815D-A632-4899-3008-7ACD1B1E9BFE}"/>
                  </a:ext>
                </a:extLst>
              </p:cNvPr>
              <p:cNvSpPr/>
              <p:nvPr/>
            </p:nvSpPr>
            <p:spPr>
              <a:xfrm>
                <a:off x="2139325" y="2356000"/>
                <a:ext cx="33275" cy="4100"/>
              </a:xfrm>
              <a:custGeom>
                <a:avLst/>
                <a:gdLst/>
                <a:ahLst/>
                <a:cxnLst/>
                <a:rect l="l" t="t" r="r" b="b"/>
                <a:pathLst>
                  <a:path w="1331" h="164" extrusionOk="0">
                    <a:moveTo>
                      <a:pt x="69" y="1"/>
                    </a:moveTo>
                    <a:lnTo>
                      <a:pt x="0" y="164"/>
                    </a:lnTo>
                    <a:lnTo>
                      <a:pt x="1330" y="164"/>
                    </a:lnTo>
                    <a:lnTo>
                      <a:pt x="1261"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919;p46">
                <a:extLst>
                  <a:ext uri="{FF2B5EF4-FFF2-40B4-BE49-F238E27FC236}">
                    <a16:creationId xmlns:a16="http://schemas.microsoft.com/office/drawing/2014/main" id="{2CCC54D5-42FD-3107-C439-A89E72966E6A}"/>
                  </a:ext>
                </a:extLst>
              </p:cNvPr>
              <p:cNvSpPr/>
              <p:nvPr/>
            </p:nvSpPr>
            <p:spPr>
              <a:xfrm>
                <a:off x="2147250" y="2252200"/>
                <a:ext cx="8825" cy="101675"/>
              </a:xfrm>
              <a:custGeom>
                <a:avLst/>
                <a:gdLst/>
                <a:ahLst/>
                <a:cxnLst/>
                <a:rect l="l" t="t" r="r" b="b"/>
                <a:pathLst>
                  <a:path w="353" h="4067" extrusionOk="0">
                    <a:moveTo>
                      <a:pt x="155" y="0"/>
                    </a:moveTo>
                    <a:lnTo>
                      <a:pt x="1" y="4067"/>
                    </a:lnTo>
                    <a:lnTo>
                      <a:pt x="352" y="4067"/>
                    </a:lnTo>
                    <a:lnTo>
                      <a:pt x="352"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920;p46">
                <a:extLst>
                  <a:ext uri="{FF2B5EF4-FFF2-40B4-BE49-F238E27FC236}">
                    <a16:creationId xmlns:a16="http://schemas.microsoft.com/office/drawing/2014/main" id="{4BC70EC0-E861-33DE-544A-5F77879523BD}"/>
                  </a:ext>
                </a:extLst>
              </p:cNvPr>
              <p:cNvSpPr/>
              <p:nvPr/>
            </p:nvSpPr>
            <p:spPr>
              <a:xfrm>
                <a:off x="2156050" y="2252200"/>
                <a:ext cx="8825" cy="101675"/>
              </a:xfrm>
              <a:custGeom>
                <a:avLst/>
                <a:gdLst/>
                <a:ahLst/>
                <a:cxnLst/>
                <a:rect l="l" t="t" r="r" b="b"/>
                <a:pathLst>
                  <a:path w="353" h="4067" extrusionOk="0">
                    <a:moveTo>
                      <a:pt x="0" y="0"/>
                    </a:moveTo>
                    <a:lnTo>
                      <a:pt x="0" y="4067"/>
                    </a:lnTo>
                    <a:lnTo>
                      <a:pt x="352" y="4067"/>
                    </a:lnTo>
                    <a:lnTo>
                      <a:pt x="189"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921;p46">
                <a:extLst>
                  <a:ext uri="{FF2B5EF4-FFF2-40B4-BE49-F238E27FC236}">
                    <a16:creationId xmlns:a16="http://schemas.microsoft.com/office/drawing/2014/main" id="{27295210-19FD-0077-3CF4-870E71FF538A}"/>
                  </a:ext>
                </a:extLst>
              </p:cNvPr>
              <p:cNvSpPr/>
              <p:nvPr/>
            </p:nvSpPr>
            <p:spPr>
              <a:xfrm>
                <a:off x="2146600" y="2251750"/>
                <a:ext cx="5400" cy="104275"/>
              </a:xfrm>
              <a:custGeom>
                <a:avLst/>
                <a:gdLst/>
                <a:ahLst/>
                <a:cxnLst/>
                <a:rect l="l" t="t" r="r" b="b"/>
                <a:pathLst>
                  <a:path w="216" h="4171" extrusionOk="0">
                    <a:moveTo>
                      <a:pt x="155" y="1"/>
                    </a:moveTo>
                    <a:lnTo>
                      <a:pt x="1" y="4162"/>
                    </a:lnTo>
                    <a:lnTo>
                      <a:pt x="61" y="4171"/>
                    </a:lnTo>
                    <a:lnTo>
                      <a:pt x="215" y="1"/>
                    </a:ln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922;p46">
                <a:extLst>
                  <a:ext uri="{FF2B5EF4-FFF2-40B4-BE49-F238E27FC236}">
                    <a16:creationId xmlns:a16="http://schemas.microsoft.com/office/drawing/2014/main" id="{EBCEA7FC-AD3E-68F7-B132-E9749D991D92}"/>
                  </a:ext>
                </a:extLst>
              </p:cNvPr>
              <p:cNvSpPr/>
              <p:nvPr/>
            </p:nvSpPr>
            <p:spPr>
              <a:xfrm>
                <a:off x="2159700" y="2251750"/>
                <a:ext cx="5375" cy="104275"/>
              </a:xfrm>
              <a:custGeom>
                <a:avLst/>
                <a:gdLst/>
                <a:ahLst/>
                <a:cxnLst/>
                <a:rect l="l" t="t" r="r" b="b"/>
                <a:pathLst>
                  <a:path w="215" h="4171" extrusionOk="0">
                    <a:moveTo>
                      <a:pt x="0" y="1"/>
                    </a:moveTo>
                    <a:lnTo>
                      <a:pt x="155" y="4171"/>
                    </a:lnTo>
                    <a:lnTo>
                      <a:pt x="215" y="4162"/>
                    </a:lnTo>
                    <a:lnTo>
                      <a:pt x="69" y="1"/>
                    </a:ln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923;p46">
                <a:extLst>
                  <a:ext uri="{FF2B5EF4-FFF2-40B4-BE49-F238E27FC236}">
                    <a16:creationId xmlns:a16="http://schemas.microsoft.com/office/drawing/2014/main" id="{F030AE68-7856-167E-3483-14A48F1219E4}"/>
                  </a:ext>
                </a:extLst>
              </p:cNvPr>
              <p:cNvSpPr/>
              <p:nvPr/>
            </p:nvSpPr>
            <p:spPr>
              <a:xfrm>
                <a:off x="2147675" y="2346150"/>
                <a:ext cx="16125" cy="1725"/>
              </a:xfrm>
              <a:custGeom>
                <a:avLst/>
                <a:gdLst/>
                <a:ahLst/>
                <a:cxnLst/>
                <a:rect l="l" t="t" r="r" b="b"/>
                <a:pathLst>
                  <a:path w="645" h="69" extrusionOk="0">
                    <a:moveTo>
                      <a:pt x="1" y="0"/>
                    </a:moveTo>
                    <a:lnTo>
                      <a:pt x="1" y="69"/>
                    </a:lnTo>
                    <a:lnTo>
                      <a:pt x="644" y="69"/>
                    </a:lnTo>
                    <a:lnTo>
                      <a:pt x="644" y="0"/>
                    </a:ln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924;p46">
                <a:extLst>
                  <a:ext uri="{FF2B5EF4-FFF2-40B4-BE49-F238E27FC236}">
                    <a16:creationId xmlns:a16="http://schemas.microsoft.com/office/drawing/2014/main" id="{B2AC69E2-676D-E099-86B4-FD3C2800E533}"/>
                  </a:ext>
                </a:extLst>
              </p:cNvPr>
              <p:cNvSpPr/>
              <p:nvPr/>
            </p:nvSpPr>
            <p:spPr>
              <a:xfrm>
                <a:off x="2148550" y="2327275"/>
                <a:ext cx="14825" cy="1950"/>
              </a:xfrm>
              <a:custGeom>
                <a:avLst/>
                <a:gdLst/>
                <a:ahLst/>
                <a:cxnLst/>
                <a:rect l="l" t="t" r="r" b="b"/>
                <a:pathLst>
                  <a:path w="593" h="78" extrusionOk="0">
                    <a:moveTo>
                      <a:pt x="0" y="0"/>
                    </a:moveTo>
                    <a:lnTo>
                      <a:pt x="0" y="77"/>
                    </a:lnTo>
                    <a:lnTo>
                      <a:pt x="592" y="77"/>
                    </a:lnTo>
                    <a:lnTo>
                      <a:pt x="592" y="0"/>
                    </a:ln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925;p46">
                <a:extLst>
                  <a:ext uri="{FF2B5EF4-FFF2-40B4-BE49-F238E27FC236}">
                    <a16:creationId xmlns:a16="http://schemas.microsoft.com/office/drawing/2014/main" id="{CE1EB45E-047B-B64A-D692-EF6EB5DCB5DE}"/>
                  </a:ext>
                </a:extLst>
              </p:cNvPr>
              <p:cNvSpPr/>
              <p:nvPr/>
            </p:nvSpPr>
            <p:spPr>
              <a:xfrm>
                <a:off x="2149175" y="2308600"/>
                <a:ext cx="13550" cy="1750"/>
              </a:xfrm>
              <a:custGeom>
                <a:avLst/>
                <a:gdLst/>
                <a:ahLst/>
                <a:cxnLst/>
                <a:rect l="l" t="t" r="r" b="b"/>
                <a:pathLst>
                  <a:path w="542" h="70" extrusionOk="0">
                    <a:moveTo>
                      <a:pt x="1" y="1"/>
                    </a:moveTo>
                    <a:lnTo>
                      <a:pt x="1" y="69"/>
                    </a:lnTo>
                    <a:lnTo>
                      <a:pt x="541" y="69"/>
                    </a:lnTo>
                    <a:lnTo>
                      <a:pt x="541" y="1"/>
                    </a:ln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926;p46">
                <a:extLst>
                  <a:ext uri="{FF2B5EF4-FFF2-40B4-BE49-F238E27FC236}">
                    <a16:creationId xmlns:a16="http://schemas.microsoft.com/office/drawing/2014/main" id="{2DC81A4F-36E0-3AEE-1096-1BF7A6F3F221}"/>
                  </a:ext>
                </a:extLst>
              </p:cNvPr>
              <p:cNvSpPr/>
              <p:nvPr/>
            </p:nvSpPr>
            <p:spPr>
              <a:xfrm>
                <a:off x="2149825" y="2289725"/>
                <a:ext cx="12050" cy="1950"/>
              </a:xfrm>
              <a:custGeom>
                <a:avLst/>
                <a:gdLst/>
                <a:ahLst/>
                <a:cxnLst/>
                <a:rect l="l" t="t" r="r" b="b"/>
                <a:pathLst>
                  <a:path w="482" h="78" extrusionOk="0">
                    <a:moveTo>
                      <a:pt x="1" y="1"/>
                    </a:moveTo>
                    <a:lnTo>
                      <a:pt x="1" y="78"/>
                    </a:lnTo>
                    <a:lnTo>
                      <a:pt x="481" y="78"/>
                    </a:lnTo>
                    <a:lnTo>
                      <a:pt x="481" y="1"/>
                    </a:ln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927;p46">
                <a:extLst>
                  <a:ext uri="{FF2B5EF4-FFF2-40B4-BE49-F238E27FC236}">
                    <a16:creationId xmlns:a16="http://schemas.microsoft.com/office/drawing/2014/main" id="{44F9A49F-B4BE-546D-63EC-61558CE1CAA5}"/>
                  </a:ext>
                </a:extLst>
              </p:cNvPr>
              <p:cNvSpPr/>
              <p:nvPr/>
            </p:nvSpPr>
            <p:spPr>
              <a:xfrm>
                <a:off x="2150675" y="2271075"/>
                <a:ext cx="10750" cy="1725"/>
              </a:xfrm>
              <a:custGeom>
                <a:avLst/>
                <a:gdLst/>
                <a:ahLst/>
                <a:cxnLst/>
                <a:rect l="l" t="t" r="r" b="b"/>
                <a:pathLst>
                  <a:path w="430" h="69" extrusionOk="0">
                    <a:moveTo>
                      <a:pt x="1" y="0"/>
                    </a:moveTo>
                    <a:lnTo>
                      <a:pt x="1" y="69"/>
                    </a:lnTo>
                    <a:lnTo>
                      <a:pt x="430" y="69"/>
                    </a:lnTo>
                    <a:lnTo>
                      <a:pt x="430" y="0"/>
                    </a:ln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28;p46">
                <a:extLst>
                  <a:ext uri="{FF2B5EF4-FFF2-40B4-BE49-F238E27FC236}">
                    <a16:creationId xmlns:a16="http://schemas.microsoft.com/office/drawing/2014/main" id="{D5854A2B-EEA3-BB41-D8E3-8DC5CCA80407}"/>
                  </a:ext>
                </a:extLst>
              </p:cNvPr>
              <p:cNvSpPr/>
              <p:nvPr/>
            </p:nvSpPr>
            <p:spPr>
              <a:xfrm>
                <a:off x="2145325" y="2351925"/>
                <a:ext cx="20825" cy="4100"/>
              </a:xfrm>
              <a:custGeom>
                <a:avLst/>
                <a:gdLst/>
                <a:ahLst/>
                <a:cxnLst/>
                <a:rect l="l" t="t" r="r" b="b"/>
                <a:pathLst>
                  <a:path w="833" h="164" extrusionOk="0">
                    <a:moveTo>
                      <a:pt x="0" y="1"/>
                    </a:moveTo>
                    <a:lnTo>
                      <a:pt x="0" y="164"/>
                    </a:lnTo>
                    <a:lnTo>
                      <a:pt x="833" y="164"/>
                    </a:lnTo>
                    <a:lnTo>
                      <a:pt x="833"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929;p46">
                <a:extLst>
                  <a:ext uri="{FF2B5EF4-FFF2-40B4-BE49-F238E27FC236}">
                    <a16:creationId xmlns:a16="http://schemas.microsoft.com/office/drawing/2014/main" id="{B28C686A-D56D-C86B-65D2-97991CCDC8D6}"/>
                  </a:ext>
                </a:extLst>
              </p:cNvPr>
              <p:cNvSpPr/>
              <p:nvPr/>
            </p:nvSpPr>
            <p:spPr>
              <a:xfrm>
                <a:off x="2147475" y="2251975"/>
                <a:ext cx="9450" cy="95700"/>
              </a:xfrm>
              <a:custGeom>
                <a:avLst/>
                <a:gdLst/>
                <a:ahLst/>
                <a:cxnLst/>
                <a:rect l="l" t="t" r="r" b="b"/>
                <a:pathLst>
                  <a:path w="378" h="3828" extrusionOk="0">
                    <a:moveTo>
                      <a:pt x="309" y="1"/>
                    </a:moveTo>
                    <a:lnTo>
                      <a:pt x="103" y="361"/>
                    </a:lnTo>
                    <a:lnTo>
                      <a:pt x="103" y="395"/>
                    </a:lnTo>
                    <a:lnTo>
                      <a:pt x="300" y="807"/>
                    </a:lnTo>
                    <a:lnTo>
                      <a:pt x="86" y="1159"/>
                    </a:lnTo>
                    <a:cubicBezTo>
                      <a:pt x="77" y="1167"/>
                      <a:pt x="77" y="1193"/>
                      <a:pt x="86" y="1202"/>
                    </a:cubicBezTo>
                    <a:lnTo>
                      <a:pt x="300" y="1554"/>
                    </a:lnTo>
                    <a:lnTo>
                      <a:pt x="52" y="1931"/>
                    </a:lnTo>
                    <a:cubicBezTo>
                      <a:pt x="43" y="1940"/>
                      <a:pt x="43" y="1965"/>
                      <a:pt x="52" y="1974"/>
                    </a:cubicBezTo>
                    <a:lnTo>
                      <a:pt x="292" y="2291"/>
                    </a:lnTo>
                    <a:lnTo>
                      <a:pt x="35" y="2609"/>
                    </a:lnTo>
                    <a:cubicBezTo>
                      <a:pt x="17" y="2617"/>
                      <a:pt x="17" y="2635"/>
                      <a:pt x="35" y="2652"/>
                    </a:cubicBezTo>
                    <a:lnTo>
                      <a:pt x="300" y="3046"/>
                    </a:lnTo>
                    <a:lnTo>
                      <a:pt x="9" y="3407"/>
                    </a:lnTo>
                    <a:cubicBezTo>
                      <a:pt x="0" y="3432"/>
                      <a:pt x="0" y="3450"/>
                      <a:pt x="9" y="3467"/>
                    </a:cubicBezTo>
                    <a:lnTo>
                      <a:pt x="318" y="3827"/>
                    </a:lnTo>
                    <a:lnTo>
                      <a:pt x="361" y="3776"/>
                    </a:lnTo>
                    <a:lnTo>
                      <a:pt x="77" y="3432"/>
                    </a:lnTo>
                    <a:lnTo>
                      <a:pt x="361" y="3081"/>
                    </a:lnTo>
                    <a:cubicBezTo>
                      <a:pt x="378" y="3064"/>
                      <a:pt x="378" y="3046"/>
                      <a:pt x="361" y="3038"/>
                    </a:cubicBezTo>
                    <a:lnTo>
                      <a:pt x="95" y="2635"/>
                    </a:lnTo>
                    <a:lnTo>
                      <a:pt x="352" y="2326"/>
                    </a:lnTo>
                    <a:cubicBezTo>
                      <a:pt x="361" y="2317"/>
                      <a:pt x="361" y="2291"/>
                      <a:pt x="352" y="2283"/>
                    </a:cubicBezTo>
                    <a:lnTo>
                      <a:pt x="120" y="1948"/>
                    </a:lnTo>
                    <a:lnTo>
                      <a:pt x="361" y="1579"/>
                    </a:lnTo>
                    <a:cubicBezTo>
                      <a:pt x="378" y="1562"/>
                      <a:pt x="378" y="1545"/>
                      <a:pt x="361" y="1536"/>
                    </a:cubicBezTo>
                    <a:lnTo>
                      <a:pt x="146" y="1176"/>
                    </a:lnTo>
                    <a:lnTo>
                      <a:pt x="361" y="824"/>
                    </a:lnTo>
                    <a:cubicBezTo>
                      <a:pt x="361" y="816"/>
                      <a:pt x="378" y="807"/>
                      <a:pt x="361" y="790"/>
                    </a:cubicBezTo>
                    <a:lnTo>
                      <a:pt x="172" y="387"/>
                    </a:lnTo>
                    <a:lnTo>
                      <a:pt x="361" y="43"/>
                    </a:lnTo>
                    <a:lnTo>
                      <a:pt x="309" y="1"/>
                    </a:ln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930;p46">
                <a:extLst>
                  <a:ext uri="{FF2B5EF4-FFF2-40B4-BE49-F238E27FC236}">
                    <a16:creationId xmlns:a16="http://schemas.microsoft.com/office/drawing/2014/main" id="{0DFFE670-EA2F-2EC8-4475-3C1D99CC3612}"/>
                  </a:ext>
                </a:extLst>
              </p:cNvPr>
              <p:cNvSpPr/>
              <p:nvPr/>
            </p:nvSpPr>
            <p:spPr>
              <a:xfrm>
                <a:off x="2154975" y="2251975"/>
                <a:ext cx="9250" cy="95700"/>
              </a:xfrm>
              <a:custGeom>
                <a:avLst/>
                <a:gdLst/>
                <a:ahLst/>
                <a:cxnLst/>
                <a:rect l="l" t="t" r="r" b="b"/>
                <a:pathLst>
                  <a:path w="370" h="3828" extrusionOk="0">
                    <a:moveTo>
                      <a:pt x="61" y="1"/>
                    </a:moveTo>
                    <a:lnTo>
                      <a:pt x="9" y="43"/>
                    </a:lnTo>
                    <a:lnTo>
                      <a:pt x="206" y="387"/>
                    </a:lnTo>
                    <a:lnTo>
                      <a:pt x="9" y="790"/>
                    </a:lnTo>
                    <a:cubicBezTo>
                      <a:pt x="0" y="807"/>
                      <a:pt x="0" y="816"/>
                      <a:pt x="9" y="824"/>
                    </a:cubicBezTo>
                    <a:lnTo>
                      <a:pt x="224" y="1176"/>
                    </a:lnTo>
                    <a:lnTo>
                      <a:pt x="9" y="1536"/>
                    </a:lnTo>
                    <a:cubicBezTo>
                      <a:pt x="0" y="1545"/>
                      <a:pt x="0" y="1562"/>
                      <a:pt x="9" y="1579"/>
                    </a:cubicBezTo>
                    <a:lnTo>
                      <a:pt x="258" y="1948"/>
                    </a:lnTo>
                    <a:lnTo>
                      <a:pt x="43" y="2283"/>
                    </a:lnTo>
                    <a:cubicBezTo>
                      <a:pt x="35" y="2291"/>
                      <a:pt x="35" y="2317"/>
                      <a:pt x="43" y="2326"/>
                    </a:cubicBezTo>
                    <a:lnTo>
                      <a:pt x="275" y="2635"/>
                    </a:lnTo>
                    <a:lnTo>
                      <a:pt x="9" y="3038"/>
                    </a:lnTo>
                    <a:cubicBezTo>
                      <a:pt x="0" y="3046"/>
                      <a:pt x="0" y="3064"/>
                      <a:pt x="9" y="3081"/>
                    </a:cubicBezTo>
                    <a:lnTo>
                      <a:pt x="301" y="3432"/>
                    </a:lnTo>
                    <a:lnTo>
                      <a:pt x="9" y="3776"/>
                    </a:lnTo>
                    <a:lnTo>
                      <a:pt x="52" y="3827"/>
                    </a:lnTo>
                    <a:lnTo>
                      <a:pt x="361" y="3458"/>
                    </a:lnTo>
                    <a:cubicBezTo>
                      <a:pt x="369" y="3441"/>
                      <a:pt x="369" y="3415"/>
                      <a:pt x="361" y="3407"/>
                    </a:cubicBezTo>
                    <a:lnTo>
                      <a:pt x="69" y="3046"/>
                    </a:lnTo>
                    <a:lnTo>
                      <a:pt x="344" y="2643"/>
                    </a:lnTo>
                    <a:cubicBezTo>
                      <a:pt x="352" y="2635"/>
                      <a:pt x="352" y="2617"/>
                      <a:pt x="344" y="2600"/>
                    </a:cubicBezTo>
                    <a:lnTo>
                      <a:pt x="103" y="2291"/>
                    </a:lnTo>
                    <a:lnTo>
                      <a:pt x="318" y="1974"/>
                    </a:lnTo>
                    <a:cubicBezTo>
                      <a:pt x="335" y="1957"/>
                      <a:pt x="335" y="1940"/>
                      <a:pt x="318" y="1931"/>
                    </a:cubicBezTo>
                    <a:lnTo>
                      <a:pt x="69" y="1554"/>
                    </a:lnTo>
                    <a:lnTo>
                      <a:pt x="284" y="1202"/>
                    </a:lnTo>
                    <a:cubicBezTo>
                      <a:pt x="301" y="1193"/>
                      <a:pt x="301" y="1167"/>
                      <a:pt x="284" y="1159"/>
                    </a:cubicBezTo>
                    <a:lnTo>
                      <a:pt x="69" y="807"/>
                    </a:lnTo>
                    <a:lnTo>
                      <a:pt x="266" y="395"/>
                    </a:lnTo>
                    <a:cubicBezTo>
                      <a:pt x="275" y="387"/>
                      <a:pt x="275" y="378"/>
                      <a:pt x="266" y="361"/>
                    </a:cubicBezTo>
                    <a:lnTo>
                      <a:pt x="61" y="1"/>
                    </a:ln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2931;p46">
                <a:extLst>
                  <a:ext uri="{FF2B5EF4-FFF2-40B4-BE49-F238E27FC236}">
                    <a16:creationId xmlns:a16="http://schemas.microsoft.com/office/drawing/2014/main" id="{3F752945-58A1-6964-3EE4-189660CC948C}"/>
                  </a:ext>
                </a:extLst>
              </p:cNvPr>
              <p:cNvSpPr/>
              <p:nvPr/>
            </p:nvSpPr>
            <p:spPr>
              <a:xfrm>
                <a:off x="2150475" y="2234825"/>
                <a:ext cx="10950" cy="18675"/>
              </a:xfrm>
              <a:custGeom>
                <a:avLst/>
                <a:gdLst/>
                <a:ahLst/>
                <a:cxnLst/>
                <a:rect l="l" t="t" r="r" b="b"/>
                <a:pathLst>
                  <a:path w="438" h="747" extrusionOk="0">
                    <a:moveTo>
                      <a:pt x="343" y="77"/>
                    </a:moveTo>
                    <a:lnTo>
                      <a:pt x="361" y="678"/>
                    </a:lnTo>
                    <a:lnTo>
                      <a:pt x="60" y="678"/>
                    </a:lnTo>
                    <a:lnTo>
                      <a:pt x="86" y="77"/>
                    </a:lnTo>
                    <a:close/>
                    <a:moveTo>
                      <a:pt x="26" y="0"/>
                    </a:moveTo>
                    <a:lnTo>
                      <a:pt x="0" y="747"/>
                    </a:lnTo>
                    <a:lnTo>
                      <a:pt x="438" y="747"/>
                    </a:lnTo>
                    <a:lnTo>
                      <a:pt x="412" y="0"/>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2932;p46">
                <a:extLst>
                  <a:ext uri="{FF2B5EF4-FFF2-40B4-BE49-F238E27FC236}">
                    <a16:creationId xmlns:a16="http://schemas.microsoft.com/office/drawing/2014/main" id="{6373CB89-E67F-1751-9B2F-67E5B36613B3}"/>
                  </a:ext>
                </a:extLst>
              </p:cNvPr>
              <p:cNvSpPr/>
              <p:nvPr/>
            </p:nvSpPr>
            <p:spPr>
              <a:xfrm>
                <a:off x="2154975" y="2235675"/>
                <a:ext cx="1750" cy="16550"/>
              </a:xfrm>
              <a:custGeom>
                <a:avLst/>
                <a:gdLst/>
                <a:ahLst/>
                <a:cxnLst/>
                <a:rect l="l" t="t" r="r" b="b"/>
                <a:pathLst>
                  <a:path w="70" h="662" extrusionOk="0">
                    <a:moveTo>
                      <a:pt x="0" y="1"/>
                    </a:moveTo>
                    <a:lnTo>
                      <a:pt x="0" y="661"/>
                    </a:lnTo>
                    <a:lnTo>
                      <a:pt x="69" y="661"/>
                    </a:lnTo>
                    <a:lnTo>
                      <a:pt x="61"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2933;p46">
                <a:extLst>
                  <a:ext uri="{FF2B5EF4-FFF2-40B4-BE49-F238E27FC236}">
                    <a16:creationId xmlns:a16="http://schemas.microsoft.com/office/drawing/2014/main" id="{6F5773B3-E899-B7B6-4B90-C093E3B6E325}"/>
                  </a:ext>
                </a:extLst>
              </p:cNvPr>
              <p:cNvSpPr/>
              <p:nvPr/>
            </p:nvSpPr>
            <p:spPr>
              <a:xfrm>
                <a:off x="2151750" y="2239325"/>
                <a:ext cx="8400" cy="1950"/>
              </a:xfrm>
              <a:custGeom>
                <a:avLst/>
                <a:gdLst/>
                <a:ahLst/>
                <a:cxnLst/>
                <a:rect l="l" t="t" r="r" b="b"/>
                <a:pathLst>
                  <a:path w="336" h="78" extrusionOk="0">
                    <a:moveTo>
                      <a:pt x="1" y="0"/>
                    </a:moveTo>
                    <a:lnTo>
                      <a:pt x="1" y="78"/>
                    </a:lnTo>
                    <a:lnTo>
                      <a:pt x="335" y="78"/>
                    </a:lnTo>
                    <a:lnTo>
                      <a:pt x="335" y="0"/>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2934;p46">
                <a:extLst>
                  <a:ext uri="{FF2B5EF4-FFF2-40B4-BE49-F238E27FC236}">
                    <a16:creationId xmlns:a16="http://schemas.microsoft.com/office/drawing/2014/main" id="{11C9AA4B-0B33-0F29-1BC9-CAACE962152E}"/>
                  </a:ext>
                </a:extLst>
              </p:cNvPr>
              <p:cNvSpPr/>
              <p:nvPr/>
            </p:nvSpPr>
            <p:spPr>
              <a:xfrm>
                <a:off x="2151750" y="2245750"/>
                <a:ext cx="8400" cy="1950"/>
              </a:xfrm>
              <a:custGeom>
                <a:avLst/>
                <a:gdLst/>
                <a:ahLst/>
                <a:cxnLst/>
                <a:rect l="l" t="t" r="r" b="b"/>
                <a:pathLst>
                  <a:path w="336" h="78" extrusionOk="0">
                    <a:moveTo>
                      <a:pt x="1" y="1"/>
                    </a:moveTo>
                    <a:lnTo>
                      <a:pt x="1" y="78"/>
                    </a:lnTo>
                    <a:lnTo>
                      <a:pt x="335" y="78"/>
                    </a:lnTo>
                    <a:lnTo>
                      <a:pt x="335"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2935;p46">
                <a:extLst>
                  <a:ext uri="{FF2B5EF4-FFF2-40B4-BE49-F238E27FC236}">
                    <a16:creationId xmlns:a16="http://schemas.microsoft.com/office/drawing/2014/main" id="{3AC24A4A-7F2B-FD4B-8BD3-4EF3122FD300}"/>
                  </a:ext>
                </a:extLst>
              </p:cNvPr>
              <p:cNvSpPr/>
              <p:nvPr/>
            </p:nvSpPr>
            <p:spPr>
              <a:xfrm>
                <a:off x="2145325" y="2313100"/>
                <a:ext cx="22550" cy="10750"/>
              </a:xfrm>
              <a:custGeom>
                <a:avLst/>
                <a:gdLst/>
                <a:ahLst/>
                <a:cxnLst/>
                <a:rect l="l" t="t" r="r" b="b"/>
                <a:pathLst>
                  <a:path w="902" h="430" extrusionOk="0">
                    <a:moveTo>
                      <a:pt x="0" y="1"/>
                    </a:moveTo>
                    <a:lnTo>
                      <a:pt x="0" y="430"/>
                    </a:lnTo>
                    <a:lnTo>
                      <a:pt x="901" y="430"/>
                    </a:lnTo>
                    <a:lnTo>
                      <a:pt x="901"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2936;p46">
                <a:extLst>
                  <a:ext uri="{FF2B5EF4-FFF2-40B4-BE49-F238E27FC236}">
                    <a16:creationId xmlns:a16="http://schemas.microsoft.com/office/drawing/2014/main" id="{0CC79EEF-F3BA-ABAD-1CBF-9E79491B8763}"/>
                  </a:ext>
                </a:extLst>
              </p:cNvPr>
              <p:cNvSpPr/>
              <p:nvPr/>
            </p:nvSpPr>
            <p:spPr>
              <a:xfrm>
                <a:off x="2145325" y="2304950"/>
                <a:ext cx="22550" cy="5400"/>
              </a:xfrm>
              <a:custGeom>
                <a:avLst/>
                <a:gdLst/>
                <a:ahLst/>
                <a:cxnLst/>
                <a:rect l="l" t="t" r="r" b="b"/>
                <a:pathLst>
                  <a:path w="902" h="216" extrusionOk="0">
                    <a:moveTo>
                      <a:pt x="0" y="1"/>
                    </a:moveTo>
                    <a:lnTo>
                      <a:pt x="0" y="215"/>
                    </a:lnTo>
                    <a:lnTo>
                      <a:pt x="901" y="215"/>
                    </a:lnTo>
                    <a:lnTo>
                      <a:pt x="901"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2937;p46">
                <a:extLst>
                  <a:ext uri="{FF2B5EF4-FFF2-40B4-BE49-F238E27FC236}">
                    <a16:creationId xmlns:a16="http://schemas.microsoft.com/office/drawing/2014/main" id="{EC58A956-8555-A0B1-7785-764DE1893E16}"/>
                  </a:ext>
                </a:extLst>
              </p:cNvPr>
              <p:cNvSpPr/>
              <p:nvPr/>
            </p:nvSpPr>
            <p:spPr>
              <a:xfrm>
                <a:off x="2148100" y="2377675"/>
                <a:ext cx="1750" cy="28975"/>
              </a:xfrm>
              <a:custGeom>
                <a:avLst/>
                <a:gdLst/>
                <a:ahLst/>
                <a:cxnLst/>
                <a:rect l="l" t="t" r="r" b="b"/>
                <a:pathLst>
                  <a:path w="70" h="1159" extrusionOk="0">
                    <a:moveTo>
                      <a:pt x="1" y="0"/>
                    </a:moveTo>
                    <a:lnTo>
                      <a:pt x="1" y="1159"/>
                    </a:lnTo>
                    <a:lnTo>
                      <a:pt x="70" y="1159"/>
                    </a:lnTo>
                    <a:lnTo>
                      <a:pt x="70"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2938;p46">
                <a:extLst>
                  <a:ext uri="{FF2B5EF4-FFF2-40B4-BE49-F238E27FC236}">
                    <a16:creationId xmlns:a16="http://schemas.microsoft.com/office/drawing/2014/main" id="{AA92D9D0-813E-FF57-FA89-E9F8B1C29548}"/>
                  </a:ext>
                </a:extLst>
              </p:cNvPr>
              <p:cNvSpPr/>
              <p:nvPr/>
            </p:nvSpPr>
            <p:spPr>
              <a:xfrm>
                <a:off x="2161400" y="2377675"/>
                <a:ext cx="1525" cy="28975"/>
              </a:xfrm>
              <a:custGeom>
                <a:avLst/>
                <a:gdLst/>
                <a:ahLst/>
                <a:cxnLst/>
                <a:rect l="l" t="t" r="r" b="b"/>
                <a:pathLst>
                  <a:path w="61" h="1159" extrusionOk="0">
                    <a:moveTo>
                      <a:pt x="1" y="0"/>
                    </a:moveTo>
                    <a:lnTo>
                      <a:pt x="1" y="1159"/>
                    </a:lnTo>
                    <a:lnTo>
                      <a:pt x="61" y="1159"/>
                    </a:lnTo>
                    <a:lnTo>
                      <a:pt x="61"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2939;p46">
                <a:extLst>
                  <a:ext uri="{FF2B5EF4-FFF2-40B4-BE49-F238E27FC236}">
                    <a16:creationId xmlns:a16="http://schemas.microsoft.com/office/drawing/2014/main" id="{F3131964-49C5-7937-F424-A51EA2921226}"/>
                  </a:ext>
                </a:extLst>
              </p:cNvPr>
              <p:cNvSpPr/>
              <p:nvPr/>
            </p:nvSpPr>
            <p:spPr>
              <a:xfrm>
                <a:off x="1948850" y="2401275"/>
                <a:ext cx="4750" cy="75075"/>
              </a:xfrm>
              <a:custGeom>
                <a:avLst/>
                <a:gdLst/>
                <a:ahLst/>
                <a:cxnLst/>
                <a:rect l="l" t="t" r="r" b="b"/>
                <a:pathLst>
                  <a:path w="190" h="3003" extrusionOk="0">
                    <a:moveTo>
                      <a:pt x="95" y="34"/>
                    </a:moveTo>
                    <a:cubicBezTo>
                      <a:pt x="129" y="34"/>
                      <a:pt x="146" y="69"/>
                      <a:pt x="146" y="86"/>
                    </a:cubicBezTo>
                    <a:lnTo>
                      <a:pt x="146" y="2900"/>
                    </a:lnTo>
                    <a:cubicBezTo>
                      <a:pt x="146" y="2926"/>
                      <a:pt x="129" y="2951"/>
                      <a:pt x="95" y="2951"/>
                    </a:cubicBezTo>
                    <a:cubicBezTo>
                      <a:pt x="61" y="2951"/>
                      <a:pt x="43" y="2926"/>
                      <a:pt x="43" y="2900"/>
                    </a:cubicBezTo>
                    <a:lnTo>
                      <a:pt x="43" y="86"/>
                    </a:lnTo>
                    <a:cubicBezTo>
                      <a:pt x="43" y="52"/>
                      <a:pt x="61" y="34"/>
                      <a:pt x="95" y="34"/>
                    </a:cubicBezTo>
                    <a:close/>
                    <a:moveTo>
                      <a:pt x="95" y="0"/>
                    </a:moveTo>
                    <a:cubicBezTo>
                      <a:pt x="43" y="0"/>
                      <a:pt x="0" y="43"/>
                      <a:pt x="0" y="94"/>
                    </a:cubicBezTo>
                    <a:lnTo>
                      <a:pt x="0" y="2909"/>
                    </a:lnTo>
                    <a:cubicBezTo>
                      <a:pt x="0" y="2960"/>
                      <a:pt x="43" y="3003"/>
                      <a:pt x="95" y="3003"/>
                    </a:cubicBezTo>
                    <a:cubicBezTo>
                      <a:pt x="146" y="3003"/>
                      <a:pt x="189" y="2960"/>
                      <a:pt x="189" y="2909"/>
                    </a:cubicBezTo>
                    <a:lnTo>
                      <a:pt x="189" y="94"/>
                    </a:lnTo>
                    <a:cubicBezTo>
                      <a:pt x="189" y="43"/>
                      <a:pt x="146" y="0"/>
                      <a:pt x="95" y="0"/>
                    </a:cubicBez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2940;p46">
                <a:extLst>
                  <a:ext uri="{FF2B5EF4-FFF2-40B4-BE49-F238E27FC236}">
                    <a16:creationId xmlns:a16="http://schemas.microsoft.com/office/drawing/2014/main" id="{A8EE085F-BCC3-DCE7-8602-D7A833CE4CDA}"/>
                  </a:ext>
                </a:extLst>
              </p:cNvPr>
              <p:cNvSpPr/>
              <p:nvPr/>
            </p:nvSpPr>
            <p:spPr>
              <a:xfrm>
                <a:off x="1948200" y="2469050"/>
                <a:ext cx="6025" cy="6025"/>
              </a:xfrm>
              <a:custGeom>
                <a:avLst/>
                <a:gdLst/>
                <a:ahLst/>
                <a:cxnLst/>
                <a:rect l="l" t="t" r="r" b="b"/>
                <a:pathLst>
                  <a:path w="241" h="241" extrusionOk="0">
                    <a:moveTo>
                      <a:pt x="121" y="0"/>
                    </a:moveTo>
                    <a:cubicBezTo>
                      <a:pt x="52" y="0"/>
                      <a:pt x="1" y="60"/>
                      <a:pt x="1" y="120"/>
                    </a:cubicBezTo>
                    <a:cubicBezTo>
                      <a:pt x="1" y="189"/>
                      <a:pt x="52" y="240"/>
                      <a:pt x="121" y="240"/>
                    </a:cubicBezTo>
                    <a:cubicBezTo>
                      <a:pt x="181" y="240"/>
                      <a:pt x="241" y="189"/>
                      <a:pt x="241" y="120"/>
                    </a:cubicBezTo>
                    <a:cubicBezTo>
                      <a:pt x="241" y="60"/>
                      <a:pt x="181" y="0"/>
                      <a:pt x="121" y="0"/>
                    </a:cubicBez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2941;p46">
                <a:extLst>
                  <a:ext uri="{FF2B5EF4-FFF2-40B4-BE49-F238E27FC236}">
                    <a16:creationId xmlns:a16="http://schemas.microsoft.com/office/drawing/2014/main" id="{942182F8-21A8-761A-0111-ED5D214C4259}"/>
                  </a:ext>
                </a:extLst>
              </p:cNvPr>
              <p:cNvSpPr/>
              <p:nvPr/>
            </p:nvSpPr>
            <p:spPr>
              <a:xfrm>
                <a:off x="2014900" y="2444150"/>
                <a:ext cx="16350" cy="16350"/>
              </a:xfrm>
              <a:custGeom>
                <a:avLst/>
                <a:gdLst/>
                <a:ahLst/>
                <a:cxnLst/>
                <a:rect l="l" t="t" r="r" b="b"/>
                <a:pathLst>
                  <a:path w="654" h="654" extrusionOk="0">
                    <a:moveTo>
                      <a:pt x="78" y="1"/>
                    </a:moveTo>
                    <a:lnTo>
                      <a:pt x="1" y="78"/>
                    </a:lnTo>
                    <a:lnTo>
                      <a:pt x="576" y="653"/>
                    </a:lnTo>
                    <a:lnTo>
                      <a:pt x="653" y="576"/>
                    </a:lnTo>
                    <a:lnTo>
                      <a:pt x="78"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2942;p46">
                <a:extLst>
                  <a:ext uri="{FF2B5EF4-FFF2-40B4-BE49-F238E27FC236}">
                    <a16:creationId xmlns:a16="http://schemas.microsoft.com/office/drawing/2014/main" id="{C9305DD3-BB35-E668-9A2E-05D8AD0961E7}"/>
                  </a:ext>
                </a:extLst>
              </p:cNvPr>
              <p:cNvSpPr/>
              <p:nvPr/>
            </p:nvSpPr>
            <p:spPr>
              <a:xfrm>
                <a:off x="2021125" y="2443525"/>
                <a:ext cx="16325" cy="16325"/>
              </a:xfrm>
              <a:custGeom>
                <a:avLst/>
                <a:gdLst/>
                <a:ahLst/>
                <a:cxnLst/>
                <a:rect l="l" t="t" r="r" b="b"/>
                <a:pathLst>
                  <a:path w="653" h="653" extrusionOk="0">
                    <a:moveTo>
                      <a:pt x="78" y="0"/>
                    </a:moveTo>
                    <a:lnTo>
                      <a:pt x="1" y="77"/>
                    </a:lnTo>
                    <a:lnTo>
                      <a:pt x="584" y="652"/>
                    </a:lnTo>
                    <a:lnTo>
                      <a:pt x="653" y="575"/>
                    </a:lnTo>
                    <a:lnTo>
                      <a:pt x="78"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2943;p46">
                <a:extLst>
                  <a:ext uri="{FF2B5EF4-FFF2-40B4-BE49-F238E27FC236}">
                    <a16:creationId xmlns:a16="http://schemas.microsoft.com/office/drawing/2014/main" id="{D367DCFE-43CB-D380-1B7B-68B0ED13EAF2}"/>
                  </a:ext>
                </a:extLst>
              </p:cNvPr>
              <p:cNvSpPr/>
              <p:nvPr/>
            </p:nvSpPr>
            <p:spPr>
              <a:xfrm>
                <a:off x="1949925" y="2400825"/>
                <a:ext cx="65875" cy="38425"/>
              </a:xfrm>
              <a:custGeom>
                <a:avLst/>
                <a:gdLst/>
                <a:ahLst/>
                <a:cxnLst/>
                <a:rect l="l" t="t" r="r" b="b"/>
                <a:pathLst>
                  <a:path w="2635" h="1537" extrusionOk="0">
                    <a:moveTo>
                      <a:pt x="26" y="1"/>
                    </a:moveTo>
                    <a:lnTo>
                      <a:pt x="0" y="44"/>
                    </a:lnTo>
                    <a:lnTo>
                      <a:pt x="2609" y="1537"/>
                    </a:lnTo>
                    <a:lnTo>
                      <a:pt x="2634" y="1494"/>
                    </a:lnTo>
                    <a:lnTo>
                      <a:pt x="26"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2944;p46">
                <a:extLst>
                  <a:ext uri="{FF2B5EF4-FFF2-40B4-BE49-F238E27FC236}">
                    <a16:creationId xmlns:a16="http://schemas.microsoft.com/office/drawing/2014/main" id="{42EFFC3A-33AA-E89F-5BDE-0476F89DDF6B}"/>
                  </a:ext>
                </a:extLst>
              </p:cNvPr>
              <p:cNvSpPr/>
              <p:nvPr/>
            </p:nvSpPr>
            <p:spPr>
              <a:xfrm>
                <a:off x="1948425" y="2397200"/>
                <a:ext cx="71025" cy="44625"/>
              </a:xfrm>
              <a:custGeom>
                <a:avLst/>
                <a:gdLst/>
                <a:ahLst/>
                <a:cxnLst/>
                <a:rect l="l" t="t" r="r" b="b"/>
                <a:pathLst>
                  <a:path w="2841" h="1785" extrusionOk="0">
                    <a:moveTo>
                      <a:pt x="146" y="0"/>
                    </a:moveTo>
                    <a:lnTo>
                      <a:pt x="0" y="240"/>
                    </a:lnTo>
                    <a:lnTo>
                      <a:pt x="2609" y="1785"/>
                    </a:lnTo>
                    <a:lnTo>
                      <a:pt x="2643" y="1742"/>
                    </a:lnTo>
                    <a:lnTo>
                      <a:pt x="78" y="215"/>
                    </a:lnTo>
                    <a:lnTo>
                      <a:pt x="163" y="77"/>
                    </a:lnTo>
                    <a:lnTo>
                      <a:pt x="2823" y="1433"/>
                    </a:lnTo>
                    <a:lnTo>
                      <a:pt x="2840" y="1390"/>
                    </a:lnTo>
                    <a:lnTo>
                      <a:pt x="146"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2945;p46">
                <a:extLst>
                  <a:ext uri="{FF2B5EF4-FFF2-40B4-BE49-F238E27FC236}">
                    <a16:creationId xmlns:a16="http://schemas.microsoft.com/office/drawing/2014/main" id="{FC703527-8FE4-4627-0E4E-068CDB3262ED}"/>
                  </a:ext>
                </a:extLst>
              </p:cNvPr>
              <p:cNvSpPr/>
              <p:nvPr/>
            </p:nvSpPr>
            <p:spPr>
              <a:xfrm>
                <a:off x="1951200" y="2399975"/>
                <a:ext cx="63525" cy="38425"/>
              </a:xfrm>
              <a:custGeom>
                <a:avLst/>
                <a:gdLst/>
                <a:ahLst/>
                <a:cxnLst/>
                <a:rect l="l" t="t" r="r" b="b"/>
                <a:pathLst>
                  <a:path w="2541" h="1537" extrusionOk="0">
                    <a:moveTo>
                      <a:pt x="224" y="1"/>
                    </a:moveTo>
                    <a:lnTo>
                      <a:pt x="1" y="52"/>
                    </a:lnTo>
                    <a:lnTo>
                      <a:pt x="9" y="69"/>
                    </a:lnTo>
                    <a:lnTo>
                      <a:pt x="224" y="18"/>
                    </a:lnTo>
                    <a:lnTo>
                      <a:pt x="318" y="267"/>
                    </a:lnTo>
                    <a:cubicBezTo>
                      <a:pt x="318" y="275"/>
                      <a:pt x="318" y="275"/>
                      <a:pt x="327" y="275"/>
                    </a:cubicBezTo>
                    <a:lnTo>
                      <a:pt x="653" y="241"/>
                    </a:lnTo>
                    <a:lnTo>
                      <a:pt x="773" y="524"/>
                    </a:lnTo>
                    <a:cubicBezTo>
                      <a:pt x="773" y="532"/>
                      <a:pt x="773" y="532"/>
                      <a:pt x="782" y="532"/>
                    </a:cubicBezTo>
                    <a:lnTo>
                      <a:pt x="1159" y="507"/>
                    </a:lnTo>
                    <a:lnTo>
                      <a:pt x="1296" y="816"/>
                    </a:lnTo>
                    <a:cubicBezTo>
                      <a:pt x="1296" y="824"/>
                      <a:pt x="1296" y="824"/>
                      <a:pt x="1305" y="824"/>
                    </a:cubicBezTo>
                    <a:lnTo>
                      <a:pt x="1700" y="781"/>
                    </a:lnTo>
                    <a:lnTo>
                      <a:pt x="1863" y="1167"/>
                    </a:lnTo>
                    <a:cubicBezTo>
                      <a:pt x="1863" y="1176"/>
                      <a:pt x="1863" y="1176"/>
                      <a:pt x="1871" y="1176"/>
                    </a:cubicBezTo>
                    <a:lnTo>
                      <a:pt x="2360" y="1124"/>
                    </a:lnTo>
                    <a:lnTo>
                      <a:pt x="2515" y="1536"/>
                    </a:lnTo>
                    <a:lnTo>
                      <a:pt x="2540" y="1536"/>
                    </a:lnTo>
                    <a:lnTo>
                      <a:pt x="2369" y="1116"/>
                    </a:lnTo>
                    <a:cubicBezTo>
                      <a:pt x="2369" y="1107"/>
                      <a:pt x="2369" y="1107"/>
                      <a:pt x="2360" y="1107"/>
                    </a:cubicBezTo>
                    <a:lnTo>
                      <a:pt x="1871" y="1159"/>
                    </a:lnTo>
                    <a:lnTo>
                      <a:pt x="1717" y="773"/>
                    </a:lnTo>
                    <a:cubicBezTo>
                      <a:pt x="1717" y="764"/>
                      <a:pt x="1717" y="764"/>
                      <a:pt x="1700" y="764"/>
                    </a:cubicBezTo>
                    <a:lnTo>
                      <a:pt x="1305" y="807"/>
                    </a:lnTo>
                    <a:lnTo>
                      <a:pt x="1168" y="490"/>
                    </a:lnTo>
                    <a:cubicBezTo>
                      <a:pt x="1168" y="481"/>
                      <a:pt x="1168" y="481"/>
                      <a:pt x="1159" y="481"/>
                    </a:cubicBezTo>
                    <a:lnTo>
                      <a:pt x="782" y="515"/>
                    </a:lnTo>
                    <a:lnTo>
                      <a:pt x="661" y="232"/>
                    </a:lnTo>
                    <a:cubicBezTo>
                      <a:pt x="661" y="224"/>
                      <a:pt x="661" y="224"/>
                      <a:pt x="653" y="224"/>
                    </a:cubicBezTo>
                    <a:lnTo>
                      <a:pt x="327" y="258"/>
                    </a:lnTo>
                    <a:lnTo>
                      <a:pt x="232" y="9"/>
                    </a:lnTo>
                    <a:cubicBezTo>
                      <a:pt x="232" y="1"/>
                      <a:pt x="232" y="1"/>
                      <a:pt x="224" y="1"/>
                    </a:cubicBez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2946;p46">
                <a:extLst>
                  <a:ext uri="{FF2B5EF4-FFF2-40B4-BE49-F238E27FC236}">
                    <a16:creationId xmlns:a16="http://schemas.microsoft.com/office/drawing/2014/main" id="{2F09CDFC-2B3D-E92A-AF99-6A8A3D459837}"/>
                  </a:ext>
                </a:extLst>
              </p:cNvPr>
              <p:cNvSpPr/>
              <p:nvPr/>
            </p:nvSpPr>
            <p:spPr>
              <a:xfrm>
                <a:off x="1958275" y="2402975"/>
                <a:ext cx="3900" cy="5825"/>
              </a:xfrm>
              <a:custGeom>
                <a:avLst/>
                <a:gdLst/>
                <a:ahLst/>
                <a:cxnLst/>
                <a:rect l="l" t="t" r="r" b="b"/>
                <a:pathLst>
                  <a:path w="156" h="233" extrusionOk="0">
                    <a:moveTo>
                      <a:pt x="121" y="1"/>
                    </a:moveTo>
                    <a:lnTo>
                      <a:pt x="1" y="215"/>
                    </a:lnTo>
                    <a:lnTo>
                      <a:pt x="27" y="232"/>
                    </a:lnTo>
                    <a:lnTo>
                      <a:pt x="155" y="18"/>
                    </a:lnTo>
                    <a:lnTo>
                      <a:pt x="121"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2947;p46">
                <a:extLst>
                  <a:ext uri="{FF2B5EF4-FFF2-40B4-BE49-F238E27FC236}">
                    <a16:creationId xmlns:a16="http://schemas.microsoft.com/office/drawing/2014/main" id="{437B3A16-B21C-EDA5-960D-C34E5054E0AF}"/>
                  </a:ext>
                </a:extLst>
              </p:cNvPr>
              <p:cNvSpPr/>
              <p:nvPr/>
            </p:nvSpPr>
            <p:spPr>
              <a:xfrm>
                <a:off x="1969450" y="2408775"/>
                <a:ext cx="4300" cy="6450"/>
              </a:xfrm>
              <a:custGeom>
                <a:avLst/>
                <a:gdLst/>
                <a:ahLst/>
                <a:cxnLst/>
                <a:rect l="l" t="t" r="r" b="b"/>
                <a:pathLst>
                  <a:path w="172" h="258" extrusionOk="0">
                    <a:moveTo>
                      <a:pt x="146" y="0"/>
                    </a:moveTo>
                    <a:lnTo>
                      <a:pt x="0" y="241"/>
                    </a:lnTo>
                    <a:lnTo>
                      <a:pt x="34" y="258"/>
                    </a:lnTo>
                    <a:lnTo>
                      <a:pt x="172" y="9"/>
                    </a:lnTo>
                    <a:lnTo>
                      <a:pt x="146"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2948;p46">
                <a:extLst>
                  <a:ext uri="{FF2B5EF4-FFF2-40B4-BE49-F238E27FC236}">
                    <a16:creationId xmlns:a16="http://schemas.microsoft.com/office/drawing/2014/main" id="{B1D8C43A-2489-DC72-6E3E-D2A2381BC2AD}"/>
                  </a:ext>
                </a:extLst>
              </p:cNvPr>
              <p:cNvSpPr/>
              <p:nvPr/>
            </p:nvSpPr>
            <p:spPr>
              <a:xfrm>
                <a:off x="1982300" y="2415425"/>
                <a:ext cx="4975" cy="7300"/>
              </a:xfrm>
              <a:custGeom>
                <a:avLst/>
                <a:gdLst/>
                <a:ahLst/>
                <a:cxnLst/>
                <a:rect l="l" t="t" r="r" b="b"/>
                <a:pathLst>
                  <a:path w="199" h="292" extrusionOk="0">
                    <a:moveTo>
                      <a:pt x="164" y="0"/>
                    </a:moveTo>
                    <a:lnTo>
                      <a:pt x="1" y="275"/>
                    </a:lnTo>
                    <a:lnTo>
                      <a:pt x="27" y="292"/>
                    </a:lnTo>
                    <a:lnTo>
                      <a:pt x="198" y="17"/>
                    </a:lnTo>
                    <a:lnTo>
                      <a:pt x="164"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2949;p46">
                <a:extLst>
                  <a:ext uri="{FF2B5EF4-FFF2-40B4-BE49-F238E27FC236}">
                    <a16:creationId xmlns:a16="http://schemas.microsoft.com/office/drawing/2014/main" id="{CDD0E1CF-BD1D-EE74-5138-D17F488D0D40}"/>
                  </a:ext>
                </a:extLst>
              </p:cNvPr>
              <p:cNvSpPr/>
              <p:nvPr/>
            </p:nvSpPr>
            <p:spPr>
              <a:xfrm>
                <a:off x="1996675" y="2423350"/>
                <a:ext cx="5175" cy="7975"/>
              </a:xfrm>
              <a:custGeom>
                <a:avLst/>
                <a:gdLst/>
                <a:ahLst/>
                <a:cxnLst/>
                <a:rect l="l" t="t" r="r" b="b"/>
                <a:pathLst>
                  <a:path w="207" h="319" extrusionOk="0">
                    <a:moveTo>
                      <a:pt x="189" y="1"/>
                    </a:moveTo>
                    <a:lnTo>
                      <a:pt x="1" y="301"/>
                    </a:lnTo>
                    <a:lnTo>
                      <a:pt x="26" y="318"/>
                    </a:lnTo>
                    <a:lnTo>
                      <a:pt x="207" y="9"/>
                    </a:lnTo>
                    <a:lnTo>
                      <a:pt x="189"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2950;p46">
                <a:extLst>
                  <a:ext uri="{FF2B5EF4-FFF2-40B4-BE49-F238E27FC236}">
                    <a16:creationId xmlns:a16="http://schemas.microsoft.com/office/drawing/2014/main" id="{7475BC65-EFCB-5D56-FB96-3C6EB5649046}"/>
                  </a:ext>
                </a:extLst>
              </p:cNvPr>
              <p:cNvSpPr/>
              <p:nvPr/>
            </p:nvSpPr>
            <p:spPr>
              <a:xfrm>
                <a:off x="2012775" y="2431500"/>
                <a:ext cx="5800" cy="9250"/>
              </a:xfrm>
              <a:custGeom>
                <a:avLst/>
                <a:gdLst/>
                <a:ahLst/>
                <a:cxnLst/>
                <a:rect l="l" t="t" r="r" b="b"/>
                <a:pathLst>
                  <a:path w="232" h="370" extrusionOk="0">
                    <a:moveTo>
                      <a:pt x="206" y="1"/>
                    </a:moveTo>
                    <a:lnTo>
                      <a:pt x="0" y="353"/>
                    </a:lnTo>
                    <a:lnTo>
                      <a:pt x="26" y="370"/>
                    </a:lnTo>
                    <a:lnTo>
                      <a:pt x="232" y="18"/>
                    </a:lnTo>
                    <a:lnTo>
                      <a:pt x="206"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2951;p46">
                <a:extLst>
                  <a:ext uri="{FF2B5EF4-FFF2-40B4-BE49-F238E27FC236}">
                    <a16:creationId xmlns:a16="http://schemas.microsoft.com/office/drawing/2014/main" id="{D7AD8635-3039-147E-01F1-BDC922546BB4}"/>
                  </a:ext>
                </a:extLst>
              </p:cNvPr>
              <p:cNvSpPr/>
              <p:nvPr/>
            </p:nvSpPr>
            <p:spPr>
              <a:xfrm>
                <a:off x="2008050" y="2434725"/>
                <a:ext cx="8825" cy="6450"/>
              </a:xfrm>
              <a:custGeom>
                <a:avLst/>
                <a:gdLst/>
                <a:ahLst/>
                <a:cxnLst/>
                <a:rect l="l" t="t" r="r" b="b"/>
                <a:pathLst>
                  <a:path w="353" h="258" extrusionOk="0">
                    <a:moveTo>
                      <a:pt x="0" y="0"/>
                    </a:moveTo>
                    <a:lnTo>
                      <a:pt x="0" y="258"/>
                    </a:lnTo>
                    <a:lnTo>
                      <a:pt x="352" y="258"/>
                    </a:lnTo>
                    <a:lnTo>
                      <a:pt x="352"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2952;p46">
                <a:extLst>
                  <a:ext uri="{FF2B5EF4-FFF2-40B4-BE49-F238E27FC236}">
                    <a16:creationId xmlns:a16="http://schemas.microsoft.com/office/drawing/2014/main" id="{9716529B-140E-1CE2-EDDB-E98979D28E4B}"/>
                  </a:ext>
                </a:extLst>
              </p:cNvPr>
              <p:cNvSpPr/>
              <p:nvPr/>
            </p:nvSpPr>
            <p:spPr>
              <a:xfrm>
                <a:off x="2013850" y="2443100"/>
                <a:ext cx="22325" cy="3450"/>
              </a:xfrm>
              <a:custGeom>
                <a:avLst/>
                <a:gdLst/>
                <a:ahLst/>
                <a:cxnLst/>
                <a:rect l="l" t="t" r="r" b="b"/>
                <a:pathLst>
                  <a:path w="893" h="138" extrusionOk="0">
                    <a:moveTo>
                      <a:pt x="0" y="0"/>
                    </a:moveTo>
                    <a:lnTo>
                      <a:pt x="0" y="137"/>
                    </a:lnTo>
                    <a:lnTo>
                      <a:pt x="892" y="137"/>
                    </a:lnTo>
                    <a:lnTo>
                      <a:pt x="892"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2953;p46">
                <a:extLst>
                  <a:ext uri="{FF2B5EF4-FFF2-40B4-BE49-F238E27FC236}">
                    <a16:creationId xmlns:a16="http://schemas.microsoft.com/office/drawing/2014/main" id="{10028080-893E-09A8-BFAB-339712F703DE}"/>
                  </a:ext>
                </a:extLst>
              </p:cNvPr>
              <p:cNvSpPr/>
              <p:nvPr/>
            </p:nvSpPr>
            <p:spPr>
              <a:xfrm>
                <a:off x="2013850" y="2431500"/>
                <a:ext cx="15250" cy="11625"/>
              </a:xfrm>
              <a:custGeom>
                <a:avLst/>
                <a:gdLst/>
                <a:ahLst/>
                <a:cxnLst/>
                <a:rect l="l" t="t" r="r" b="b"/>
                <a:pathLst>
                  <a:path w="610" h="465" extrusionOk="0">
                    <a:moveTo>
                      <a:pt x="0" y="1"/>
                    </a:moveTo>
                    <a:lnTo>
                      <a:pt x="0" y="464"/>
                    </a:lnTo>
                    <a:lnTo>
                      <a:pt x="609" y="464"/>
                    </a:lnTo>
                    <a:lnTo>
                      <a:pt x="609" y="1"/>
                    </a:ln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2954;p46">
                <a:extLst>
                  <a:ext uri="{FF2B5EF4-FFF2-40B4-BE49-F238E27FC236}">
                    <a16:creationId xmlns:a16="http://schemas.microsoft.com/office/drawing/2014/main" id="{4533EEA2-E3BF-07D8-03D9-662ED862437C}"/>
                  </a:ext>
                </a:extLst>
              </p:cNvPr>
              <p:cNvSpPr/>
              <p:nvPr/>
            </p:nvSpPr>
            <p:spPr>
              <a:xfrm>
                <a:off x="2184150" y="2338200"/>
                <a:ext cx="27900" cy="17825"/>
              </a:xfrm>
              <a:custGeom>
                <a:avLst/>
                <a:gdLst/>
                <a:ahLst/>
                <a:cxnLst/>
                <a:rect l="l" t="t" r="r" b="b"/>
                <a:pathLst>
                  <a:path w="1116" h="713" extrusionOk="0">
                    <a:moveTo>
                      <a:pt x="86" y="1"/>
                    </a:moveTo>
                    <a:cubicBezTo>
                      <a:pt x="35" y="1"/>
                      <a:pt x="0" y="44"/>
                      <a:pt x="0" y="86"/>
                    </a:cubicBezTo>
                    <a:lnTo>
                      <a:pt x="0" y="627"/>
                    </a:lnTo>
                    <a:cubicBezTo>
                      <a:pt x="0" y="678"/>
                      <a:pt x="43" y="713"/>
                      <a:pt x="86" y="713"/>
                    </a:cubicBezTo>
                    <a:cubicBezTo>
                      <a:pt x="138" y="713"/>
                      <a:pt x="172" y="670"/>
                      <a:pt x="172" y="627"/>
                    </a:cubicBezTo>
                    <a:lnTo>
                      <a:pt x="172" y="164"/>
                    </a:lnTo>
                    <a:lnTo>
                      <a:pt x="953" y="164"/>
                    </a:lnTo>
                    <a:lnTo>
                      <a:pt x="953" y="627"/>
                    </a:lnTo>
                    <a:cubicBezTo>
                      <a:pt x="953" y="678"/>
                      <a:pt x="996" y="713"/>
                      <a:pt x="1038" y="713"/>
                    </a:cubicBezTo>
                    <a:cubicBezTo>
                      <a:pt x="1081" y="713"/>
                      <a:pt x="1116" y="670"/>
                      <a:pt x="1116" y="627"/>
                    </a:cubicBezTo>
                    <a:lnTo>
                      <a:pt x="1116" y="86"/>
                    </a:lnTo>
                    <a:cubicBezTo>
                      <a:pt x="1116" y="35"/>
                      <a:pt x="1073" y="1"/>
                      <a:pt x="1030" y="1"/>
                    </a:cubicBez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2955;p46">
                <a:extLst>
                  <a:ext uri="{FF2B5EF4-FFF2-40B4-BE49-F238E27FC236}">
                    <a16:creationId xmlns:a16="http://schemas.microsoft.com/office/drawing/2014/main" id="{2FD58781-46AD-205A-6621-F0013F293B9C}"/>
                  </a:ext>
                </a:extLst>
              </p:cNvPr>
              <p:cNvSpPr/>
              <p:nvPr/>
            </p:nvSpPr>
            <p:spPr>
              <a:xfrm>
                <a:off x="2182650" y="2347650"/>
                <a:ext cx="7750" cy="2600"/>
              </a:xfrm>
              <a:custGeom>
                <a:avLst/>
                <a:gdLst/>
                <a:ahLst/>
                <a:cxnLst/>
                <a:rect l="l" t="t" r="r" b="b"/>
                <a:pathLst>
                  <a:path w="310" h="104" extrusionOk="0">
                    <a:moveTo>
                      <a:pt x="0" y="0"/>
                    </a:moveTo>
                    <a:lnTo>
                      <a:pt x="0" y="103"/>
                    </a:lnTo>
                    <a:lnTo>
                      <a:pt x="309" y="103"/>
                    </a:lnTo>
                    <a:lnTo>
                      <a:pt x="309"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2956;p46">
                <a:extLst>
                  <a:ext uri="{FF2B5EF4-FFF2-40B4-BE49-F238E27FC236}">
                    <a16:creationId xmlns:a16="http://schemas.microsoft.com/office/drawing/2014/main" id="{7FC13982-6276-6ED3-E40D-3F1AEC98A55A}"/>
                  </a:ext>
                </a:extLst>
              </p:cNvPr>
              <p:cNvSpPr/>
              <p:nvPr/>
            </p:nvSpPr>
            <p:spPr>
              <a:xfrm>
                <a:off x="2206250" y="2347650"/>
                <a:ext cx="7725" cy="2600"/>
              </a:xfrm>
              <a:custGeom>
                <a:avLst/>
                <a:gdLst/>
                <a:ahLst/>
                <a:cxnLst/>
                <a:rect l="l" t="t" r="r" b="b"/>
                <a:pathLst>
                  <a:path w="309" h="104" extrusionOk="0">
                    <a:moveTo>
                      <a:pt x="0" y="0"/>
                    </a:moveTo>
                    <a:lnTo>
                      <a:pt x="0" y="103"/>
                    </a:lnTo>
                    <a:lnTo>
                      <a:pt x="309" y="103"/>
                    </a:lnTo>
                    <a:lnTo>
                      <a:pt x="309"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2957;p46">
                <a:extLst>
                  <a:ext uri="{FF2B5EF4-FFF2-40B4-BE49-F238E27FC236}">
                    <a16:creationId xmlns:a16="http://schemas.microsoft.com/office/drawing/2014/main" id="{9AD0DC38-258C-AB1E-1828-218443D3956E}"/>
                  </a:ext>
                </a:extLst>
              </p:cNvPr>
              <p:cNvSpPr/>
              <p:nvPr/>
            </p:nvSpPr>
            <p:spPr>
              <a:xfrm>
                <a:off x="2189725" y="2336700"/>
                <a:ext cx="2800" cy="7750"/>
              </a:xfrm>
              <a:custGeom>
                <a:avLst/>
                <a:gdLst/>
                <a:ahLst/>
                <a:cxnLst/>
                <a:rect l="l" t="t" r="r" b="b"/>
                <a:pathLst>
                  <a:path w="112" h="310" extrusionOk="0">
                    <a:moveTo>
                      <a:pt x="0" y="1"/>
                    </a:moveTo>
                    <a:lnTo>
                      <a:pt x="0" y="309"/>
                    </a:lnTo>
                    <a:lnTo>
                      <a:pt x="112" y="309"/>
                    </a:lnTo>
                    <a:lnTo>
                      <a:pt x="112"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2958;p46">
                <a:extLst>
                  <a:ext uri="{FF2B5EF4-FFF2-40B4-BE49-F238E27FC236}">
                    <a16:creationId xmlns:a16="http://schemas.microsoft.com/office/drawing/2014/main" id="{99D1BA33-D21F-CB24-9249-D98CFA91441E}"/>
                  </a:ext>
                </a:extLst>
              </p:cNvPr>
              <p:cNvSpPr/>
              <p:nvPr/>
            </p:nvSpPr>
            <p:spPr>
              <a:xfrm>
                <a:off x="2204100" y="2336700"/>
                <a:ext cx="2600" cy="7750"/>
              </a:xfrm>
              <a:custGeom>
                <a:avLst/>
                <a:gdLst/>
                <a:ahLst/>
                <a:cxnLst/>
                <a:rect l="l" t="t" r="r" b="b"/>
                <a:pathLst>
                  <a:path w="104" h="310" extrusionOk="0">
                    <a:moveTo>
                      <a:pt x="0" y="1"/>
                    </a:moveTo>
                    <a:lnTo>
                      <a:pt x="0" y="309"/>
                    </a:lnTo>
                    <a:lnTo>
                      <a:pt x="103" y="309"/>
                    </a:lnTo>
                    <a:lnTo>
                      <a:pt x="103"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2959;p46">
                <a:extLst>
                  <a:ext uri="{FF2B5EF4-FFF2-40B4-BE49-F238E27FC236}">
                    <a16:creationId xmlns:a16="http://schemas.microsoft.com/office/drawing/2014/main" id="{441F60F8-5A08-84ED-BA9A-6757CE7E96CA}"/>
                  </a:ext>
                </a:extLst>
              </p:cNvPr>
              <p:cNvSpPr/>
              <p:nvPr/>
            </p:nvSpPr>
            <p:spPr>
              <a:xfrm>
                <a:off x="2171050" y="2374675"/>
                <a:ext cx="12050" cy="39700"/>
              </a:xfrm>
              <a:custGeom>
                <a:avLst/>
                <a:gdLst/>
                <a:ahLst/>
                <a:cxnLst/>
                <a:rect l="l" t="t" r="r" b="b"/>
                <a:pathLst>
                  <a:path w="482" h="1588" extrusionOk="0">
                    <a:moveTo>
                      <a:pt x="87" y="0"/>
                    </a:moveTo>
                    <a:cubicBezTo>
                      <a:pt x="35" y="0"/>
                      <a:pt x="1" y="43"/>
                      <a:pt x="1" y="86"/>
                    </a:cubicBezTo>
                    <a:lnTo>
                      <a:pt x="1" y="1587"/>
                    </a:lnTo>
                    <a:lnTo>
                      <a:pt x="173" y="1587"/>
                    </a:lnTo>
                    <a:lnTo>
                      <a:pt x="173" y="163"/>
                    </a:lnTo>
                    <a:lnTo>
                      <a:pt x="481" y="163"/>
                    </a:lnTo>
                    <a:lnTo>
                      <a:pt x="481"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2960;p46">
                <a:extLst>
                  <a:ext uri="{FF2B5EF4-FFF2-40B4-BE49-F238E27FC236}">
                    <a16:creationId xmlns:a16="http://schemas.microsoft.com/office/drawing/2014/main" id="{934BC8D1-2FFC-CA89-48B6-1096A62158B9}"/>
                  </a:ext>
                </a:extLst>
              </p:cNvPr>
              <p:cNvSpPr/>
              <p:nvPr/>
            </p:nvSpPr>
            <p:spPr>
              <a:xfrm>
                <a:off x="2179650" y="2373600"/>
                <a:ext cx="1525" cy="5600"/>
              </a:xfrm>
              <a:custGeom>
                <a:avLst/>
                <a:gdLst/>
                <a:ahLst/>
                <a:cxnLst/>
                <a:rect l="l" t="t" r="r" b="b"/>
                <a:pathLst>
                  <a:path w="61" h="224" extrusionOk="0">
                    <a:moveTo>
                      <a:pt x="0" y="0"/>
                    </a:moveTo>
                    <a:lnTo>
                      <a:pt x="0" y="223"/>
                    </a:lnTo>
                    <a:lnTo>
                      <a:pt x="60" y="223"/>
                    </a:lnTo>
                    <a:lnTo>
                      <a:pt x="60"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2961;p46">
                <a:extLst>
                  <a:ext uri="{FF2B5EF4-FFF2-40B4-BE49-F238E27FC236}">
                    <a16:creationId xmlns:a16="http://schemas.microsoft.com/office/drawing/2014/main" id="{3F808CD2-8D27-DA2D-7164-0EEAB21AAAB6}"/>
                  </a:ext>
                </a:extLst>
              </p:cNvPr>
              <p:cNvSpPr/>
              <p:nvPr/>
            </p:nvSpPr>
            <p:spPr>
              <a:xfrm>
                <a:off x="2170200" y="2381525"/>
                <a:ext cx="5600" cy="1525"/>
              </a:xfrm>
              <a:custGeom>
                <a:avLst/>
                <a:gdLst/>
                <a:ahLst/>
                <a:cxnLst/>
                <a:rect l="l" t="t" r="r" b="b"/>
                <a:pathLst>
                  <a:path w="224" h="61" extrusionOk="0">
                    <a:moveTo>
                      <a:pt x="1" y="1"/>
                    </a:moveTo>
                    <a:lnTo>
                      <a:pt x="1" y="61"/>
                    </a:lnTo>
                    <a:lnTo>
                      <a:pt x="224" y="61"/>
                    </a:lnTo>
                    <a:lnTo>
                      <a:pt x="224"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2962;p46">
                <a:extLst>
                  <a:ext uri="{FF2B5EF4-FFF2-40B4-BE49-F238E27FC236}">
                    <a16:creationId xmlns:a16="http://schemas.microsoft.com/office/drawing/2014/main" id="{942BB6F9-B60F-9E95-5978-2D2D803856EC}"/>
                  </a:ext>
                </a:extLst>
              </p:cNvPr>
              <p:cNvSpPr/>
              <p:nvPr/>
            </p:nvSpPr>
            <p:spPr>
              <a:xfrm>
                <a:off x="2170200" y="2384325"/>
                <a:ext cx="5600" cy="1725"/>
              </a:xfrm>
              <a:custGeom>
                <a:avLst/>
                <a:gdLst/>
                <a:ahLst/>
                <a:cxnLst/>
                <a:rect l="l" t="t" r="r" b="b"/>
                <a:pathLst>
                  <a:path w="224" h="69" extrusionOk="0">
                    <a:moveTo>
                      <a:pt x="1" y="0"/>
                    </a:moveTo>
                    <a:lnTo>
                      <a:pt x="1" y="69"/>
                    </a:lnTo>
                    <a:lnTo>
                      <a:pt x="224" y="69"/>
                    </a:lnTo>
                    <a:lnTo>
                      <a:pt x="224"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2963;p46">
                <a:extLst>
                  <a:ext uri="{FF2B5EF4-FFF2-40B4-BE49-F238E27FC236}">
                    <a16:creationId xmlns:a16="http://schemas.microsoft.com/office/drawing/2014/main" id="{C71B5E27-CB3A-9936-0D3C-A3FC84AF3B45}"/>
                  </a:ext>
                </a:extLst>
              </p:cNvPr>
              <p:cNvSpPr/>
              <p:nvPr/>
            </p:nvSpPr>
            <p:spPr>
              <a:xfrm>
                <a:off x="2170200" y="2391825"/>
                <a:ext cx="5600" cy="1950"/>
              </a:xfrm>
              <a:custGeom>
                <a:avLst/>
                <a:gdLst/>
                <a:ahLst/>
                <a:cxnLst/>
                <a:rect l="l" t="t" r="r" b="b"/>
                <a:pathLst>
                  <a:path w="224" h="78" extrusionOk="0">
                    <a:moveTo>
                      <a:pt x="1" y="1"/>
                    </a:moveTo>
                    <a:lnTo>
                      <a:pt x="1" y="78"/>
                    </a:lnTo>
                    <a:lnTo>
                      <a:pt x="224" y="78"/>
                    </a:lnTo>
                    <a:lnTo>
                      <a:pt x="224"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2964;p46">
                <a:extLst>
                  <a:ext uri="{FF2B5EF4-FFF2-40B4-BE49-F238E27FC236}">
                    <a16:creationId xmlns:a16="http://schemas.microsoft.com/office/drawing/2014/main" id="{9B285EDD-D58C-5055-C391-9CA71323A51E}"/>
                  </a:ext>
                </a:extLst>
              </p:cNvPr>
              <p:cNvSpPr/>
              <p:nvPr/>
            </p:nvSpPr>
            <p:spPr>
              <a:xfrm>
                <a:off x="2170200" y="2394825"/>
                <a:ext cx="5600" cy="1750"/>
              </a:xfrm>
              <a:custGeom>
                <a:avLst/>
                <a:gdLst/>
                <a:ahLst/>
                <a:cxnLst/>
                <a:rect l="l" t="t" r="r" b="b"/>
                <a:pathLst>
                  <a:path w="224" h="70" extrusionOk="0">
                    <a:moveTo>
                      <a:pt x="1" y="1"/>
                    </a:moveTo>
                    <a:lnTo>
                      <a:pt x="1" y="69"/>
                    </a:lnTo>
                    <a:lnTo>
                      <a:pt x="224" y="69"/>
                    </a:lnTo>
                    <a:lnTo>
                      <a:pt x="224"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2965;p46">
                <a:extLst>
                  <a:ext uri="{FF2B5EF4-FFF2-40B4-BE49-F238E27FC236}">
                    <a16:creationId xmlns:a16="http://schemas.microsoft.com/office/drawing/2014/main" id="{3AF2273C-F061-5D23-A95C-D4BD30BC46A8}"/>
                  </a:ext>
                </a:extLst>
              </p:cNvPr>
              <p:cNvSpPr/>
              <p:nvPr/>
            </p:nvSpPr>
            <p:spPr>
              <a:xfrm>
                <a:off x="2170200" y="2402325"/>
                <a:ext cx="5600" cy="1750"/>
              </a:xfrm>
              <a:custGeom>
                <a:avLst/>
                <a:gdLst/>
                <a:ahLst/>
                <a:cxnLst/>
                <a:rect l="l" t="t" r="r" b="b"/>
                <a:pathLst>
                  <a:path w="224" h="70" extrusionOk="0">
                    <a:moveTo>
                      <a:pt x="1" y="1"/>
                    </a:moveTo>
                    <a:lnTo>
                      <a:pt x="1" y="70"/>
                    </a:lnTo>
                    <a:lnTo>
                      <a:pt x="224" y="70"/>
                    </a:lnTo>
                    <a:lnTo>
                      <a:pt x="224"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2966;p46">
                <a:extLst>
                  <a:ext uri="{FF2B5EF4-FFF2-40B4-BE49-F238E27FC236}">
                    <a16:creationId xmlns:a16="http://schemas.microsoft.com/office/drawing/2014/main" id="{24A76D9D-C102-5D41-EF2B-63255069A1B4}"/>
                  </a:ext>
                </a:extLst>
              </p:cNvPr>
              <p:cNvSpPr/>
              <p:nvPr/>
            </p:nvSpPr>
            <p:spPr>
              <a:xfrm>
                <a:off x="2170200" y="2405350"/>
                <a:ext cx="5600" cy="1525"/>
              </a:xfrm>
              <a:custGeom>
                <a:avLst/>
                <a:gdLst/>
                <a:ahLst/>
                <a:cxnLst/>
                <a:rect l="l" t="t" r="r" b="b"/>
                <a:pathLst>
                  <a:path w="224" h="61" extrusionOk="0">
                    <a:moveTo>
                      <a:pt x="1" y="0"/>
                    </a:moveTo>
                    <a:lnTo>
                      <a:pt x="1" y="60"/>
                    </a:lnTo>
                    <a:lnTo>
                      <a:pt x="224" y="60"/>
                    </a:lnTo>
                    <a:lnTo>
                      <a:pt x="224"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2967;p46">
                <a:extLst>
                  <a:ext uri="{FF2B5EF4-FFF2-40B4-BE49-F238E27FC236}">
                    <a16:creationId xmlns:a16="http://schemas.microsoft.com/office/drawing/2014/main" id="{8034AD73-6152-F4FA-52BC-8A11C2E58C19}"/>
                  </a:ext>
                </a:extLst>
              </p:cNvPr>
              <p:cNvSpPr/>
              <p:nvPr/>
            </p:nvSpPr>
            <p:spPr>
              <a:xfrm>
                <a:off x="2331925" y="2297225"/>
                <a:ext cx="28125" cy="17825"/>
              </a:xfrm>
              <a:custGeom>
                <a:avLst/>
                <a:gdLst/>
                <a:ahLst/>
                <a:cxnLst/>
                <a:rect l="l" t="t" r="r" b="b"/>
                <a:pathLst>
                  <a:path w="1125" h="713" extrusionOk="0">
                    <a:moveTo>
                      <a:pt x="86" y="1"/>
                    </a:moveTo>
                    <a:cubicBezTo>
                      <a:pt x="35" y="1"/>
                      <a:pt x="1" y="44"/>
                      <a:pt x="1" y="87"/>
                    </a:cubicBezTo>
                    <a:lnTo>
                      <a:pt x="1" y="627"/>
                    </a:lnTo>
                    <a:cubicBezTo>
                      <a:pt x="1" y="679"/>
                      <a:pt x="44" y="713"/>
                      <a:pt x="86" y="713"/>
                    </a:cubicBezTo>
                    <a:cubicBezTo>
                      <a:pt x="138" y="713"/>
                      <a:pt x="172" y="670"/>
                      <a:pt x="172" y="627"/>
                    </a:cubicBezTo>
                    <a:lnTo>
                      <a:pt x="172" y="164"/>
                    </a:lnTo>
                    <a:lnTo>
                      <a:pt x="953" y="164"/>
                    </a:lnTo>
                    <a:lnTo>
                      <a:pt x="953" y="627"/>
                    </a:lnTo>
                    <a:cubicBezTo>
                      <a:pt x="953" y="679"/>
                      <a:pt x="996" y="713"/>
                      <a:pt x="1039" y="713"/>
                    </a:cubicBezTo>
                    <a:cubicBezTo>
                      <a:pt x="1082" y="713"/>
                      <a:pt x="1125" y="670"/>
                      <a:pt x="1116" y="627"/>
                    </a:cubicBezTo>
                    <a:lnTo>
                      <a:pt x="1116" y="87"/>
                    </a:lnTo>
                    <a:cubicBezTo>
                      <a:pt x="1116" y="35"/>
                      <a:pt x="1073" y="1"/>
                      <a:pt x="1030" y="1"/>
                    </a:cubicBez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2968;p46">
                <a:extLst>
                  <a:ext uri="{FF2B5EF4-FFF2-40B4-BE49-F238E27FC236}">
                    <a16:creationId xmlns:a16="http://schemas.microsoft.com/office/drawing/2014/main" id="{0C265F3E-8D0F-D05E-AC38-538A3B82EA52}"/>
                  </a:ext>
                </a:extLst>
              </p:cNvPr>
              <p:cNvSpPr/>
              <p:nvPr/>
            </p:nvSpPr>
            <p:spPr>
              <a:xfrm>
                <a:off x="2267800" y="2173900"/>
                <a:ext cx="4525" cy="8175"/>
              </a:xfrm>
              <a:custGeom>
                <a:avLst/>
                <a:gdLst/>
                <a:ahLst/>
                <a:cxnLst/>
                <a:rect l="l" t="t" r="r" b="b"/>
                <a:pathLst>
                  <a:path w="181" h="327" extrusionOk="0">
                    <a:moveTo>
                      <a:pt x="129" y="1"/>
                    </a:moveTo>
                    <a:lnTo>
                      <a:pt x="0" y="292"/>
                    </a:lnTo>
                    <a:lnTo>
                      <a:pt x="43" y="327"/>
                    </a:lnTo>
                    <a:lnTo>
                      <a:pt x="181" y="35"/>
                    </a:lnTo>
                    <a:lnTo>
                      <a:pt x="129" y="1"/>
                    </a:ln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2969;p46">
                <a:extLst>
                  <a:ext uri="{FF2B5EF4-FFF2-40B4-BE49-F238E27FC236}">
                    <a16:creationId xmlns:a16="http://schemas.microsoft.com/office/drawing/2014/main" id="{A85F0415-C13B-9B51-4AF3-3783DBAE453F}"/>
                  </a:ext>
                </a:extLst>
              </p:cNvPr>
              <p:cNvSpPr/>
              <p:nvPr/>
            </p:nvSpPr>
            <p:spPr>
              <a:xfrm>
                <a:off x="2266950" y="2181625"/>
                <a:ext cx="5375" cy="12675"/>
              </a:xfrm>
              <a:custGeom>
                <a:avLst/>
                <a:gdLst/>
                <a:ahLst/>
                <a:cxnLst/>
                <a:rect l="l" t="t" r="r" b="b"/>
                <a:pathLst>
                  <a:path w="215" h="507" extrusionOk="0">
                    <a:moveTo>
                      <a:pt x="163" y="0"/>
                    </a:moveTo>
                    <a:lnTo>
                      <a:pt x="0" y="489"/>
                    </a:lnTo>
                    <a:lnTo>
                      <a:pt x="60" y="507"/>
                    </a:lnTo>
                    <a:lnTo>
                      <a:pt x="215" y="26"/>
                    </a:lnTo>
                    <a:lnTo>
                      <a:pt x="163" y="0"/>
                    </a:ln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2970;p46">
                <a:extLst>
                  <a:ext uri="{FF2B5EF4-FFF2-40B4-BE49-F238E27FC236}">
                    <a16:creationId xmlns:a16="http://schemas.microsoft.com/office/drawing/2014/main" id="{B7202CAB-4BC0-67EF-C434-D6548826ED05}"/>
                  </a:ext>
                </a:extLst>
              </p:cNvPr>
              <p:cNvSpPr/>
              <p:nvPr/>
            </p:nvSpPr>
            <p:spPr>
              <a:xfrm>
                <a:off x="2266500" y="2194075"/>
                <a:ext cx="5825" cy="13100"/>
              </a:xfrm>
              <a:custGeom>
                <a:avLst/>
                <a:gdLst/>
                <a:ahLst/>
                <a:cxnLst/>
                <a:rect l="l" t="t" r="r" b="b"/>
                <a:pathLst>
                  <a:path w="233" h="524" extrusionOk="0">
                    <a:moveTo>
                      <a:pt x="181" y="0"/>
                    </a:moveTo>
                    <a:lnTo>
                      <a:pt x="1" y="506"/>
                    </a:lnTo>
                    <a:lnTo>
                      <a:pt x="44" y="523"/>
                    </a:lnTo>
                    <a:lnTo>
                      <a:pt x="233" y="34"/>
                    </a:lnTo>
                    <a:lnTo>
                      <a:pt x="181" y="0"/>
                    </a:ln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2971;p46">
                <a:extLst>
                  <a:ext uri="{FF2B5EF4-FFF2-40B4-BE49-F238E27FC236}">
                    <a16:creationId xmlns:a16="http://schemas.microsoft.com/office/drawing/2014/main" id="{5314A549-7463-E563-0671-8ED45BA126D9}"/>
                  </a:ext>
                </a:extLst>
              </p:cNvPr>
              <p:cNvSpPr/>
              <p:nvPr/>
            </p:nvSpPr>
            <p:spPr>
              <a:xfrm>
                <a:off x="2265650" y="2206725"/>
                <a:ext cx="6675" cy="13100"/>
              </a:xfrm>
              <a:custGeom>
                <a:avLst/>
                <a:gdLst/>
                <a:ahLst/>
                <a:cxnLst/>
                <a:rect l="l" t="t" r="r" b="b"/>
                <a:pathLst>
                  <a:path w="267" h="524" extrusionOk="0">
                    <a:moveTo>
                      <a:pt x="215" y="0"/>
                    </a:moveTo>
                    <a:lnTo>
                      <a:pt x="1" y="489"/>
                    </a:lnTo>
                    <a:lnTo>
                      <a:pt x="43" y="524"/>
                    </a:lnTo>
                    <a:lnTo>
                      <a:pt x="267" y="26"/>
                    </a:lnTo>
                    <a:lnTo>
                      <a:pt x="215" y="0"/>
                    </a:ln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2972;p46">
                <a:extLst>
                  <a:ext uri="{FF2B5EF4-FFF2-40B4-BE49-F238E27FC236}">
                    <a16:creationId xmlns:a16="http://schemas.microsoft.com/office/drawing/2014/main" id="{EBC52293-BA6F-CE0E-7C6F-D1076E638382}"/>
                  </a:ext>
                </a:extLst>
              </p:cNvPr>
              <p:cNvSpPr/>
              <p:nvPr/>
            </p:nvSpPr>
            <p:spPr>
              <a:xfrm>
                <a:off x="2264800" y="2219150"/>
                <a:ext cx="7525" cy="13550"/>
              </a:xfrm>
              <a:custGeom>
                <a:avLst/>
                <a:gdLst/>
                <a:ahLst/>
                <a:cxnLst/>
                <a:rect l="l" t="t" r="r" b="b"/>
                <a:pathLst>
                  <a:path w="301" h="542" extrusionOk="0">
                    <a:moveTo>
                      <a:pt x="249" y="1"/>
                    </a:moveTo>
                    <a:lnTo>
                      <a:pt x="0" y="507"/>
                    </a:lnTo>
                    <a:lnTo>
                      <a:pt x="60" y="541"/>
                    </a:lnTo>
                    <a:lnTo>
                      <a:pt x="301" y="35"/>
                    </a:lnTo>
                    <a:lnTo>
                      <a:pt x="249" y="1"/>
                    </a:ln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2973;p46">
                <a:extLst>
                  <a:ext uri="{FF2B5EF4-FFF2-40B4-BE49-F238E27FC236}">
                    <a16:creationId xmlns:a16="http://schemas.microsoft.com/office/drawing/2014/main" id="{7F7310AB-DB04-0C6A-29D7-74D115EC0537}"/>
                  </a:ext>
                </a:extLst>
              </p:cNvPr>
              <p:cNvSpPr/>
              <p:nvPr/>
            </p:nvSpPr>
            <p:spPr>
              <a:xfrm>
                <a:off x="2264375" y="2232025"/>
                <a:ext cx="7725" cy="13550"/>
              </a:xfrm>
              <a:custGeom>
                <a:avLst/>
                <a:gdLst/>
                <a:ahLst/>
                <a:cxnLst/>
                <a:rect l="l" t="t" r="r" b="b"/>
                <a:pathLst>
                  <a:path w="309" h="542" extrusionOk="0">
                    <a:moveTo>
                      <a:pt x="266" y="1"/>
                    </a:moveTo>
                    <a:lnTo>
                      <a:pt x="0" y="507"/>
                    </a:lnTo>
                    <a:lnTo>
                      <a:pt x="43" y="541"/>
                    </a:lnTo>
                    <a:lnTo>
                      <a:pt x="309" y="35"/>
                    </a:lnTo>
                    <a:lnTo>
                      <a:pt x="266" y="1"/>
                    </a:ln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2974;p46">
                <a:extLst>
                  <a:ext uri="{FF2B5EF4-FFF2-40B4-BE49-F238E27FC236}">
                    <a16:creationId xmlns:a16="http://schemas.microsoft.com/office/drawing/2014/main" id="{BF7D988D-B10F-90FB-6F60-633DDF5BAE59}"/>
                  </a:ext>
                </a:extLst>
              </p:cNvPr>
              <p:cNvSpPr/>
              <p:nvPr/>
            </p:nvSpPr>
            <p:spPr>
              <a:xfrm>
                <a:off x="2263500" y="2244475"/>
                <a:ext cx="8600" cy="13950"/>
              </a:xfrm>
              <a:custGeom>
                <a:avLst/>
                <a:gdLst/>
                <a:ahLst/>
                <a:cxnLst/>
                <a:rect l="l" t="t" r="r" b="b"/>
                <a:pathLst>
                  <a:path w="344" h="558" extrusionOk="0">
                    <a:moveTo>
                      <a:pt x="301" y="0"/>
                    </a:moveTo>
                    <a:lnTo>
                      <a:pt x="1" y="524"/>
                    </a:lnTo>
                    <a:lnTo>
                      <a:pt x="44" y="558"/>
                    </a:lnTo>
                    <a:lnTo>
                      <a:pt x="344" y="43"/>
                    </a:lnTo>
                    <a:lnTo>
                      <a:pt x="301" y="0"/>
                    </a:ln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2975;p46">
                <a:extLst>
                  <a:ext uri="{FF2B5EF4-FFF2-40B4-BE49-F238E27FC236}">
                    <a16:creationId xmlns:a16="http://schemas.microsoft.com/office/drawing/2014/main" id="{0B27F67C-B48F-1562-95D0-20CB252FA7E8}"/>
                  </a:ext>
                </a:extLst>
              </p:cNvPr>
              <p:cNvSpPr/>
              <p:nvPr/>
            </p:nvSpPr>
            <p:spPr>
              <a:xfrm>
                <a:off x="2262650" y="2257125"/>
                <a:ext cx="9450" cy="14400"/>
              </a:xfrm>
              <a:custGeom>
                <a:avLst/>
                <a:gdLst/>
                <a:ahLst/>
                <a:cxnLst/>
                <a:rect l="l" t="t" r="r" b="b"/>
                <a:pathLst>
                  <a:path w="378" h="576" extrusionOk="0">
                    <a:moveTo>
                      <a:pt x="335" y="0"/>
                    </a:moveTo>
                    <a:lnTo>
                      <a:pt x="0" y="532"/>
                    </a:lnTo>
                    <a:lnTo>
                      <a:pt x="43" y="575"/>
                    </a:lnTo>
                    <a:lnTo>
                      <a:pt x="378" y="43"/>
                    </a:lnTo>
                    <a:lnTo>
                      <a:pt x="335" y="0"/>
                    </a:ln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2976;p46">
                <a:extLst>
                  <a:ext uri="{FF2B5EF4-FFF2-40B4-BE49-F238E27FC236}">
                    <a16:creationId xmlns:a16="http://schemas.microsoft.com/office/drawing/2014/main" id="{3C3A6BEA-0228-9E70-AAF3-5DA92464E607}"/>
                  </a:ext>
                </a:extLst>
              </p:cNvPr>
              <p:cNvSpPr/>
              <p:nvPr/>
            </p:nvSpPr>
            <p:spPr>
              <a:xfrm>
                <a:off x="2262225" y="2270000"/>
                <a:ext cx="9875" cy="13950"/>
              </a:xfrm>
              <a:custGeom>
                <a:avLst/>
                <a:gdLst/>
                <a:ahLst/>
                <a:cxnLst/>
                <a:rect l="l" t="t" r="r" b="b"/>
                <a:pathLst>
                  <a:path w="395" h="558" extrusionOk="0">
                    <a:moveTo>
                      <a:pt x="352" y="0"/>
                    </a:moveTo>
                    <a:lnTo>
                      <a:pt x="0" y="515"/>
                    </a:lnTo>
                    <a:lnTo>
                      <a:pt x="43" y="558"/>
                    </a:lnTo>
                    <a:lnTo>
                      <a:pt x="395" y="43"/>
                    </a:lnTo>
                    <a:lnTo>
                      <a:pt x="352" y="0"/>
                    </a:ln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2977;p46">
                <a:extLst>
                  <a:ext uri="{FF2B5EF4-FFF2-40B4-BE49-F238E27FC236}">
                    <a16:creationId xmlns:a16="http://schemas.microsoft.com/office/drawing/2014/main" id="{34721F29-9D0E-2256-1A33-5946F28F59A4}"/>
                  </a:ext>
                </a:extLst>
              </p:cNvPr>
              <p:cNvSpPr/>
              <p:nvPr/>
            </p:nvSpPr>
            <p:spPr>
              <a:xfrm>
                <a:off x="2261350" y="2282225"/>
                <a:ext cx="10750" cy="14175"/>
              </a:xfrm>
              <a:custGeom>
                <a:avLst/>
                <a:gdLst/>
                <a:ahLst/>
                <a:cxnLst/>
                <a:rect l="l" t="t" r="r" b="b"/>
                <a:pathLst>
                  <a:path w="430" h="567" extrusionOk="0">
                    <a:moveTo>
                      <a:pt x="387" y="0"/>
                    </a:moveTo>
                    <a:lnTo>
                      <a:pt x="1" y="524"/>
                    </a:lnTo>
                    <a:lnTo>
                      <a:pt x="44" y="567"/>
                    </a:lnTo>
                    <a:lnTo>
                      <a:pt x="430" y="43"/>
                    </a:lnTo>
                    <a:lnTo>
                      <a:pt x="387" y="0"/>
                    </a:ln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2978;p46">
                <a:extLst>
                  <a:ext uri="{FF2B5EF4-FFF2-40B4-BE49-F238E27FC236}">
                    <a16:creationId xmlns:a16="http://schemas.microsoft.com/office/drawing/2014/main" id="{E676956E-CFE5-D11F-AFA5-59D2224F8694}"/>
                  </a:ext>
                </a:extLst>
              </p:cNvPr>
              <p:cNvSpPr/>
              <p:nvPr/>
            </p:nvSpPr>
            <p:spPr>
              <a:xfrm>
                <a:off x="2260925" y="2295300"/>
                <a:ext cx="11175" cy="15675"/>
              </a:xfrm>
              <a:custGeom>
                <a:avLst/>
                <a:gdLst/>
                <a:ahLst/>
                <a:cxnLst/>
                <a:rect l="l" t="t" r="r" b="b"/>
                <a:pathLst>
                  <a:path w="447" h="627" extrusionOk="0">
                    <a:moveTo>
                      <a:pt x="404" y="1"/>
                    </a:moveTo>
                    <a:lnTo>
                      <a:pt x="1" y="584"/>
                    </a:lnTo>
                    <a:lnTo>
                      <a:pt x="27" y="627"/>
                    </a:lnTo>
                    <a:lnTo>
                      <a:pt x="447" y="44"/>
                    </a:lnTo>
                    <a:lnTo>
                      <a:pt x="404" y="1"/>
                    </a:ln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2979;p46">
                <a:extLst>
                  <a:ext uri="{FF2B5EF4-FFF2-40B4-BE49-F238E27FC236}">
                    <a16:creationId xmlns:a16="http://schemas.microsoft.com/office/drawing/2014/main" id="{F39EA8E9-F635-9B2E-4EE2-C6BB423EE847}"/>
                  </a:ext>
                </a:extLst>
              </p:cNvPr>
              <p:cNvSpPr/>
              <p:nvPr/>
            </p:nvSpPr>
            <p:spPr>
              <a:xfrm>
                <a:off x="2271025" y="2173900"/>
                <a:ext cx="4525" cy="8175"/>
              </a:xfrm>
              <a:custGeom>
                <a:avLst/>
                <a:gdLst/>
                <a:ahLst/>
                <a:cxnLst/>
                <a:rect l="l" t="t" r="r" b="b"/>
                <a:pathLst>
                  <a:path w="181" h="327" extrusionOk="0">
                    <a:moveTo>
                      <a:pt x="52" y="1"/>
                    </a:moveTo>
                    <a:lnTo>
                      <a:pt x="0" y="35"/>
                    </a:lnTo>
                    <a:lnTo>
                      <a:pt x="129" y="327"/>
                    </a:lnTo>
                    <a:lnTo>
                      <a:pt x="180" y="292"/>
                    </a:lnTo>
                    <a:lnTo>
                      <a:pt x="52" y="1"/>
                    </a:ln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2980;p46">
                <a:extLst>
                  <a:ext uri="{FF2B5EF4-FFF2-40B4-BE49-F238E27FC236}">
                    <a16:creationId xmlns:a16="http://schemas.microsoft.com/office/drawing/2014/main" id="{B1C6D1E7-0A69-994A-70A2-800AF0FA3BE1}"/>
                  </a:ext>
                </a:extLst>
              </p:cNvPr>
              <p:cNvSpPr/>
              <p:nvPr/>
            </p:nvSpPr>
            <p:spPr>
              <a:xfrm>
                <a:off x="2271025" y="2181625"/>
                <a:ext cx="5150" cy="12675"/>
              </a:xfrm>
              <a:custGeom>
                <a:avLst/>
                <a:gdLst/>
                <a:ahLst/>
                <a:cxnLst/>
                <a:rect l="l" t="t" r="r" b="b"/>
                <a:pathLst>
                  <a:path w="206" h="507" extrusionOk="0">
                    <a:moveTo>
                      <a:pt x="52" y="0"/>
                    </a:moveTo>
                    <a:lnTo>
                      <a:pt x="0" y="26"/>
                    </a:lnTo>
                    <a:lnTo>
                      <a:pt x="163" y="507"/>
                    </a:lnTo>
                    <a:lnTo>
                      <a:pt x="206" y="489"/>
                    </a:lnTo>
                    <a:lnTo>
                      <a:pt x="52" y="0"/>
                    </a:ln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2981;p46">
                <a:extLst>
                  <a:ext uri="{FF2B5EF4-FFF2-40B4-BE49-F238E27FC236}">
                    <a16:creationId xmlns:a16="http://schemas.microsoft.com/office/drawing/2014/main" id="{9480A360-2E99-41C8-6DA2-0BEF85759795}"/>
                  </a:ext>
                </a:extLst>
              </p:cNvPr>
              <p:cNvSpPr/>
              <p:nvPr/>
            </p:nvSpPr>
            <p:spPr>
              <a:xfrm>
                <a:off x="2271025" y="2194075"/>
                <a:ext cx="6025" cy="13100"/>
              </a:xfrm>
              <a:custGeom>
                <a:avLst/>
                <a:gdLst/>
                <a:ahLst/>
                <a:cxnLst/>
                <a:rect l="l" t="t" r="r" b="b"/>
                <a:pathLst>
                  <a:path w="241" h="524" extrusionOk="0">
                    <a:moveTo>
                      <a:pt x="52" y="0"/>
                    </a:moveTo>
                    <a:lnTo>
                      <a:pt x="0" y="34"/>
                    </a:lnTo>
                    <a:lnTo>
                      <a:pt x="197" y="523"/>
                    </a:lnTo>
                    <a:lnTo>
                      <a:pt x="240" y="506"/>
                    </a:lnTo>
                    <a:lnTo>
                      <a:pt x="52" y="0"/>
                    </a:ln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2982;p46">
                <a:extLst>
                  <a:ext uri="{FF2B5EF4-FFF2-40B4-BE49-F238E27FC236}">
                    <a16:creationId xmlns:a16="http://schemas.microsoft.com/office/drawing/2014/main" id="{FAF73BA5-1FAC-E9B8-46FD-C1B0580121C8}"/>
                  </a:ext>
                </a:extLst>
              </p:cNvPr>
              <p:cNvSpPr/>
              <p:nvPr/>
            </p:nvSpPr>
            <p:spPr>
              <a:xfrm>
                <a:off x="2271025" y="2206725"/>
                <a:ext cx="6675" cy="13100"/>
              </a:xfrm>
              <a:custGeom>
                <a:avLst/>
                <a:gdLst/>
                <a:ahLst/>
                <a:cxnLst/>
                <a:rect l="l" t="t" r="r" b="b"/>
                <a:pathLst>
                  <a:path w="267" h="524" extrusionOk="0">
                    <a:moveTo>
                      <a:pt x="52" y="0"/>
                    </a:moveTo>
                    <a:lnTo>
                      <a:pt x="0" y="26"/>
                    </a:lnTo>
                    <a:lnTo>
                      <a:pt x="215" y="524"/>
                    </a:lnTo>
                    <a:lnTo>
                      <a:pt x="266" y="489"/>
                    </a:lnTo>
                    <a:lnTo>
                      <a:pt x="52" y="0"/>
                    </a:ln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2983;p46">
                <a:extLst>
                  <a:ext uri="{FF2B5EF4-FFF2-40B4-BE49-F238E27FC236}">
                    <a16:creationId xmlns:a16="http://schemas.microsoft.com/office/drawing/2014/main" id="{43969EB8-A94A-A9D8-DC32-357DF546CB7F}"/>
                  </a:ext>
                </a:extLst>
              </p:cNvPr>
              <p:cNvSpPr/>
              <p:nvPr/>
            </p:nvSpPr>
            <p:spPr>
              <a:xfrm>
                <a:off x="2271025" y="2219150"/>
                <a:ext cx="7300" cy="13550"/>
              </a:xfrm>
              <a:custGeom>
                <a:avLst/>
                <a:gdLst/>
                <a:ahLst/>
                <a:cxnLst/>
                <a:rect l="l" t="t" r="r" b="b"/>
                <a:pathLst>
                  <a:path w="292" h="542" extrusionOk="0">
                    <a:moveTo>
                      <a:pt x="52" y="1"/>
                    </a:moveTo>
                    <a:lnTo>
                      <a:pt x="0" y="35"/>
                    </a:lnTo>
                    <a:lnTo>
                      <a:pt x="249" y="541"/>
                    </a:lnTo>
                    <a:lnTo>
                      <a:pt x="292" y="507"/>
                    </a:lnTo>
                    <a:lnTo>
                      <a:pt x="52" y="1"/>
                    </a:ln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2984;p46">
                <a:extLst>
                  <a:ext uri="{FF2B5EF4-FFF2-40B4-BE49-F238E27FC236}">
                    <a16:creationId xmlns:a16="http://schemas.microsoft.com/office/drawing/2014/main" id="{17DDB0EF-E219-7EC1-C0E8-2560D3C1BFA1}"/>
                  </a:ext>
                </a:extLst>
              </p:cNvPr>
              <p:cNvSpPr/>
              <p:nvPr/>
            </p:nvSpPr>
            <p:spPr>
              <a:xfrm>
                <a:off x="2271025" y="2232025"/>
                <a:ext cx="8175" cy="13550"/>
              </a:xfrm>
              <a:custGeom>
                <a:avLst/>
                <a:gdLst/>
                <a:ahLst/>
                <a:cxnLst/>
                <a:rect l="l" t="t" r="r" b="b"/>
                <a:pathLst>
                  <a:path w="327" h="542" extrusionOk="0">
                    <a:moveTo>
                      <a:pt x="43" y="1"/>
                    </a:moveTo>
                    <a:lnTo>
                      <a:pt x="0" y="35"/>
                    </a:lnTo>
                    <a:lnTo>
                      <a:pt x="283" y="541"/>
                    </a:lnTo>
                    <a:lnTo>
                      <a:pt x="326" y="507"/>
                    </a:lnTo>
                    <a:lnTo>
                      <a:pt x="43" y="1"/>
                    </a:ln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2985;p46">
                <a:extLst>
                  <a:ext uri="{FF2B5EF4-FFF2-40B4-BE49-F238E27FC236}">
                    <a16:creationId xmlns:a16="http://schemas.microsoft.com/office/drawing/2014/main" id="{7E8DD7A9-9363-BC49-62FF-3B0773F9AADB}"/>
                  </a:ext>
                </a:extLst>
              </p:cNvPr>
              <p:cNvSpPr/>
              <p:nvPr/>
            </p:nvSpPr>
            <p:spPr>
              <a:xfrm>
                <a:off x="2271025" y="2244475"/>
                <a:ext cx="8800" cy="13950"/>
              </a:xfrm>
              <a:custGeom>
                <a:avLst/>
                <a:gdLst/>
                <a:ahLst/>
                <a:cxnLst/>
                <a:rect l="l" t="t" r="r" b="b"/>
                <a:pathLst>
                  <a:path w="352" h="558" extrusionOk="0">
                    <a:moveTo>
                      <a:pt x="43" y="0"/>
                    </a:moveTo>
                    <a:lnTo>
                      <a:pt x="0" y="43"/>
                    </a:lnTo>
                    <a:lnTo>
                      <a:pt x="300" y="558"/>
                    </a:lnTo>
                    <a:lnTo>
                      <a:pt x="352" y="524"/>
                    </a:lnTo>
                    <a:lnTo>
                      <a:pt x="43" y="0"/>
                    </a:ln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2986;p46">
                <a:extLst>
                  <a:ext uri="{FF2B5EF4-FFF2-40B4-BE49-F238E27FC236}">
                    <a16:creationId xmlns:a16="http://schemas.microsoft.com/office/drawing/2014/main" id="{2A978D53-5AA1-1A09-5597-D3134A92F58C}"/>
                  </a:ext>
                </a:extLst>
              </p:cNvPr>
              <p:cNvSpPr/>
              <p:nvPr/>
            </p:nvSpPr>
            <p:spPr>
              <a:xfrm>
                <a:off x="2271025" y="2257125"/>
                <a:ext cx="9450" cy="14400"/>
              </a:xfrm>
              <a:custGeom>
                <a:avLst/>
                <a:gdLst/>
                <a:ahLst/>
                <a:cxnLst/>
                <a:rect l="l" t="t" r="r" b="b"/>
                <a:pathLst>
                  <a:path w="378" h="576" extrusionOk="0">
                    <a:moveTo>
                      <a:pt x="43" y="0"/>
                    </a:moveTo>
                    <a:lnTo>
                      <a:pt x="0" y="43"/>
                    </a:lnTo>
                    <a:lnTo>
                      <a:pt x="335" y="575"/>
                    </a:lnTo>
                    <a:lnTo>
                      <a:pt x="378" y="532"/>
                    </a:lnTo>
                    <a:lnTo>
                      <a:pt x="43" y="0"/>
                    </a:ln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2987;p46">
                <a:extLst>
                  <a:ext uri="{FF2B5EF4-FFF2-40B4-BE49-F238E27FC236}">
                    <a16:creationId xmlns:a16="http://schemas.microsoft.com/office/drawing/2014/main" id="{8D54E84E-306D-8EE7-F9A7-4F6300671689}"/>
                  </a:ext>
                </a:extLst>
              </p:cNvPr>
              <p:cNvSpPr/>
              <p:nvPr/>
            </p:nvSpPr>
            <p:spPr>
              <a:xfrm>
                <a:off x="2271025" y="2270000"/>
                <a:ext cx="10300" cy="13950"/>
              </a:xfrm>
              <a:custGeom>
                <a:avLst/>
                <a:gdLst/>
                <a:ahLst/>
                <a:cxnLst/>
                <a:rect l="l" t="t" r="r" b="b"/>
                <a:pathLst>
                  <a:path w="412" h="558" extrusionOk="0">
                    <a:moveTo>
                      <a:pt x="43" y="0"/>
                    </a:moveTo>
                    <a:lnTo>
                      <a:pt x="0" y="43"/>
                    </a:lnTo>
                    <a:lnTo>
                      <a:pt x="369" y="558"/>
                    </a:lnTo>
                    <a:lnTo>
                      <a:pt x="412" y="515"/>
                    </a:lnTo>
                    <a:lnTo>
                      <a:pt x="43" y="0"/>
                    </a:ln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2988;p46">
                <a:extLst>
                  <a:ext uri="{FF2B5EF4-FFF2-40B4-BE49-F238E27FC236}">
                    <a16:creationId xmlns:a16="http://schemas.microsoft.com/office/drawing/2014/main" id="{3F608C67-CBB3-915D-3CF0-04E16039F066}"/>
                  </a:ext>
                </a:extLst>
              </p:cNvPr>
              <p:cNvSpPr/>
              <p:nvPr/>
            </p:nvSpPr>
            <p:spPr>
              <a:xfrm>
                <a:off x="2271025" y="2282225"/>
                <a:ext cx="10750" cy="14175"/>
              </a:xfrm>
              <a:custGeom>
                <a:avLst/>
                <a:gdLst/>
                <a:ahLst/>
                <a:cxnLst/>
                <a:rect l="l" t="t" r="r" b="b"/>
                <a:pathLst>
                  <a:path w="430" h="567" extrusionOk="0">
                    <a:moveTo>
                      <a:pt x="43" y="0"/>
                    </a:moveTo>
                    <a:lnTo>
                      <a:pt x="0" y="43"/>
                    </a:lnTo>
                    <a:lnTo>
                      <a:pt x="395" y="567"/>
                    </a:lnTo>
                    <a:lnTo>
                      <a:pt x="429" y="524"/>
                    </a:lnTo>
                    <a:lnTo>
                      <a:pt x="43" y="0"/>
                    </a:ln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2989;p46">
                <a:extLst>
                  <a:ext uri="{FF2B5EF4-FFF2-40B4-BE49-F238E27FC236}">
                    <a16:creationId xmlns:a16="http://schemas.microsoft.com/office/drawing/2014/main" id="{1183B130-0AFE-FF9B-FFB8-30F92E7C3F38}"/>
                  </a:ext>
                </a:extLst>
              </p:cNvPr>
              <p:cNvSpPr/>
              <p:nvPr/>
            </p:nvSpPr>
            <p:spPr>
              <a:xfrm>
                <a:off x="2271025" y="2295300"/>
                <a:ext cx="11600" cy="15675"/>
              </a:xfrm>
              <a:custGeom>
                <a:avLst/>
                <a:gdLst/>
                <a:ahLst/>
                <a:cxnLst/>
                <a:rect l="l" t="t" r="r" b="b"/>
                <a:pathLst>
                  <a:path w="464" h="627" extrusionOk="0">
                    <a:moveTo>
                      <a:pt x="43" y="1"/>
                    </a:moveTo>
                    <a:lnTo>
                      <a:pt x="0" y="44"/>
                    </a:lnTo>
                    <a:lnTo>
                      <a:pt x="420" y="627"/>
                    </a:lnTo>
                    <a:lnTo>
                      <a:pt x="463" y="584"/>
                    </a:lnTo>
                    <a:lnTo>
                      <a:pt x="43" y="1"/>
                    </a:ln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2990;p46">
                <a:extLst>
                  <a:ext uri="{FF2B5EF4-FFF2-40B4-BE49-F238E27FC236}">
                    <a16:creationId xmlns:a16="http://schemas.microsoft.com/office/drawing/2014/main" id="{0C1C991E-9075-8B75-55BD-206E6575D00C}"/>
                  </a:ext>
                </a:extLst>
              </p:cNvPr>
              <p:cNvSpPr/>
              <p:nvPr/>
            </p:nvSpPr>
            <p:spPr>
              <a:xfrm>
                <a:off x="2261800" y="2294650"/>
                <a:ext cx="19325" cy="2600"/>
              </a:xfrm>
              <a:custGeom>
                <a:avLst/>
                <a:gdLst/>
                <a:ahLst/>
                <a:cxnLst/>
                <a:rect l="l" t="t" r="r" b="b"/>
                <a:pathLst>
                  <a:path w="773" h="104" extrusionOk="0">
                    <a:moveTo>
                      <a:pt x="0" y="1"/>
                    </a:moveTo>
                    <a:lnTo>
                      <a:pt x="0" y="104"/>
                    </a:lnTo>
                    <a:lnTo>
                      <a:pt x="772" y="104"/>
                    </a:lnTo>
                    <a:lnTo>
                      <a:pt x="772" y="1"/>
                    </a:ln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2991;p46">
                <a:extLst>
                  <a:ext uri="{FF2B5EF4-FFF2-40B4-BE49-F238E27FC236}">
                    <a16:creationId xmlns:a16="http://schemas.microsoft.com/office/drawing/2014/main" id="{B1E2B182-4653-8F53-C68F-E14A213DEDEC}"/>
                  </a:ext>
                </a:extLst>
              </p:cNvPr>
              <p:cNvSpPr/>
              <p:nvPr/>
            </p:nvSpPr>
            <p:spPr>
              <a:xfrm>
                <a:off x="2262650" y="2282000"/>
                <a:ext cx="18050" cy="2600"/>
              </a:xfrm>
              <a:custGeom>
                <a:avLst/>
                <a:gdLst/>
                <a:ahLst/>
                <a:cxnLst/>
                <a:rect l="l" t="t" r="r" b="b"/>
                <a:pathLst>
                  <a:path w="722" h="104" extrusionOk="0">
                    <a:moveTo>
                      <a:pt x="0" y="1"/>
                    </a:moveTo>
                    <a:lnTo>
                      <a:pt x="0" y="104"/>
                    </a:lnTo>
                    <a:lnTo>
                      <a:pt x="721" y="104"/>
                    </a:lnTo>
                    <a:lnTo>
                      <a:pt x="721" y="1"/>
                    </a:ln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2992;p46">
                <a:extLst>
                  <a:ext uri="{FF2B5EF4-FFF2-40B4-BE49-F238E27FC236}">
                    <a16:creationId xmlns:a16="http://schemas.microsoft.com/office/drawing/2014/main" id="{2C6FE21E-C06E-8752-B804-7C1AA5FE6E6D}"/>
                  </a:ext>
                </a:extLst>
              </p:cNvPr>
              <p:cNvSpPr/>
              <p:nvPr/>
            </p:nvSpPr>
            <p:spPr>
              <a:xfrm>
                <a:off x="2263500" y="2269125"/>
                <a:ext cx="16325" cy="2600"/>
              </a:xfrm>
              <a:custGeom>
                <a:avLst/>
                <a:gdLst/>
                <a:ahLst/>
                <a:cxnLst/>
                <a:rect l="l" t="t" r="r" b="b"/>
                <a:pathLst>
                  <a:path w="653" h="104" extrusionOk="0">
                    <a:moveTo>
                      <a:pt x="1" y="1"/>
                    </a:moveTo>
                    <a:lnTo>
                      <a:pt x="1" y="104"/>
                    </a:lnTo>
                    <a:lnTo>
                      <a:pt x="653" y="104"/>
                    </a:lnTo>
                    <a:lnTo>
                      <a:pt x="653" y="1"/>
                    </a:ln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2993;p46">
                <a:extLst>
                  <a:ext uri="{FF2B5EF4-FFF2-40B4-BE49-F238E27FC236}">
                    <a16:creationId xmlns:a16="http://schemas.microsoft.com/office/drawing/2014/main" id="{B34194CA-9E91-33D7-D5A3-CC66C41AE5ED}"/>
                  </a:ext>
                </a:extLst>
              </p:cNvPr>
              <p:cNvSpPr/>
              <p:nvPr/>
            </p:nvSpPr>
            <p:spPr>
              <a:xfrm>
                <a:off x="2264150" y="2256475"/>
                <a:ext cx="15050" cy="2600"/>
              </a:xfrm>
              <a:custGeom>
                <a:avLst/>
                <a:gdLst/>
                <a:ahLst/>
                <a:cxnLst/>
                <a:rect l="l" t="t" r="r" b="b"/>
                <a:pathLst>
                  <a:path w="602" h="104" extrusionOk="0">
                    <a:moveTo>
                      <a:pt x="1" y="1"/>
                    </a:moveTo>
                    <a:lnTo>
                      <a:pt x="1" y="104"/>
                    </a:lnTo>
                    <a:lnTo>
                      <a:pt x="601" y="104"/>
                    </a:lnTo>
                    <a:lnTo>
                      <a:pt x="601" y="1"/>
                    </a:ln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2994;p46">
                <a:extLst>
                  <a:ext uri="{FF2B5EF4-FFF2-40B4-BE49-F238E27FC236}">
                    <a16:creationId xmlns:a16="http://schemas.microsoft.com/office/drawing/2014/main" id="{AF2E024B-7A3E-EDC6-60FE-4DC37EAA0983}"/>
                  </a:ext>
                </a:extLst>
              </p:cNvPr>
              <p:cNvSpPr/>
              <p:nvPr/>
            </p:nvSpPr>
            <p:spPr>
              <a:xfrm>
                <a:off x="2264800" y="2243825"/>
                <a:ext cx="13750" cy="2825"/>
              </a:xfrm>
              <a:custGeom>
                <a:avLst/>
                <a:gdLst/>
                <a:ahLst/>
                <a:cxnLst/>
                <a:rect l="l" t="t" r="r" b="b"/>
                <a:pathLst>
                  <a:path w="550" h="113" extrusionOk="0">
                    <a:moveTo>
                      <a:pt x="0" y="1"/>
                    </a:moveTo>
                    <a:lnTo>
                      <a:pt x="0" y="112"/>
                    </a:lnTo>
                    <a:lnTo>
                      <a:pt x="549" y="112"/>
                    </a:lnTo>
                    <a:lnTo>
                      <a:pt x="549" y="1"/>
                    </a:ln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2995;p46">
                <a:extLst>
                  <a:ext uri="{FF2B5EF4-FFF2-40B4-BE49-F238E27FC236}">
                    <a16:creationId xmlns:a16="http://schemas.microsoft.com/office/drawing/2014/main" id="{B60FB272-4F2C-E8BB-C9FB-C0F3B65A8F08}"/>
                  </a:ext>
                </a:extLst>
              </p:cNvPr>
              <p:cNvSpPr/>
              <p:nvPr/>
            </p:nvSpPr>
            <p:spPr>
              <a:xfrm>
                <a:off x="2265650" y="2230950"/>
                <a:ext cx="12050" cy="2825"/>
              </a:xfrm>
              <a:custGeom>
                <a:avLst/>
                <a:gdLst/>
                <a:ahLst/>
                <a:cxnLst/>
                <a:rect l="l" t="t" r="r" b="b"/>
                <a:pathLst>
                  <a:path w="482" h="113" extrusionOk="0">
                    <a:moveTo>
                      <a:pt x="1" y="1"/>
                    </a:moveTo>
                    <a:lnTo>
                      <a:pt x="1" y="112"/>
                    </a:lnTo>
                    <a:lnTo>
                      <a:pt x="481" y="112"/>
                    </a:lnTo>
                    <a:lnTo>
                      <a:pt x="481" y="1"/>
                    </a:ln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2996;p46">
                <a:extLst>
                  <a:ext uri="{FF2B5EF4-FFF2-40B4-BE49-F238E27FC236}">
                    <a16:creationId xmlns:a16="http://schemas.microsoft.com/office/drawing/2014/main" id="{CD11A403-FB9A-3F23-0E76-8C3A86696B03}"/>
                  </a:ext>
                </a:extLst>
              </p:cNvPr>
              <p:cNvSpPr/>
              <p:nvPr/>
            </p:nvSpPr>
            <p:spPr>
              <a:xfrm>
                <a:off x="2266075" y="2218300"/>
                <a:ext cx="10750" cy="2825"/>
              </a:xfrm>
              <a:custGeom>
                <a:avLst/>
                <a:gdLst/>
                <a:ahLst/>
                <a:cxnLst/>
                <a:rect l="l" t="t" r="r" b="b"/>
                <a:pathLst>
                  <a:path w="430" h="113" extrusionOk="0">
                    <a:moveTo>
                      <a:pt x="1" y="1"/>
                    </a:moveTo>
                    <a:lnTo>
                      <a:pt x="1" y="112"/>
                    </a:lnTo>
                    <a:lnTo>
                      <a:pt x="430" y="112"/>
                    </a:lnTo>
                    <a:lnTo>
                      <a:pt x="430" y="1"/>
                    </a:ln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2997;p46">
                <a:extLst>
                  <a:ext uri="{FF2B5EF4-FFF2-40B4-BE49-F238E27FC236}">
                    <a16:creationId xmlns:a16="http://schemas.microsoft.com/office/drawing/2014/main" id="{4E33BC81-0BCE-341C-D71F-95E844AB86CD}"/>
                  </a:ext>
                </a:extLst>
              </p:cNvPr>
              <p:cNvSpPr/>
              <p:nvPr/>
            </p:nvSpPr>
            <p:spPr>
              <a:xfrm>
                <a:off x="2266950" y="2205425"/>
                <a:ext cx="9450" cy="2825"/>
              </a:xfrm>
              <a:custGeom>
                <a:avLst/>
                <a:gdLst/>
                <a:ahLst/>
                <a:cxnLst/>
                <a:rect l="l" t="t" r="r" b="b"/>
                <a:pathLst>
                  <a:path w="378" h="113" extrusionOk="0">
                    <a:moveTo>
                      <a:pt x="0" y="1"/>
                    </a:moveTo>
                    <a:lnTo>
                      <a:pt x="0" y="112"/>
                    </a:lnTo>
                    <a:lnTo>
                      <a:pt x="378" y="112"/>
                    </a:lnTo>
                    <a:lnTo>
                      <a:pt x="378" y="1"/>
                    </a:ln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2998;p46">
                <a:extLst>
                  <a:ext uri="{FF2B5EF4-FFF2-40B4-BE49-F238E27FC236}">
                    <a16:creationId xmlns:a16="http://schemas.microsoft.com/office/drawing/2014/main" id="{C62A0F43-6422-19DF-4EE1-BB68984178AC}"/>
                  </a:ext>
                </a:extLst>
              </p:cNvPr>
              <p:cNvSpPr/>
              <p:nvPr/>
            </p:nvSpPr>
            <p:spPr>
              <a:xfrm>
                <a:off x="2267800" y="2193000"/>
                <a:ext cx="8175" cy="2600"/>
              </a:xfrm>
              <a:custGeom>
                <a:avLst/>
                <a:gdLst/>
                <a:ahLst/>
                <a:cxnLst/>
                <a:rect l="l" t="t" r="r" b="b"/>
                <a:pathLst>
                  <a:path w="327" h="104" extrusionOk="0">
                    <a:moveTo>
                      <a:pt x="0" y="0"/>
                    </a:moveTo>
                    <a:lnTo>
                      <a:pt x="0" y="103"/>
                    </a:lnTo>
                    <a:lnTo>
                      <a:pt x="326" y="103"/>
                    </a:lnTo>
                    <a:lnTo>
                      <a:pt x="326" y="0"/>
                    </a:ln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2999;p46">
                <a:extLst>
                  <a:ext uri="{FF2B5EF4-FFF2-40B4-BE49-F238E27FC236}">
                    <a16:creationId xmlns:a16="http://schemas.microsoft.com/office/drawing/2014/main" id="{59039BBC-9F76-8D37-A373-553AF03248CF}"/>
                  </a:ext>
                </a:extLst>
              </p:cNvPr>
              <p:cNvSpPr/>
              <p:nvPr/>
            </p:nvSpPr>
            <p:spPr>
              <a:xfrm>
                <a:off x="2268450" y="2180125"/>
                <a:ext cx="6450" cy="2600"/>
              </a:xfrm>
              <a:custGeom>
                <a:avLst/>
                <a:gdLst/>
                <a:ahLst/>
                <a:cxnLst/>
                <a:rect l="l" t="t" r="r" b="b"/>
                <a:pathLst>
                  <a:path w="258" h="104" extrusionOk="0">
                    <a:moveTo>
                      <a:pt x="0" y="0"/>
                    </a:moveTo>
                    <a:lnTo>
                      <a:pt x="0" y="103"/>
                    </a:lnTo>
                    <a:lnTo>
                      <a:pt x="258" y="103"/>
                    </a:lnTo>
                    <a:lnTo>
                      <a:pt x="258" y="0"/>
                    </a:ln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3000;p46">
                <a:extLst>
                  <a:ext uri="{FF2B5EF4-FFF2-40B4-BE49-F238E27FC236}">
                    <a16:creationId xmlns:a16="http://schemas.microsoft.com/office/drawing/2014/main" id="{6AA1916E-786B-27DC-C054-8BE7BDA13DE8}"/>
                  </a:ext>
                </a:extLst>
              </p:cNvPr>
              <p:cNvSpPr/>
              <p:nvPr/>
            </p:nvSpPr>
            <p:spPr>
              <a:xfrm>
                <a:off x="2260500" y="2173675"/>
                <a:ext cx="22325" cy="137525"/>
              </a:xfrm>
              <a:custGeom>
                <a:avLst/>
                <a:gdLst/>
                <a:ahLst/>
                <a:cxnLst/>
                <a:rect l="l" t="t" r="r" b="b"/>
                <a:pathLst>
                  <a:path w="893" h="5501" extrusionOk="0">
                    <a:moveTo>
                      <a:pt x="541" y="61"/>
                    </a:moveTo>
                    <a:lnTo>
                      <a:pt x="833" y="5441"/>
                    </a:lnTo>
                    <a:lnTo>
                      <a:pt x="61" y="5441"/>
                    </a:lnTo>
                    <a:lnTo>
                      <a:pt x="344" y="61"/>
                    </a:lnTo>
                    <a:close/>
                    <a:moveTo>
                      <a:pt x="301" y="1"/>
                    </a:moveTo>
                    <a:lnTo>
                      <a:pt x="1" y="5466"/>
                    </a:lnTo>
                    <a:lnTo>
                      <a:pt x="1" y="5501"/>
                    </a:lnTo>
                    <a:lnTo>
                      <a:pt x="893" y="5501"/>
                    </a:lnTo>
                    <a:lnTo>
                      <a:pt x="593" y="1"/>
                    </a:ln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3001;p46">
                <a:extLst>
                  <a:ext uri="{FF2B5EF4-FFF2-40B4-BE49-F238E27FC236}">
                    <a16:creationId xmlns:a16="http://schemas.microsoft.com/office/drawing/2014/main" id="{81848B33-3B3D-6B3D-79B0-B261402EEA3F}"/>
                  </a:ext>
                </a:extLst>
              </p:cNvPr>
              <p:cNvSpPr/>
              <p:nvPr/>
            </p:nvSpPr>
            <p:spPr>
              <a:xfrm>
                <a:off x="2271025" y="2174125"/>
                <a:ext cx="1300" cy="136000"/>
              </a:xfrm>
              <a:custGeom>
                <a:avLst/>
                <a:gdLst/>
                <a:ahLst/>
                <a:cxnLst/>
                <a:rect l="l" t="t" r="r" b="b"/>
                <a:pathLst>
                  <a:path w="52" h="5440" extrusionOk="0">
                    <a:moveTo>
                      <a:pt x="0" y="0"/>
                    </a:moveTo>
                    <a:lnTo>
                      <a:pt x="0" y="5440"/>
                    </a:lnTo>
                    <a:lnTo>
                      <a:pt x="52" y="5440"/>
                    </a:lnTo>
                    <a:lnTo>
                      <a:pt x="52" y="0"/>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3002;p46">
                <a:extLst>
                  <a:ext uri="{FF2B5EF4-FFF2-40B4-BE49-F238E27FC236}">
                    <a16:creationId xmlns:a16="http://schemas.microsoft.com/office/drawing/2014/main" id="{FCA34868-53DB-6C5B-A724-D5D3950C9ED2}"/>
                  </a:ext>
                </a:extLst>
              </p:cNvPr>
              <p:cNvSpPr/>
              <p:nvPr/>
            </p:nvSpPr>
            <p:spPr>
              <a:xfrm>
                <a:off x="2261350" y="2257550"/>
                <a:ext cx="20425" cy="13125"/>
              </a:xfrm>
              <a:custGeom>
                <a:avLst/>
                <a:gdLst/>
                <a:ahLst/>
                <a:cxnLst/>
                <a:rect l="l" t="t" r="r" b="b"/>
                <a:pathLst>
                  <a:path w="817" h="525" extrusionOk="0">
                    <a:moveTo>
                      <a:pt x="27" y="1"/>
                    </a:moveTo>
                    <a:lnTo>
                      <a:pt x="1" y="524"/>
                    </a:lnTo>
                    <a:lnTo>
                      <a:pt x="816" y="524"/>
                    </a:lnTo>
                    <a:lnTo>
                      <a:pt x="807"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3003;p46">
                <a:extLst>
                  <a:ext uri="{FF2B5EF4-FFF2-40B4-BE49-F238E27FC236}">
                    <a16:creationId xmlns:a16="http://schemas.microsoft.com/office/drawing/2014/main" id="{BF28CEB7-6407-AE74-EA6C-AF8AA000EC9F}"/>
                  </a:ext>
                </a:extLst>
              </p:cNvPr>
              <p:cNvSpPr/>
              <p:nvPr/>
            </p:nvSpPr>
            <p:spPr>
              <a:xfrm>
                <a:off x="2267800" y="2163400"/>
                <a:ext cx="7525" cy="11600"/>
              </a:xfrm>
              <a:custGeom>
                <a:avLst/>
                <a:gdLst/>
                <a:ahLst/>
                <a:cxnLst/>
                <a:rect l="l" t="t" r="r" b="b"/>
                <a:pathLst>
                  <a:path w="301" h="464" extrusionOk="0">
                    <a:moveTo>
                      <a:pt x="249" y="69"/>
                    </a:moveTo>
                    <a:lnTo>
                      <a:pt x="258" y="403"/>
                    </a:lnTo>
                    <a:lnTo>
                      <a:pt x="69" y="403"/>
                    </a:lnTo>
                    <a:lnTo>
                      <a:pt x="86" y="69"/>
                    </a:lnTo>
                    <a:close/>
                    <a:moveTo>
                      <a:pt x="26" y="0"/>
                    </a:moveTo>
                    <a:lnTo>
                      <a:pt x="0" y="463"/>
                    </a:lnTo>
                    <a:lnTo>
                      <a:pt x="301" y="463"/>
                    </a:lnTo>
                    <a:lnTo>
                      <a:pt x="292" y="0"/>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3004;p46">
                <a:extLst>
                  <a:ext uri="{FF2B5EF4-FFF2-40B4-BE49-F238E27FC236}">
                    <a16:creationId xmlns:a16="http://schemas.microsoft.com/office/drawing/2014/main" id="{F7F0D9C0-D23D-7150-A880-A87E1468599B}"/>
                  </a:ext>
                </a:extLst>
              </p:cNvPr>
              <p:cNvSpPr/>
              <p:nvPr/>
            </p:nvSpPr>
            <p:spPr>
              <a:xfrm>
                <a:off x="2271025" y="2164250"/>
                <a:ext cx="1525" cy="10100"/>
              </a:xfrm>
              <a:custGeom>
                <a:avLst/>
                <a:gdLst/>
                <a:ahLst/>
                <a:cxnLst/>
                <a:rect l="l" t="t" r="r" b="b"/>
                <a:pathLst>
                  <a:path w="61" h="404" extrusionOk="0">
                    <a:moveTo>
                      <a:pt x="0" y="0"/>
                    </a:moveTo>
                    <a:lnTo>
                      <a:pt x="0" y="404"/>
                    </a:lnTo>
                    <a:lnTo>
                      <a:pt x="60" y="395"/>
                    </a:lnTo>
                    <a:lnTo>
                      <a:pt x="52" y="0"/>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3005;p46">
                <a:extLst>
                  <a:ext uri="{FF2B5EF4-FFF2-40B4-BE49-F238E27FC236}">
                    <a16:creationId xmlns:a16="http://schemas.microsoft.com/office/drawing/2014/main" id="{455C0B4C-0244-007E-83CF-7D58D6C80F11}"/>
                  </a:ext>
                </a:extLst>
              </p:cNvPr>
              <p:cNvSpPr/>
              <p:nvPr/>
            </p:nvSpPr>
            <p:spPr>
              <a:xfrm>
                <a:off x="2268875" y="2166175"/>
                <a:ext cx="5600" cy="1525"/>
              </a:xfrm>
              <a:custGeom>
                <a:avLst/>
                <a:gdLst/>
                <a:ahLst/>
                <a:cxnLst/>
                <a:rect l="l" t="t" r="r" b="b"/>
                <a:pathLst>
                  <a:path w="224" h="61" extrusionOk="0">
                    <a:moveTo>
                      <a:pt x="0" y="1"/>
                    </a:moveTo>
                    <a:lnTo>
                      <a:pt x="0" y="61"/>
                    </a:lnTo>
                    <a:lnTo>
                      <a:pt x="223" y="61"/>
                    </a:lnTo>
                    <a:lnTo>
                      <a:pt x="223"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3006;p46">
                <a:extLst>
                  <a:ext uri="{FF2B5EF4-FFF2-40B4-BE49-F238E27FC236}">
                    <a16:creationId xmlns:a16="http://schemas.microsoft.com/office/drawing/2014/main" id="{A699E110-5F12-DBC4-8B71-57AEED780305}"/>
                  </a:ext>
                </a:extLst>
              </p:cNvPr>
              <p:cNvSpPr/>
              <p:nvPr/>
            </p:nvSpPr>
            <p:spPr>
              <a:xfrm>
                <a:off x="2268875" y="2169825"/>
                <a:ext cx="5600" cy="1750"/>
              </a:xfrm>
              <a:custGeom>
                <a:avLst/>
                <a:gdLst/>
                <a:ahLst/>
                <a:cxnLst/>
                <a:rect l="l" t="t" r="r" b="b"/>
                <a:pathLst>
                  <a:path w="224" h="70" extrusionOk="0">
                    <a:moveTo>
                      <a:pt x="0" y="1"/>
                    </a:moveTo>
                    <a:lnTo>
                      <a:pt x="0" y="69"/>
                    </a:lnTo>
                    <a:lnTo>
                      <a:pt x="223" y="69"/>
                    </a:lnTo>
                    <a:lnTo>
                      <a:pt x="223"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3007;p46">
                <a:extLst>
                  <a:ext uri="{FF2B5EF4-FFF2-40B4-BE49-F238E27FC236}">
                    <a16:creationId xmlns:a16="http://schemas.microsoft.com/office/drawing/2014/main" id="{A97768A0-61FE-526E-BBB1-B9572E02B333}"/>
                  </a:ext>
                </a:extLst>
              </p:cNvPr>
              <p:cNvSpPr/>
              <p:nvPr/>
            </p:nvSpPr>
            <p:spPr>
              <a:xfrm>
                <a:off x="2294175" y="2173900"/>
                <a:ext cx="4325" cy="8175"/>
              </a:xfrm>
              <a:custGeom>
                <a:avLst/>
                <a:gdLst/>
                <a:ahLst/>
                <a:cxnLst/>
                <a:rect l="l" t="t" r="r" b="b"/>
                <a:pathLst>
                  <a:path w="173" h="327" extrusionOk="0">
                    <a:moveTo>
                      <a:pt x="129" y="1"/>
                    </a:moveTo>
                    <a:lnTo>
                      <a:pt x="1" y="292"/>
                    </a:lnTo>
                    <a:lnTo>
                      <a:pt x="44" y="327"/>
                    </a:lnTo>
                    <a:lnTo>
                      <a:pt x="172" y="35"/>
                    </a:lnTo>
                    <a:lnTo>
                      <a:pt x="129" y="1"/>
                    </a:ln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3008;p46">
                <a:extLst>
                  <a:ext uri="{FF2B5EF4-FFF2-40B4-BE49-F238E27FC236}">
                    <a16:creationId xmlns:a16="http://schemas.microsoft.com/office/drawing/2014/main" id="{91538A92-0C04-F0C4-A1B4-B6385BFD583D}"/>
                  </a:ext>
                </a:extLst>
              </p:cNvPr>
              <p:cNvSpPr/>
              <p:nvPr/>
            </p:nvSpPr>
            <p:spPr>
              <a:xfrm>
                <a:off x="2293325" y="2181625"/>
                <a:ext cx="5175" cy="12900"/>
              </a:xfrm>
              <a:custGeom>
                <a:avLst/>
                <a:gdLst/>
                <a:ahLst/>
                <a:cxnLst/>
                <a:rect l="l" t="t" r="r" b="b"/>
                <a:pathLst>
                  <a:path w="207" h="516" extrusionOk="0">
                    <a:moveTo>
                      <a:pt x="163" y="0"/>
                    </a:moveTo>
                    <a:lnTo>
                      <a:pt x="0" y="489"/>
                    </a:lnTo>
                    <a:lnTo>
                      <a:pt x="43" y="515"/>
                    </a:lnTo>
                    <a:lnTo>
                      <a:pt x="206" y="26"/>
                    </a:lnTo>
                    <a:lnTo>
                      <a:pt x="163" y="0"/>
                    </a:ln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3009;p46">
                <a:extLst>
                  <a:ext uri="{FF2B5EF4-FFF2-40B4-BE49-F238E27FC236}">
                    <a16:creationId xmlns:a16="http://schemas.microsoft.com/office/drawing/2014/main" id="{0DE88431-0D67-3589-034A-5D03654CB0BF}"/>
                  </a:ext>
                </a:extLst>
              </p:cNvPr>
              <p:cNvSpPr/>
              <p:nvPr/>
            </p:nvSpPr>
            <p:spPr>
              <a:xfrm>
                <a:off x="2292475" y="2194075"/>
                <a:ext cx="6025" cy="13300"/>
              </a:xfrm>
              <a:custGeom>
                <a:avLst/>
                <a:gdLst/>
                <a:ahLst/>
                <a:cxnLst/>
                <a:rect l="l" t="t" r="r" b="b"/>
                <a:pathLst>
                  <a:path w="241" h="532" extrusionOk="0">
                    <a:moveTo>
                      <a:pt x="197" y="0"/>
                    </a:moveTo>
                    <a:lnTo>
                      <a:pt x="0" y="506"/>
                    </a:lnTo>
                    <a:lnTo>
                      <a:pt x="52" y="532"/>
                    </a:lnTo>
                    <a:lnTo>
                      <a:pt x="240" y="34"/>
                    </a:lnTo>
                    <a:lnTo>
                      <a:pt x="197" y="0"/>
                    </a:ln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3010;p46">
                <a:extLst>
                  <a:ext uri="{FF2B5EF4-FFF2-40B4-BE49-F238E27FC236}">
                    <a16:creationId xmlns:a16="http://schemas.microsoft.com/office/drawing/2014/main" id="{545E694F-594F-72F7-C7DB-ED77027DACAF}"/>
                  </a:ext>
                </a:extLst>
              </p:cNvPr>
              <p:cNvSpPr/>
              <p:nvPr/>
            </p:nvSpPr>
            <p:spPr>
              <a:xfrm>
                <a:off x="2291600" y="2206725"/>
                <a:ext cx="6900" cy="13100"/>
              </a:xfrm>
              <a:custGeom>
                <a:avLst/>
                <a:gdLst/>
                <a:ahLst/>
                <a:cxnLst/>
                <a:rect l="l" t="t" r="r" b="b"/>
                <a:pathLst>
                  <a:path w="276" h="524" extrusionOk="0">
                    <a:moveTo>
                      <a:pt x="232" y="0"/>
                    </a:moveTo>
                    <a:lnTo>
                      <a:pt x="1" y="498"/>
                    </a:lnTo>
                    <a:lnTo>
                      <a:pt x="61" y="524"/>
                    </a:lnTo>
                    <a:lnTo>
                      <a:pt x="275" y="26"/>
                    </a:lnTo>
                    <a:lnTo>
                      <a:pt x="232" y="0"/>
                    </a:ln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3011;p46">
                <a:extLst>
                  <a:ext uri="{FF2B5EF4-FFF2-40B4-BE49-F238E27FC236}">
                    <a16:creationId xmlns:a16="http://schemas.microsoft.com/office/drawing/2014/main" id="{BBEE84B6-313D-9047-B5F0-8CCBEA8670E2}"/>
                  </a:ext>
                </a:extLst>
              </p:cNvPr>
              <p:cNvSpPr/>
              <p:nvPr/>
            </p:nvSpPr>
            <p:spPr>
              <a:xfrm>
                <a:off x="2291175" y="2219150"/>
                <a:ext cx="7325" cy="13550"/>
              </a:xfrm>
              <a:custGeom>
                <a:avLst/>
                <a:gdLst/>
                <a:ahLst/>
                <a:cxnLst/>
                <a:rect l="l" t="t" r="r" b="b"/>
                <a:pathLst>
                  <a:path w="293" h="542" extrusionOk="0">
                    <a:moveTo>
                      <a:pt x="249" y="1"/>
                    </a:moveTo>
                    <a:lnTo>
                      <a:pt x="1" y="507"/>
                    </a:lnTo>
                    <a:lnTo>
                      <a:pt x="43" y="541"/>
                    </a:lnTo>
                    <a:lnTo>
                      <a:pt x="292" y="35"/>
                    </a:lnTo>
                    <a:lnTo>
                      <a:pt x="249" y="1"/>
                    </a:ln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3012;p46">
                <a:extLst>
                  <a:ext uri="{FF2B5EF4-FFF2-40B4-BE49-F238E27FC236}">
                    <a16:creationId xmlns:a16="http://schemas.microsoft.com/office/drawing/2014/main" id="{E3145498-5A01-8EF3-7D0F-4933435565D1}"/>
                  </a:ext>
                </a:extLst>
              </p:cNvPr>
              <p:cNvSpPr/>
              <p:nvPr/>
            </p:nvSpPr>
            <p:spPr>
              <a:xfrm>
                <a:off x="2290325" y="2232025"/>
                <a:ext cx="8175" cy="13750"/>
              </a:xfrm>
              <a:custGeom>
                <a:avLst/>
                <a:gdLst/>
                <a:ahLst/>
                <a:cxnLst/>
                <a:rect l="l" t="t" r="r" b="b"/>
                <a:pathLst>
                  <a:path w="327" h="550" extrusionOk="0">
                    <a:moveTo>
                      <a:pt x="283" y="1"/>
                    </a:moveTo>
                    <a:lnTo>
                      <a:pt x="0" y="507"/>
                    </a:lnTo>
                    <a:lnTo>
                      <a:pt x="43" y="550"/>
                    </a:lnTo>
                    <a:lnTo>
                      <a:pt x="326" y="35"/>
                    </a:lnTo>
                    <a:lnTo>
                      <a:pt x="283" y="1"/>
                    </a:ln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3013;p46">
                <a:extLst>
                  <a:ext uri="{FF2B5EF4-FFF2-40B4-BE49-F238E27FC236}">
                    <a16:creationId xmlns:a16="http://schemas.microsoft.com/office/drawing/2014/main" id="{1001D7B5-325C-259E-4541-C1604961A01A}"/>
                  </a:ext>
                </a:extLst>
              </p:cNvPr>
              <p:cNvSpPr/>
              <p:nvPr/>
            </p:nvSpPr>
            <p:spPr>
              <a:xfrm>
                <a:off x="2289900" y="2244675"/>
                <a:ext cx="8600" cy="13975"/>
              </a:xfrm>
              <a:custGeom>
                <a:avLst/>
                <a:gdLst/>
                <a:ahLst/>
                <a:cxnLst/>
                <a:rect l="l" t="t" r="r" b="b"/>
                <a:pathLst>
                  <a:path w="344" h="559" extrusionOk="0">
                    <a:moveTo>
                      <a:pt x="300" y="1"/>
                    </a:moveTo>
                    <a:lnTo>
                      <a:pt x="0" y="516"/>
                    </a:lnTo>
                    <a:lnTo>
                      <a:pt x="43" y="559"/>
                    </a:lnTo>
                    <a:lnTo>
                      <a:pt x="343" y="35"/>
                    </a:lnTo>
                    <a:lnTo>
                      <a:pt x="300" y="1"/>
                    </a:ln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3014;p46">
                <a:extLst>
                  <a:ext uri="{FF2B5EF4-FFF2-40B4-BE49-F238E27FC236}">
                    <a16:creationId xmlns:a16="http://schemas.microsoft.com/office/drawing/2014/main" id="{A2671C44-35AB-8F83-7E57-5D019BE99583}"/>
                  </a:ext>
                </a:extLst>
              </p:cNvPr>
              <p:cNvSpPr/>
              <p:nvPr/>
            </p:nvSpPr>
            <p:spPr>
              <a:xfrm>
                <a:off x="2289025" y="2257125"/>
                <a:ext cx="9475" cy="14400"/>
              </a:xfrm>
              <a:custGeom>
                <a:avLst/>
                <a:gdLst/>
                <a:ahLst/>
                <a:cxnLst/>
                <a:rect l="l" t="t" r="r" b="b"/>
                <a:pathLst>
                  <a:path w="379" h="576" extrusionOk="0">
                    <a:moveTo>
                      <a:pt x="335" y="0"/>
                    </a:moveTo>
                    <a:lnTo>
                      <a:pt x="1" y="532"/>
                    </a:lnTo>
                    <a:lnTo>
                      <a:pt x="44" y="575"/>
                    </a:lnTo>
                    <a:lnTo>
                      <a:pt x="378" y="43"/>
                    </a:lnTo>
                    <a:lnTo>
                      <a:pt x="335" y="0"/>
                    </a:ln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3015;p46">
                <a:extLst>
                  <a:ext uri="{FF2B5EF4-FFF2-40B4-BE49-F238E27FC236}">
                    <a16:creationId xmlns:a16="http://schemas.microsoft.com/office/drawing/2014/main" id="{3254CB50-E568-7173-AE64-33733B483855}"/>
                  </a:ext>
                </a:extLst>
              </p:cNvPr>
              <p:cNvSpPr/>
              <p:nvPr/>
            </p:nvSpPr>
            <p:spPr>
              <a:xfrm>
                <a:off x="2288175" y="2270200"/>
                <a:ext cx="10325" cy="13750"/>
              </a:xfrm>
              <a:custGeom>
                <a:avLst/>
                <a:gdLst/>
                <a:ahLst/>
                <a:cxnLst/>
                <a:rect l="l" t="t" r="r" b="b"/>
                <a:pathLst>
                  <a:path w="413" h="550" extrusionOk="0">
                    <a:moveTo>
                      <a:pt x="369" y="1"/>
                    </a:moveTo>
                    <a:lnTo>
                      <a:pt x="0" y="516"/>
                    </a:lnTo>
                    <a:lnTo>
                      <a:pt x="43" y="550"/>
                    </a:lnTo>
                    <a:lnTo>
                      <a:pt x="412" y="35"/>
                    </a:lnTo>
                    <a:lnTo>
                      <a:pt x="369" y="1"/>
                    </a:ln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3016;p46">
                <a:extLst>
                  <a:ext uri="{FF2B5EF4-FFF2-40B4-BE49-F238E27FC236}">
                    <a16:creationId xmlns:a16="http://schemas.microsoft.com/office/drawing/2014/main" id="{7222CD4F-717E-37AF-3B6F-02C3FC3CAD17}"/>
                  </a:ext>
                </a:extLst>
              </p:cNvPr>
              <p:cNvSpPr/>
              <p:nvPr/>
            </p:nvSpPr>
            <p:spPr>
              <a:xfrm>
                <a:off x="2287750" y="2282225"/>
                <a:ext cx="10750" cy="14175"/>
              </a:xfrm>
              <a:custGeom>
                <a:avLst/>
                <a:gdLst/>
                <a:ahLst/>
                <a:cxnLst/>
                <a:rect l="l" t="t" r="r" b="b"/>
                <a:pathLst>
                  <a:path w="430" h="567" extrusionOk="0">
                    <a:moveTo>
                      <a:pt x="386" y="0"/>
                    </a:moveTo>
                    <a:lnTo>
                      <a:pt x="0" y="524"/>
                    </a:lnTo>
                    <a:lnTo>
                      <a:pt x="26" y="567"/>
                    </a:lnTo>
                    <a:lnTo>
                      <a:pt x="429" y="43"/>
                    </a:lnTo>
                    <a:lnTo>
                      <a:pt x="386" y="0"/>
                    </a:ln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3017;p46">
                <a:extLst>
                  <a:ext uri="{FF2B5EF4-FFF2-40B4-BE49-F238E27FC236}">
                    <a16:creationId xmlns:a16="http://schemas.microsoft.com/office/drawing/2014/main" id="{0DB6D9AD-53E4-C4CF-A820-C6B17BAA86DA}"/>
                  </a:ext>
                </a:extLst>
              </p:cNvPr>
              <p:cNvSpPr/>
              <p:nvPr/>
            </p:nvSpPr>
            <p:spPr>
              <a:xfrm>
                <a:off x="2286875" y="2295725"/>
                <a:ext cx="11625" cy="15250"/>
              </a:xfrm>
              <a:custGeom>
                <a:avLst/>
                <a:gdLst/>
                <a:ahLst/>
                <a:cxnLst/>
                <a:rect l="l" t="t" r="r" b="b"/>
                <a:pathLst>
                  <a:path w="465" h="610" extrusionOk="0">
                    <a:moveTo>
                      <a:pt x="421" y="1"/>
                    </a:moveTo>
                    <a:lnTo>
                      <a:pt x="1" y="567"/>
                    </a:lnTo>
                    <a:lnTo>
                      <a:pt x="44" y="610"/>
                    </a:lnTo>
                    <a:lnTo>
                      <a:pt x="464" y="44"/>
                    </a:lnTo>
                    <a:lnTo>
                      <a:pt x="421" y="1"/>
                    </a:ln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3018;p46">
                <a:extLst>
                  <a:ext uri="{FF2B5EF4-FFF2-40B4-BE49-F238E27FC236}">
                    <a16:creationId xmlns:a16="http://schemas.microsoft.com/office/drawing/2014/main" id="{05929BCB-2E06-8CE5-49CD-AAEAAE117C97}"/>
                  </a:ext>
                </a:extLst>
              </p:cNvPr>
              <p:cNvSpPr/>
              <p:nvPr/>
            </p:nvSpPr>
            <p:spPr>
              <a:xfrm>
                <a:off x="2297400" y="2173900"/>
                <a:ext cx="4300" cy="8175"/>
              </a:xfrm>
              <a:custGeom>
                <a:avLst/>
                <a:gdLst/>
                <a:ahLst/>
                <a:cxnLst/>
                <a:rect l="l" t="t" r="r" b="b"/>
                <a:pathLst>
                  <a:path w="172" h="327" extrusionOk="0">
                    <a:moveTo>
                      <a:pt x="43" y="1"/>
                    </a:moveTo>
                    <a:lnTo>
                      <a:pt x="0" y="35"/>
                    </a:lnTo>
                    <a:lnTo>
                      <a:pt x="129" y="327"/>
                    </a:lnTo>
                    <a:lnTo>
                      <a:pt x="172" y="292"/>
                    </a:lnTo>
                    <a:lnTo>
                      <a:pt x="43" y="1"/>
                    </a:ln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3019;p46">
                <a:extLst>
                  <a:ext uri="{FF2B5EF4-FFF2-40B4-BE49-F238E27FC236}">
                    <a16:creationId xmlns:a16="http://schemas.microsoft.com/office/drawing/2014/main" id="{89B2868A-98DB-4D5A-A880-56EC0167C177}"/>
                  </a:ext>
                </a:extLst>
              </p:cNvPr>
              <p:cNvSpPr/>
              <p:nvPr/>
            </p:nvSpPr>
            <p:spPr>
              <a:xfrm>
                <a:off x="2297400" y="2181625"/>
                <a:ext cx="4950" cy="12900"/>
              </a:xfrm>
              <a:custGeom>
                <a:avLst/>
                <a:gdLst/>
                <a:ahLst/>
                <a:cxnLst/>
                <a:rect l="l" t="t" r="r" b="b"/>
                <a:pathLst>
                  <a:path w="198" h="516" extrusionOk="0">
                    <a:moveTo>
                      <a:pt x="43" y="0"/>
                    </a:moveTo>
                    <a:lnTo>
                      <a:pt x="0" y="26"/>
                    </a:lnTo>
                    <a:lnTo>
                      <a:pt x="146" y="515"/>
                    </a:lnTo>
                    <a:lnTo>
                      <a:pt x="198" y="489"/>
                    </a:lnTo>
                    <a:lnTo>
                      <a:pt x="43" y="0"/>
                    </a:ln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3020;p46">
                <a:extLst>
                  <a:ext uri="{FF2B5EF4-FFF2-40B4-BE49-F238E27FC236}">
                    <a16:creationId xmlns:a16="http://schemas.microsoft.com/office/drawing/2014/main" id="{4E63A5FD-5BE9-0E0A-3A0D-071E55DC44DF}"/>
                  </a:ext>
                </a:extLst>
              </p:cNvPr>
              <p:cNvSpPr/>
              <p:nvPr/>
            </p:nvSpPr>
            <p:spPr>
              <a:xfrm>
                <a:off x="2297400" y="2194075"/>
                <a:ext cx="5825" cy="13300"/>
              </a:xfrm>
              <a:custGeom>
                <a:avLst/>
                <a:gdLst/>
                <a:ahLst/>
                <a:cxnLst/>
                <a:rect l="l" t="t" r="r" b="b"/>
                <a:pathLst>
                  <a:path w="233" h="532" extrusionOk="0">
                    <a:moveTo>
                      <a:pt x="43" y="0"/>
                    </a:moveTo>
                    <a:lnTo>
                      <a:pt x="0" y="34"/>
                    </a:lnTo>
                    <a:lnTo>
                      <a:pt x="181" y="532"/>
                    </a:lnTo>
                    <a:lnTo>
                      <a:pt x="232" y="506"/>
                    </a:lnTo>
                    <a:lnTo>
                      <a:pt x="43" y="0"/>
                    </a:ln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3021;p46">
                <a:extLst>
                  <a:ext uri="{FF2B5EF4-FFF2-40B4-BE49-F238E27FC236}">
                    <a16:creationId xmlns:a16="http://schemas.microsoft.com/office/drawing/2014/main" id="{2BB81F3C-FC28-BBA7-8E82-CA6DE2648B52}"/>
                  </a:ext>
                </a:extLst>
              </p:cNvPr>
              <p:cNvSpPr/>
              <p:nvPr/>
            </p:nvSpPr>
            <p:spPr>
              <a:xfrm>
                <a:off x="2297400" y="2206725"/>
                <a:ext cx="6450" cy="13100"/>
              </a:xfrm>
              <a:custGeom>
                <a:avLst/>
                <a:gdLst/>
                <a:ahLst/>
                <a:cxnLst/>
                <a:rect l="l" t="t" r="r" b="b"/>
                <a:pathLst>
                  <a:path w="258" h="524" extrusionOk="0">
                    <a:moveTo>
                      <a:pt x="43" y="0"/>
                    </a:moveTo>
                    <a:lnTo>
                      <a:pt x="0" y="26"/>
                    </a:lnTo>
                    <a:lnTo>
                      <a:pt x="215" y="524"/>
                    </a:lnTo>
                    <a:lnTo>
                      <a:pt x="258" y="498"/>
                    </a:lnTo>
                    <a:lnTo>
                      <a:pt x="43" y="0"/>
                    </a:ln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3022;p46">
                <a:extLst>
                  <a:ext uri="{FF2B5EF4-FFF2-40B4-BE49-F238E27FC236}">
                    <a16:creationId xmlns:a16="http://schemas.microsoft.com/office/drawing/2014/main" id="{4F925C5F-394A-43C9-6E75-A35BBCF14677}"/>
                  </a:ext>
                </a:extLst>
              </p:cNvPr>
              <p:cNvSpPr/>
              <p:nvPr/>
            </p:nvSpPr>
            <p:spPr>
              <a:xfrm>
                <a:off x="2297400" y="2219150"/>
                <a:ext cx="7100" cy="13550"/>
              </a:xfrm>
              <a:custGeom>
                <a:avLst/>
                <a:gdLst/>
                <a:ahLst/>
                <a:cxnLst/>
                <a:rect l="l" t="t" r="r" b="b"/>
                <a:pathLst>
                  <a:path w="284" h="542" extrusionOk="0">
                    <a:moveTo>
                      <a:pt x="43" y="1"/>
                    </a:moveTo>
                    <a:lnTo>
                      <a:pt x="0" y="35"/>
                    </a:lnTo>
                    <a:lnTo>
                      <a:pt x="232" y="541"/>
                    </a:lnTo>
                    <a:lnTo>
                      <a:pt x="283" y="507"/>
                    </a:lnTo>
                    <a:lnTo>
                      <a:pt x="43" y="1"/>
                    </a:ln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3023;p46">
                <a:extLst>
                  <a:ext uri="{FF2B5EF4-FFF2-40B4-BE49-F238E27FC236}">
                    <a16:creationId xmlns:a16="http://schemas.microsoft.com/office/drawing/2014/main" id="{8B0E4F48-92BB-CBF3-07AA-75CA8141DEC9}"/>
                  </a:ext>
                </a:extLst>
              </p:cNvPr>
              <p:cNvSpPr/>
              <p:nvPr/>
            </p:nvSpPr>
            <p:spPr>
              <a:xfrm>
                <a:off x="2297400" y="2232025"/>
                <a:ext cx="7750" cy="13750"/>
              </a:xfrm>
              <a:custGeom>
                <a:avLst/>
                <a:gdLst/>
                <a:ahLst/>
                <a:cxnLst/>
                <a:rect l="l" t="t" r="r" b="b"/>
                <a:pathLst>
                  <a:path w="310" h="550" extrusionOk="0">
                    <a:moveTo>
                      <a:pt x="43" y="1"/>
                    </a:moveTo>
                    <a:lnTo>
                      <a:pt x="0" y="35"/>
                    </a:lnTo>
                    <a:lnTo>
                      <a:pt x="266" y="550"/>
                    </a:lnTo>
                    <a:lnTo>
                      <a:pt x="309" y="507"/>
                    </a:lnTo>
                    <a:lnTo>
                      <a:pt x="43" y="1"/>
                    </a:ln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3024;p46">
                <a:extLst>
                  <a:ext uri="{FF2B5EF4-FFF2-40B4-BE49-F238E27FC236}">
                    <a16:creationId xmlns:a16="http://schemas.microsoft.com/office/drawing/2014/main" id="{3E131994-F73A-99E1-5253-35F4A743E9B6}"/>
                  </a:ext>
                </a:extLst>
              </p:cNvPr>
              <p:cNvSpPr/>
              <p:nvPr/>
            </p:nvSpPr>
            <p:spPr>
              <a:xfrm>
                <a:off x="2297400" y="2244675"/>
                <a:ext cx="8600" cy="13975"/>
              </a:xfrm>
              <a:custGeom>
                <a:avLst/>
                <a:gdLst/>
                <a:ahLst/>
                <a:cxnLst/>
                <a:rect l="l" t="t" r="r" b="b"/>
                <a:pathLst>
                  <a:path w="344" h="559" extrusionOk="0">
                    <a:moveTo>
                      <a:pt x="43" y="1"/>
                    </a:moveTo>
                    <a:lnTo>
                      <a:pt x="0" y="35"/>
                    </a:lnTo>
                    <a:lnTo>
                      <a:pt x="301" y="559"/>
                    </a:lnTo>
                    <a:lnTo>
                      <a:pt x="344" y="516"/>
                    </a:lnTo>
                    <a:lnTo>
                      <a:pt x="43" y="1"/>
                    </a:ln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3025;p46">
                <a:extLst>
                  <a:ext uri="{FF2B5EF4-FFF2-40B4-BE49-F238E27FC236}">
                    <a16:creationId xmlns:a16="http://schemas.microsoft.com/office/drawing/2014/main" id="{18CF40E1-91D0-2AFB-DD41-7380AEA4E96F}"/>
                  </a:ext>
                </a:extLst>
              </p:cNvPr>
              <p:cNvSpPr/>
              <p:nvPr/>
            </p:nvSpPr>
            <p:spPr>
              <a:xfrm>
                <a:off x="2297400" y="2257125"/>
                <a:ext cx="9250" cy="14400"/>
              </a:xfrm>
              <a:custGeom>
                <a:avLst/>
                <a:gdLst/>
                <a:ahLst/>
                <a:cxnLst/>
                <a:rect l="l" t="t" r="r" b="b"/>
                <a:pathLst>
                  <a:path w="370" h="576" extrusionOk="0">
                    <a:moveTo>
                      <a:pt x="43" y="0"/>
                    </a:moveTo>
                    <a:lnTo>
                      <a:pt x="0" y="43"/>
                    </a:lnTo>
                    <a:lnTo>
                      <a:pt x="326" y="575"/>
                    </a:lnTo>
                    <a:lnTo>
                      <a:pt x="369" y="532"/>
                    </a:lnTo>
                    <a:lnTo>
                      <a:pt x="43" y="0"/>
                    </a:ln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3026;p46">
                <a:extLst>
                  <a:ext uri="{FF2B5EF4-FFF2-40B4-BE49-F238E27FC236}">
                    <a16:creationId xmlns:a16="http://schemas.microsoft.com/office/drawing/2014/main" id="{507B078D-EFC0-4D99-7120-976F29A5646F}"/>
                  </a:ext>
                </a:extLst>
              </p:cNvPr>
              <p:cNvSpPr/>
              <p:nvPr/>
            </p:nvSpPr>
            <p:spPr>
              <a:xfrm>
                <a:off x="2297400" y="2270200"/>
                <a:ext cx="9900" cy="13750"/>
              </a:xfrm>
              <a:custGeom>
                <a:avLst/>
                <a:gdLst/>
                <a:ahLst/>
                <a:cxnLst/>
                <a:rect l="l" t="t" r="r" b="b"/>
                <a:pathLst>
                  <a:path w="396" h="550" extrusionOk="0">
                    <a:moveTo>
                      <a:pt x="43" y="1"/>
                    </a:moveTo>
                    <a:lnTo>
                      <a:pt x="0" y="35"/>
                    </a:lnTo>
                    <a:lnTo>
                      <a:pt x="352" y="550"/>
                    </a:lnTo>
                    <a:lnTo>
                      <a:pt x="395" y="516"/>
                    </a:lnTo>
                    <a:lnTo>
                      <a:pt x="43" y="1"/>
                    </a:ln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3027;p46">
                <a:extLst>
                  <a:ext uri="{FF2B5EF4-FFF2-40B4-BE49-F238E27FC236}">
                    <a16:creationId xmlns:a16="http://schemas.microsoft.com/office/drawing/2014/main" id="{6D7C7A9A-6162-2C31-881F-B9A9D0DBCE43}"/>
                  </a:ext>
                </a:extLst>
              </p:cNvPr>
              <p:cNvSpPr/>
              <p:nvPr/>
            </p:nvSpPr>
            <p:spPr>
              <a:xfrm>
                <a:off x="2297400" y="2282225"/>
                <a:ext cx="10750" cy="14175"/>
              </a:xfrm>
              <a:custGeom>
                <a:avLst/>
                <a:gdLst/>
                <a:ahLst/>
                <a:cxnLst/>
                <a:rect l="l" t="t" r="r" b="b"/>
                <a:pathLst>
                  <a:path w="430" h="567" extrusionOk="0">
                    <a:moveTo>
                      <a:pt x="43" y="0"/>
                    </a:moveTo>
                    <a:lnTo>
                      <a:pt x="0" y="43"/>
                    </a:lnTo>
                    <a:lnTo>
                      <a:pt x="386" y="567"/>
                    </a:lnTo>
                    <a:lnTo>
                      <a:pt x="429" y="524"/>
                    </a:lnTo>
                    <a:lnTo>
                      <a:pt x="43" y="0"/>
                    </a:ln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3028;p46">
                <a:extLst>
                  <a:ext uri="{FF2B5EF4-FFF2-40B4-BE49-F238E27FC236}">
                    <a16:creationId xmlns:a16="http://schemas.microsoft.com/office/drawing/2014/main" id="{2B21FE6B-153C-BB10-98A2-31F8DD687133}"/>
                  </a:ext>
                </a:extLst>
              </p:cNvPr>
              <p:cNvSpPr/>
              <p:nvPr/>
            </p:nvSpPr>
            <p:spPr>
              <a:xfrm>
                <a:off x="2297400" y="2295725"/>
                <a:ext cx="11400" cy="15250"/>
              </a:xfrm>
              <a:custGeom>
                <a:avLst/>
                <a:gdLst/>
                <a:ahLst/>
                <a:cxnLst/>
                <a:rect l="l" t="t" r="r" b="b"/>
                <a:pathLst>
                  <a:path w="456" h="610" extrusionOk="0">
                    <a:moveTo>
                      <a:pt x="43" y="1"/>
                    </a:moveTo>
                    <a:lnTo>
                      <a:pt x="0" y="44"/>
                    </a:lnTo>
                    <a:lnTo>
                      <a:pt x="412" y="610"/>
                    </a:lnTo>
                    <a:lnTo>
                      <a:pt x="455" y="567"/>
                    </a:lnTo>
                    <a:lnTo>
                      <a:pt x="43" y="1"/>
                    </a:ln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3029;p46">
                <a:extLst>
                  <a:ext uri="{FF2B5EF4-FFF2-40B4-BE49-F238E27FC236}">
                    <a16:creationId xmlns:a16="http://schemas.microsoft.com/office/drawing/2014/main" id="{955861F5-3A73-6F71-893F-40391DEFEA50}"/>
                  </a:ext>
                </a:extLst>
              </p:cNvPr>
              <p:cNvSpPr/>
              <p:nvPr/>
            </p:nvSpPr>
            <p:spPr>
              <a:xfrm>
                <a:off x="2288175" y="2294650"/>
                <a:ext cx="19325" cy="2600"/>
              </a:xfrm>
              <a:custGeom>
                <a:avLst/>
                <a:gdLst/>
                <a:ahLst/>
                <a:cxnLst/>
                <a:rect l="l" t="t" r="r" b="b"/>
                <a:pathLst>
                  <a:path w="773" h="104" extrusionOk="0">
                    <a:moveTo>
                      <a:pt x="0" y="1"/>
                    </a:moveTo>
                    <a:lnTo>
                      <a:pt x="0" y="104"/>
                    </a:lnTo>
                    <a:lnTo>
                      <a:pt x="773" y="104"/>
                    </a:lnTo>
                    <a:lnTo>
                      <a:pt x="773" y="1"/>
                    </a:ln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3030;p46">
                <a:extLst>
                  <a:ext uri="{FF2B5EF4-FFF2-40B4-BE49-F238E27FC236}">
                    <a16:creationId xmlns:a16="http://schemas.microsoft.com/office/drawing/2014/main" id="{803F6369-D9F7-4A5B-CCFC-01DD7E7F2359}"/>
                  </a:ext>
                </a:extLst>
              </p:cNvPr>
              <p:cNvSpPr/>
              <p:nvPr/>
            </p:nvSpPr>
            <p:spPr>
              <a:xfrm>
                <a:off x="2288600" y="2282000"/>
                <a:ext cx="18050" cy="2600"/>
              </a:xfrm>
              <a:custGeom>
                <a:avLst/>
                <a:gdLst/>
                <a:ahLst/>
                <a:cxnLst/>
                <a:rect l="l" t="t" r="r" b="b"/>
                <a:pathLst>
                  <a:path w="722" h="104" extrusionOk="0">
                    <a:moveTo>
                      <a:pt x="1" y="1"/>
                    </a:moveTo>
                    <a:lnTo>
                      <a:pt x="1" y="104"/>
                    </a:lnTo>
                    <a:lnTo>
                      <a:pt x="721" y="104"/>
                    </a:lnTo>
                    <a:lnTo>
                      <a:pt x="721" y="1"/>
                    </a:ln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3031;p46">
                <a:extLst>
                  <a:ext uri="{FF2B5EF4-FFF2-40B4-BE49-F238E27FC236}">
                    <a16:creationId xmlns:a16="http://schemas.microsoft.com/office/drawing/2014/main" id="{D992FFEF-4204-9D44-87FD-D9E21338DE88}"/>
                  </a:ext>
                </a:extLst>
              </p:cNvPr>
              <p:cNvSpPr/>
              <p:nvPr/>
            </p:nvSpPr>
            <p:spPr>
              <a:xfrm>
                <a:off x="2289450" y="2269350"/>
                <a:ext cx="16550" cy="2600"/>
              </a:xfrm>
              <a:custGeom>
                <a:avLst/>
                <a:gdLst/>
                <a:ahLst/>
                <a:cxnLst/>
                <a:rect l="l" t="t" r="r" b="b"/>
                <a:pathLst>
                  <a:path w="662" h="104" extrusionOk="0">
                    <a:moveTo>
                      <a:pt x="1" y="1"/>
                    </a:moveTo>
                    <a:lnTo>
                      <a:pt x="1" y="103"/>
                    </a:lnTo>
                    <a:lnTo>
                      <a:pt x="662" y="103"/>
                    </a:lnTo>
                    <a:lnTo>
                      <a:pt x="662" y="1"/>
                    </a:ln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3032;p46">
                <a:extLst>
                  <a:ext uri="{FF2B5EF4-FFF2-40B4-BE49-F238E27FC236}">
                    <a16:creationId xmlns:a16="http://schemas.microsoft.com/office/drawing/2014/main" id="{0565B4DB-917F-BCEF-7C10-16AD0CFF1639}"/>
                  </a:ext>
                </a:extLst>
              </p:cNvPr>
              <p:cNvSpPr/>
              <p:nvPr/>
            </p:nvSpPr>
            <p:spPr>
              <a:xfrm>
                <a:off x="2290325" y="2256475"/>
                <a:ext cx="15025" cy="2600"/>
              </a:xfrm>
              <a:custGeom>
                <a:avLst/>
                <a:gdLst/>
                <a:ahLst/>
                <a:cxnLst/>
                <a:rect l="l" t="t" r="r" b="b"/>
                <a:pathLst>
                  <a:path w="601" h="104" extrusionOk="0">
                    <a:moveTo>
                      <a:pt x="0" y="1"/>
                    </a:moveTo>
                    <a:lnTo>
                      <a:pt x="0" y="104"/>
                    </a:lnTo>
                    <a:lnTo>
                      <a:pt x="601" y="104"/>
                    </a:lnTo>
                    <a:lnTo>
                      <a:pt x="601" y="1"/>
                    </a:ln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3033;p46">
                <a:extLst>
                  <a:ext uri="{FF2B5EF4-FFF2-40B4-BE49-F238E27FC236}">
                    <a16:creationId xmlns:a16="http://schemas.microsoft.com/office/drawing/2014/main" id="{2235EBE8-56AB-A51A-DB93-F517858A26AF}"/>
                  </a:ext>
                </a:extLst>
              </p:cNvPr>
              <p:cNvSpPr/>
              <p:nvPr/>
            </p:nvSpPr>
            <p:spPr>
              <a:xfrm>
                <a:off x="2290950" y="2243825"/>
                <a:ext cx="13550" cy="2825"/>
              </a:xfrm>
              <a:custGeom>
                <a:avLst/>
                <a:gdLst/>
                <a:ahLst/>
                <a:cxnLst/>
                <a:rect l="l" t="t" r="r" b="b"/>
                <a:pathLst>
                  <a:path w="542" h="113" extrusionOk="0">
                    <a:moveTo>
                      <a:pt x="1" y="1"/>
                    </a:moveTo>
                    <a:lnTo>
                      <a:pt x="1" y="112"/>
                    </a:lnTo>
                    <a:lnTo>
                      <a:pt x="541" y="112"/>
                    </a:lnTo>
                    <a:lnTo>
                      <a:pt x="541" y="1"/>
                    </a:ln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3034;p46">
                <a:extLst>
                  <a:ext uri="{FF2B5EF4-FFF2-40B4-BE49-F238E27FC236}">
                    <a16:creationId xmlns:a16="http://schemas.microsoft.com/office/drawing/2014/main" id="{C0AC95F4-8F17-41E5-DA22-5EC26E822DC6}"/>
                  </a:ext>
                </a:extLst>
              </p:cNvPr>
              <p:cNvSpPr/>
              <p:nvPr/>
            </p:nvSpPr>
            <p:spPr>
              <a:xfrm>
                <a:off x="2291600" y="2230950"/>
                <a:ext cx="12050" cy="2825"/>
              </a:xfrm>
              <a:custGeom>
                <a:avLst/>
                <a:gdLst/>
                <a:ahLst/>
                <a:cxnLst/>
                <a:rect l="l" t="t" r="r" b="b"/>
                <a:pathLst>
                  <a:path w="482" h="113" extrusionOk="0">
                    <a:moveTo>
                      <a:pt x="1" y="1"/>
                    </a:moveTo>
                    <a:lnTo>
                      <a:pt x="1" y="112"/>
                    </a:lnTo>
                    <a:lnTo>
                      <a:pt x="481" y="112"/>
                    </a:lnTo>
                    <a:lnTo>
                      <a:pt x="481" y="1"/>
                    </a:ln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3035;p46">
                <a:extLst>
                  <a:ext uri="{FF2B5EF4-FFF2-40B4-BE49-F238E27FC236}">
                    <a16:creationId xmlns:a16="http://schemas.microsoft.com/office/drawing/2014/main" id="{EAFCBB8B-4CEA-9D58-F40F-B1BB13F1CE1B}"/>
                  </a:ext>
                </a:extLst>
              </p:cNvPr>
              <p:cNvSpPr/>
              <p:nvPr/>
            </p:nvSpPr>
            <p:spPr>
              <a:xfrm>
                <a:off x="2292475" y="2218300"/>
                <a:ext cx="10750" cy="2825"/>
              </a:xfrm>
              <a:custGeom>
                <a:avLst/>
                <a:gdLst/>
                <a:ahLst/>
                <a:cxnLst/>
                <a:rect l="l" t="t" r="r" b="b"/>
                <a:pathLst>
                  <a:path w="430" h="113" extrusionOk="0">
                    <a:moveTo>
                      <a:pt x="0" y="1"/>
                    </a:moveTo>
                    <a:lnTo>
                      <a:pt x="0" y="112"/>
                    </a:lnTo>
                    <a:lnTo>
                      <a:pt x="429" y="112"/>
                    </a:lnTo>
                    <a:lnTo>
                      <a:pt x="429" y="1"/>
                    </a:ln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3036;p46">
                <a:extLst>
                  <a:ext uri="{FF2B5EF4-FFF2-40B4-BE49-F238E27FC236}">
                    <a16:creationId xmlns:a16="http://schemas.microsoft.com/office/drawing/2014/main" id="{4D8BDA37-B5B2-6F98-87FD-0E9731CA7FC1}"/>
                  </a:ext>
                </a:extLst>
              </p:cNvPr>
              <p:cNvSpPr/>
              <p:nvPr/>
            </p:nvSpPr>
            <p:spPr>
              <a:xfrm>
                <a:off x="2292900" y="2205850"/>
                <a:ext cx="9450" cy="2600"/>
              </a:xfrm>
              <a:custGeom>
                <a:avLst/>
                <a:gdLst/>
                <a:ahLst/>
                <a:cxnLst/>
                <a:rect l="l" t="t" r="r" b="b"/>
                <a:pathLst>
                  <a:path w="378" h="104" extrusionOk="0">
                    <a:moveTo>
                      <a:pt x="0" y="1"/>
                    </a:moveTo>
                    <a:lnTo>
                      <a:pt x="0" y="104"/>
                    </a:lnTo>
                    <a:lnTo>
                      <a:pt x="378" y="104"/>
                    </a:lnTo>
                    <a:lnTo>
                      <a:pt x="378" y="1"/>
                    </a:ln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3037;p46">
                <a:extLst>
                  <a:ext uri="{FF2B5EF4-FFF2-40B4-BE49-F238E27FC236}">
                    <a16:creationId xmlns:a16="http://schemas.microsoft.com/office/drawing/2014/main" id="{67254213-86EA-9248-6397-B206DE313925}"/>
                  </a:ext>
                </a:extLst>
              </p:cNvPr>
              <p:cNvSpPr/>
              <p:nvPr/>
            </p:nvSpPr>
            <p:spPr>
              <a:xfrm>
                <a:off x="2293750" y="2193000"/>
                <a:ext cx="8175" cy="2600"/>
              </a:xfrm>
              <a:custGeom>
                <a:avLst/>
                <a:gdLst/>
                <a:ahLst/>
                <a:cxnLst/>
                <a:rect l="l" t="t" r="r" b="b"/>
                <a:pathLst>
                  <a:path w="327" h="104" extrusionOk="0">
                    <a:moveTo>
                      <a:pt x="1" y="0"/>
                    </a:moveTo>
                    <a:lnTo>
                      <a:pt x="1" y="103"/>
                    </a:lnTo>
                    <a:lnTo>
                      <a:pt x="327" y="103"/>
                    </a:lnTo>
                    <a:lnTo>
                      <a:pt x="327" y="0"/>
                    </a:ln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3038;p46">
                <a:extLst>
                  <a:ext uri="{FF2B5EF4-FFF2-40B4-BE49-F238E27FC236}">
                    <a16:creationId xmlns:a16="http://schemas.microsoft.com/office/drawing/2014/main" id="{D1DFBE80-70C1-6696-E13B-D72C8132C3A5}"/>
                  </a:ext>
                </a:extLst>
              </p:cNvPr>
              <p:cNvSpPr/>
              <p:nvPr/>
            </p:nvSpPr>
            <p:spPr>
              <a:xfrm>
                <a:off x="2294600" y="2180325"/>
                <a:ext cx="6475" cy="2825"/>
              </a:xfrm>
              <a:custGeom>
                <a:avLst/>
                <a:gdLst/>
                <a:ahLst/>
                <a:cxnLst/>
                <a:rect l="l" t="t" r="r" b="b"/>
                <a:pathLst>
                  <a:path w="259" h="113" extrusionOk="0">
                    <a:moveTo>
                      <a:pt x="1" y="1"/>
                    </a:moveTo>
                    <a:lnTo>
                      <a:pt x="1" y="113"/>
                    </a:lnTo>
                    <a:lnTo>
                      <a:pt x="258" y="113"/>
                    </a:lnTo>
                    <a:lnTo>
                      <a:pt x="258" y="1"/>
                    </a:ln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3039;p46">
                <a:extLst>
                  <a:ext uri="{FF2B5EF4-FFF2-40B4-BE49-F238E27FC236}">
                    <a16:creationId xmlns:a16="http://schemas.microsoft.com/office/drawing/2014/main" id="{9710663B-BE1D-40E5-493E-CCFAB3BA5880}"/>
                  </a:ext>
                </a:extLst>
              </p:cNvPr>
              <p:cNvSpPr/>
              <p:nvPr/>
            </p:nvSpPr>
            <p:spPr>
              <a:xfrm>
                <a:off x="2286675" y="2173675"/>
                <a:ext cx="22125" cy="137525"/>
              </a:xfrm>
              <a:custGeom>
                <a:avLst/>
                <a:gdLst/>
                <a:ahLst/>
                <a:cxnLst/>
                <a:rect l="l" t="t" r="r" b="b"/>
                <a:pathLst>
                  <a:path w="885" h="5501" extrusionOk="0">
                    <a:moveTo>
                      <a:pt x="541" y="61"/>
                    </a:moveTo>
                    <a:lnTo>
                      <a:pt x="833" y="5441"/>
                    </a:lnTo>
                    <a:lnTo>
                      <a:pt x="60" y="5441"/>
                    </a:lnTo>
                    <a:lnTo>
                      <a:pt x="352" y="61"/>
                    </a:lnTo>
                    <a:close/>
                    <a:moveTo>
                      <a:pt x="301" y="1"/>
                    </a:moveTo>
                    <a:lnTo>
                      <a:pt x="0" y="5466"/>
                    </a:lnTo>
                    <a:lnTo>
                      <a:pt x="0" y="5501"/>
                    </a:lnTo>
                    <a:lnTo>
                      <a:pt x="884" y="5501"/>
                    </a:lnTo>
                    <a:lnTo>
                      <a:pt x="584" y="1"/>
                    </a:ln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3040;p46">
                <a:extLst>
                  <a:ext uri="{FF2B5EF4-FFF2-40B4-BE49-F238E27FC236}">
                    <a16:creationId xmlns:a16="http://schemas.microsoft.com/office/drawing/2014/main" id="{28C871E0-CFB1-8742-00EA-14803ABCBE67}"/>
                  </a:ext>
                </a:extLst>
              </p:cNvPr>
              <p:cNvSpPr/>
              <p:nvPr/>
            </p:nvSpPr>
            <p:spPr>
              <a:xfrm>
                <a:off x="2296975" y="2174125"/>
                <a:ext cx="1300" cy="136000"/>
              </a:xfrm>
              <a:custGeom>
                <a:avLst/>
                <a:gdLst/>
                <a:ahLst/>
                <a:cxnLst/>
                <a:rect l="l" t="t" r="r" b="b"/>
                <a:pathLst>
                  <a:path w="52" h="5440" extrusionOk="0">
                    <a:moveTo>
                      <a:pt x="0" y="0"/>
                    </a:moveTo>
                    <a:lnTo>
                      <a:pt x="0" y="5440"/>
                    </a:lnTo>
                    <a:lnTo>
                      <a:pt x="52" y="5440"/>
                    </a:lnTo>
                    <a:lnTo>
                      <a:pt x="52" y="0"/>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3041;p46">
                <a:extLst>
                  <a:ext uri="{FF2B5EF4-FFF2-40B4-BE49-F238E27FC236}">
                    <a16:creationId xmlns:a16="http://schemas.microsoft.com/office/drawing/2014/main" id="{066A6D5E-AABD-1480-7F84-96AFDFBE84BC}"/>
                  </a:ext>
                </a:extLst>
              </p:cNvPr>
              <p:cNvSpPr/>
              <p:nvPr/>
            </p:nvSpPr>
            <p:spPr>
              <a:xfrm>
                <a:off x="2287750" y="2257550"/>
                <a:ext cx="20400" cy="13125"/>
              </a:xfrm>
              <a:custGeom>
                <a:avLst/>
                <a:gdLst/>
                <a:ahLst/>
                <a:cxnLst/>
                <a:rect l="l" t="t" r="r" b="b"/>
                <a:pathLst>
                  <a:path w="816" h="525" extrusionOk="0">
                    <a:moveTo>
                      <a:pt x="9" y="1"/>
                    </a:moveTo>
                    <a:lnTo>
                      <a:pt x="0" y="524"/>
                    </a:lnTo>
                    <a:lnTo>
                      <a:pt x="815" y="524"/>
                    </a:lnTo>
                    <a:lnTo>
                      <a:pt x="790"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3042;p46">
                <a:extLst>
                  <a:ext uri="{FF2B5EF4-FFF2-40B4-BE49-F238E27FC236}">
                    <a16:creationId xmlns:a16="http://schemas.microsoft.com/office/drawing/2014/main" id="{93BB5AB9-BD6D-6FA9-8C0D-26B0935E05B7}"/>
                  </a:ext>
                </a:extLst>
              </p:cNvPr>
              <p:cNvSpPr/>
              <p:nvPr/>
            </p:nvSpPr>
            <p:spPr>
              <a:xfrm>
                <a:off x="2294175" y="2163400"/>
                <a:ext cx="7525" cy="11600"/>
              </a:xfrm>
              <a:custGeom>
                <a:avLst/>
                <a:gdLst/>
                <a:ahLst/>
                <a:cxnLst/>
                <a:rect l="l" t="t" r="r" b="b"/>
                <a:pathLst>
                  <a:path w="301" h="464" extrusionOk="0">
                    <a:moveTo>
                      <a:pt x="232" y="69"/>
                    </a:moveTo>
                    <a:lnTo>
                      <a:pt x="241" y="403"/>
                    </a:lnTo>
                    <a:lnTo>
                      <a:pt x="52" y="403"/>
                    </a:lnTo>
                    <a:lnTo>
                      <a:pt x="69" y="69"/>
                    </a:lnTo>
                    <a:close/>
                    <a:moveTo>
                      <a:pt x="18" y="0"/>
                    </a:moveTo>
                    <a:lnTo>
                      <a:pt x="1" y="463"/>
                    </a:lnTo>
                    <a:lnTo>
                      <a:pt x="301" y="463"/>
                    </a:lnTo>
                    <a:lnTo>
                      <a:pt x="284" y="0"/>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3043;p46">
                <a:extLst>
                  <a:ext uri="{FF2B5EF4-FFF2-40B4-BE49-F238E27FC236}">
                    <a16:creationId xmlns:a16="http://schemas.microsoft.com/office/drawing/2014/main" id="{F57C2C2F-C394-8925-C74A-015A8730EECE}"/>
                  </a:ext>
                </a:extLst>
              </p:cNvPr>
              <p:cNvSpPr/>
              <p:nvPr/>
            </p:nvSpPr>
            <p:spPr>
              <a:xfrm>
                <a:off x="2296975" y="2164250"/>
                <a:ext cx="1525" cy="9900"/>
              </a:xfrm>
              <a:custGeom>
                <a:avLst/>
                <a:gdLst/>
                <a:ahLst/>
                <a:cxnLst/>
                <a:rect l="l" t="t" r="r" b="b"/>
                <a:pathLst>
                  <a:path w="61" h="396" extrusionOk="0">
                    <a:moveTo>
                      <a:pt x="0" y="0"/>
                    </a:moveTo>
                    <a:lnTo>
                      <a:pt x="0" y="395"/>
                    </a:lnTo>
                    <a:lnTo>
                      <a:pt x="60" y="395"/>
                    </a:lnTo>
                    <a:lnTo>
                      <a:pt x="60" y="0"/>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3044;p46">
                <a:extLst>
                  <a:ext uri="{FF2B5EF4-FFF2-40B4-BE49-F238E27FC236}">
                    <a16:creationId xmlns:a16="http://schemas.microsoft.com/office/drawing/2014/main" id="{6509795E-17B7-FDA9-FE75-CD5C21D794E2}"/>
                  </a:ext>
                </a:extLst>
              </p:cNvPr>
              <p:cNvSpPr/>
              <p:nvPr/>
            </p:nvSpPr>
            <p:spPr>
              <a:xfrm>
                <a:off x="2295250" y="2166175"/>
                <a:ext cx="5600" cy="1525"/>
              </a:xfrm>
              <a:custGeom>
                <a:avLst/>
                <a:gdLst/>
                <a:ahLst/>
                <a:cxnLst/>
                <a:rect l="l" t="t" r="r" b="b"/>
                <a:pathLst>
                  <a:path w="224" h="61" extrusionOk="0">
                    <a:moveTo>
                      <a:pt x="1" y="1"/>
                    </a:moveTo>
                    <a:lnTo>
                      <a:pt x="1" y="61"/>
                    </a:lnTo>
                    <a:lnTo>
                      <a:pt x="224" y="61"/>
                    </a:lnTo>
                    <a:lnTo>
                      <a:pt x="224"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3045;p46">
                <a:extLst>
                  <a:ext uri="{FF2B5EF4-FFF2-40B4-BE49-F238E27FC236}">
                    <a16:creationId xmlns:a16="http://schemas.microsoft.com/office/drawing/2014/main" id="{239E773A-2DFC-D831-6F7D-0799DBFF05D2}"/>
                  </a:ext>
                </a:extLst>
              </p:cNvPr>
              <p:cNvSpPr/>
              <p:nvPr/>
            </p:nvSpPr>
            <p:spPr>
              <a:xfrm>
                <a:off x="2295250" y="2169825"/>
                <a:ext cx="5600" cy="1750"/>
              </a:xfrm>
              <a:custGeom>
                <a:avLst/>
                <a:gdLst/>
                <a:ahLst/>
                <a:cxnLst/>
                <a:rect l="l" t="t" r="r" b="b"/>
                <a:pathLst>
                  <a:path w="224" h="70" extrusionOk="0">
                    <a:moveTo>
                      <a:pt x="1" y="1"/>
                    </a:moveTo>
                    <a:lnTo>
                      <a:pt x="1" y="69"/>
                    </a:lnTo>
                    <a:lnTo>
                      <a:pt x="224" y="69"/>
                    </a:lnTo>
                    <a:lnTo>
                      <a:pt x="224"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3046;p46">
                <a:extLst>
                  <a:ext uri="{FF2B5EF4-FFF2-40B4-BE49-F238E27FC236}">
                    <a16:creationId xmlns:a16="http://schemas.microsoft.com/office/drawing/2014/main" id="{DA10968B-53E3-41A6-F3DB-43A440F2FC6A}"/>
                  </a:ext>
                </a:extLst>
              </p:cNvPr>
              <p:cNvSpPr/>
              <p:nvPr/>
            </p:nvSpPr>
            <p:spPr>
              <a:xfrm>
                <a:off x="2379125" y="2444375"/>
                <a:ext cx="16325" cy="16325"/>
              </a:xfrm>
              <a:custGeom>
                <a:avLst/>
                <a:gdLst/>
                <a:ahLst/>
                <a:cxnLst/>
                <a:rect l="l" t="t" r="r" b="b"/>
                <a:pathLst>
                  <a:path w="653" h="653" extrusionOk="0">
                    <a:moveTo>
                      <a:pt x="575" y="1"/>
                    </a:moveTo>
                    <a:lnTo>
                      <a:pt x="0" y="575"/>
                    </a:lnTo>
                    <a:lnTo>
                      <a:pt x="69" y="653"/>
                    </a:lnTo>
                    <a:lnTo>
                      <a:pt x="652" y="69"/>
                    </a:lnTo>
                    <a:lnTo>
                      <a:pt x="575"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3047;p46">
                <a:extLst>
                  <a:ext uri="{FF2B5EF4-FFF2-40B4-BE49-F238E27FC236}">
                    <a16:creationId xmlns:a16="http://schemas.microsoft.com/office/drawing/2014/main" id="{A1AA6E60-631E-6A75-B31F-31C5CA752914}"/>
                  </a:ext>
                </a:extLst>
              </p:cNvPr>
              <p:cNvSpPr/>
              <p:nvPr/>
            </p:nvSpPr>
            <p:spPr>
              <a:xfrm>
                <a:off x="2372675" y="2443525"/>
                <a:ext cx="16325" cy="16325"/>
              </a:xfrm>
              <a:custGeom>
                <a:avLst/>
                <a:gdLst/>
                <a:ahLst/>
                <a:cxnLst/>
                <a:rect l="l" t="t" r="r" b="b"/>
                <a:pathLst>
                  <a:path w="653" h="653" extrusionOk="0">
                    <a:moveTo>
                      <a:pt x="576" y="0"/>
                    </a:moveTo>
                    <a:lnTo>
                      <a:pt x="1" y="575"/>
                    </a:lnTo>
                    <a:lnTo>
                      <a:pt x="69" y="652"/>
                    </a:lnTo>
                    <a:lnTo>
                      <a:pt x="653" y="77"/>
                    </a:lnTo>
                    <a:lnTo>
                      <a:pt x="576"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3048;p46">
                <a:extLst>
                  <a:ext uri="{FF2B5EF4-FFF2-40B4-BE49-F238E27FC236}">
                    <a16:creationId xmlns:a16="http://schemas.microsoft.com/office/drawing/2014/main" id="{F0B57214-83E6-22C3-1652-64551BB5E424}"/>
                  </a:ext>
                </a:extLst>
              </p:cNvPr>
              <p:cNvSpPr/>
              <p:nvPr/>
            </p:nvSpPr>
            <p:spPr>
              <a:xfrm>
                <a:off x="2312850" y="2232250"/>
                <a:ext cx="4300" cy="38200"/>
              </a:xfrm>
              <a:custGeom>
                <a:avLst/>
                <a:gdLst/>
                <a:ahLst/>
                <a:cxnLst/>
                <a:rect l="l" t="t" r="r" b="b"/>
                <a:pathLst>
                  <a:path w="172" h="1528" extrusionOk="0">
                    <a:moveTo>
                      <a:pt x="0" y="0"/>
                    </a:moveTo>
                    <a:lnTo>
                      <a:pt x="0" y="1527"/>
                    </a:lnTo>
                    <a:lnTo>
                      <a:pt x="172" y="1527"/>
                    </a:lnTo>
                    <a:lnTo>
                      <a:pt x="172" y="0"/>
                    </a:ln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3049;p46">
                <a:extLst>
                  <a:ext uri="{FF2B5EF4-FFF2-40B4-BE49-F238E27FC236}">
                    <a16:creationId xmlns:a16="http://schemas.microsoft.com/office/drawing/2014/main" id="{9DC01890-6130-0F70-7652-951E40004D6F}"/>
                  </a:ext>
                </a:extLst>
              </p:cNvPr>
              <p:cNvSpPr/>
              <p:nvPr/>
            </p:nvSpPr>
            <p:spPr>
              <a:xfrm>
                <a:off x="2312850" y="2232250"/>
                <a:ext cx="2150" cy="38200"/>
              </a:xfrm>
              <a:custGeom>
                <a:avLst/>
                <a:gdLst/>
                <a:ahLst/>
                <a:cxnLst/>
                <a:rect l="l" t="t" r="r" b="b"/>
                <a:pathLst>
                  <a:path w="86" h="1528" extrusionOk="0">
                    <a:moveTo>
                      <a:pt x="0" y="0"/>
                    </a:moveTo>
                    <a:lnTo>
                      <a:pt x="0" y="1527"/>
                    </a:lnTo>
                    <a:lnTo>
                      <a:pt x="86" y="1527"/>
                    </a:lnTo>
                    <a:lnTo>
                      <a:pt x="86" y="0"/>
                    </a:ln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3050;p46">
                <a:extLst>
                  <a:ext uri="{FF2B5EF4-FFF2-40B4-BE49-F238E27FC236}">
                    <a16:creationId xmlns:a16="http://schemas.microsoft.com/office/drawing/2014/main" id="{B6258EA1-D7C9-E1A1-A1E4-07257977B815}"/>
                  </a:ext>
                </a:extLst>
              </p:cNvPr>
              <p:cNvSpPr/>
              <p:nvPr/>
            </p:nvSpPr>
            <p:spPr>
              <a:xfrm>
                <a:off x="2312400" y="2232025"/>
                <a:ext cx="2600" cy="1100"/>
              </a:xfrm>
              <a:custGeom>
                <a:avLst/>
                <a:gdLst/>
                <a:ahLst/>
                <a:cxnLst/>
                <a:rect l="l" t="t" r="r" b="b"/>
                <a:pathLst>
                  <a:path w="104" h="44" extrusionOk="0">
                    <a:moveTo>
                      <a:pt x="1" y="1"/>
                    </a:moveTo>
                    <a:lnTo>
                      <a:pt x="1" y="44"/>
                    </a:lnTo>
                    <a:lnTo>
                      <a:pt x="104" y="44"/>
                    </a:lnTo>
                    <a:lnTo>
                      <a:pt x="104"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3051;p46">
                <a:extLst>
                  <a:ext uri="{FF2B5EF4-FFF2-40B4-BE49-F238E27FC236}">
                    <a16:creationId xmlns:a16="http://schemas.microsoft.com/office/drawing/2014/main" id="{95D5A56A-5FD6-7DCA-881A-C1D13368A5D6}"/>
                  </a:ext>
                </a:extLst>
              </p:cNvPr>
              <p:cNvSpPr/>
              <p:nvPr/>
            </p:nvSpPr>
            <p:spPr>
              <a:xfrm>
                <a:off x="2312400" y="2236975"/>
                <a:ext cx="2600" cy="1075"/>
              </a:xfrm>
              <a:custGeom>
                <a:avLst/>
                <a:gdLst/>
                <a:ahLst/>
                <a:cxnLst/>
                <a:rect l="l" t="t" r="r" b="b"/>
                <a:pathLst>
                  <a:path w="104" h="43" extrusionOk="0">
                    <a:moveTo>
                      <a:pt x="1" y="0"/>
                    </a:moveTo>
                    <a:lnTo>
                      <a:pt x="1" y="43"/>
                    </a:lnTo>
                    <a:lnTo>
                      <a:pt x="104" y="43"/>
                    </a:lnTo>
                    <a:lnTo>
                      <a:pt x="104"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3052;p46">
                <a:extLst>
                  <a:ext uri="{FF2B5EF4-FFF2-40B4-BE49-F238E27FC236}">
                    <a16:creationId xmlns:a16="http://schemas.microsoft.com/office/drawing/2014/main" id="{BAA0760F-8481-89FF-B5FB-D73A70EE60D6}"/>
                  </a:ext>
                </a:extLst>
              </p:cNvPr>
              <p:cNvSpPr/>
              <p:nvPr/>
            </p:nvSpPr>
            <p:spPr>
              <a:xfrm>
                <a:off x="2312400" y="2241675"/>
                <a:ext cx="2600" cy="1100"/>
              </a:xfrm>
              <a:custGeom>
                <a:avLst/>
                <a:gdLst/>
                <a:ahLst/>
                <a:cxnLst/>
                <a:rect l="l" t="t" r="r" b="b"/>
                <a:pathLst>
                  <a:path w="104" h="44" extrusionOk="0">
                    <a:moveTo>
                      <a:pt x="1" y="1"/>
                    </a:moveTo>
                    <a:lnTo>
                      <a:pt x="1" y="44"/>
                    </a:lnTo>
                    <a:lnTo>
                      <a:pt x="104" y="44"/>
                    </a:lnTo>
                    <a:lnTo>
                      <a:pt x="104"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3053;p46">
                <a:extLst>
                  <a:ext uri="{FF2B5EF4-FFF2-40B4-BE49-F238E27FC236}">
                    <a16:creationId xmlns:a16="http://schemas.microsoft.com/office/drawing/2014/main" id="{6142A680-A1D1-5EFE-FB02-6CE44F2D95D8}"/>
                  </a:ext>
                </a:extLst>
              </p:cNvPr>
              <p:cNvSpPr/>
              <p:nvPr/>
            </p:nvSpPr>
            <p:spPr>
              <a:xfrm>
                <a:off x="2312400" y="2246625"/>
                <a:ext cx="2600" cy="1075"/>
              </a:xfrm>
              <a:custGeom>
                <a:avLst/>
                <a:gdLst/>
                <a:ahLst/>
                <a:cxnLst/>
                <a:rect l="l" t="t" r="r" b="b"/>
                <a:pathLst>
                  <a:path w="104" h="43" extrusionOk="0">
                    <a:moveTo>
                      <a:pt x="1" y="0"/>
                    </a:moveTo>
                    <a:lnTo>
                      <a:pt x="1" y="43"/>
                    </a:lnTo>
                    <a:lnTo>
                      <a:pt x="104" y="43"/>
                    </a:lnTo>
                    <a:lnTo>
                      <a:pt x="104"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3054;p46">
                <a:extLst>
                  <a:ext uri="{FF2B5EF4-FFF2-40B4-BE49-F238E27FC236}">
                    <a16:creationId xmlns:a16="http://schemas.microsoft.com/office/drawing/2014/main" id="{F78EADAD-0FB1-39E7-1110-096DED2266B1}"/>
                  </a:ext>
                </a:extLst>
              </p:cNvPr>
              <p:cNvSpPr/>
              <p:nvPr/>
            </p:nvSpPr>
            <p:spPr>
              <a:xfrm>
                <a:off x="2312400" y="2251125"/>
                <a:ext cx="2600" cy="1100"/>
              </a:xfrm>
              <a:custGeom>
                <a:avLst/>
                <a:gdLst/>
                <a:ahLst/>
                <a:cxnLst/>
                <a:rect l="l" t="t" r="r" b="b"/>
                <a:pathLst>
                  <a:path w="104" h="44" extrusionOk="0">
                    <a:moveTo>
                      <a:pt x="1" y="0"/>
                    </a:moveTo>
                    <a:lnTo>
                      <a:pt x="1" y="43"/>
                    </a:lnTo>
                    <a:lnTo>
                      <a:pt x="104" y="43"/>
                    </a:lnTo>
                    <a:lnTo>
                      <a:pt x="104"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3055;p46">
                <a:extLst>
                  <a:ext uri="{FF2B5EF4-FFF2-40B4-BE49-F238E27FC236}">
                    <a16:creationId xmlns:a16="http://schemas.microsoft.com/office/drawing/2014/main" id="{4DAFA096-B897-E073-BF54-B706BE95A157}"/>
                  </a:ext>
                </a:extLst>
              </p:cNvPr>
              <p:cNvSpPr/>
              <p:nvPr/>
            </p:nvSpPr>
            <p:spPr>
              <a:xfrm>
                <a:off x="2312400" y="2255850"/>
                <a:ext cx="2600" cy="1075"/>
              </a:xfrm>
              <a:custGeom>
                <a:avLst/>
                <a:gdLst/>
                <a:ahLst/>
                <a:cxnLst/>
                <a:rect l="l" t="t" r="r" b="b"/>
                <a:pathLst>
                  <a:path w="104" h="43" extrusionOk="0">
                    <a:moveTo>
                      <a:pt x="1" y="0"/>
                    </a:moveTo>
                    <a:lnTo>
                      <a:pt x="1" y="43"/>
                    </a:lnTo>
                    <a:lnTo>
                      <a:pt x="104" y="43"/>
                    </a:lnTo>
                    <a:lnTo>
                      <a:pt x="104"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3056;p46">
                <a:extLst>
                  <a:ext uri="{FF2B5EF4-FFF2-40B4-BE49-F238E27FC236}">
                    <a16:creationId xmlns:a16="http://schemas.microsoft.com/office/drawing/2014/main" id="{A86775F5-F153-7DDB-DD02-477CB9EE80E9}"/>
                  </a:ext>
                </a:extLst>
              </p:cNvPr>
              <p:cNvSpPr/>
              <p:nvPr/>
            </p:nvSpPr>
            <p:spPr>
              <a:xfrm>
                <a:off x="2312400" y="2260775"/>
                <a:ext cx="2600" cy="1100"/>
              </a:xfrm>
              <a:custGeom>
                <a:avLst/>
                <a:gdLst/>
                <a:ahLst/>
                <a:cxnLst/>
                <a:rect l="l" t="t" r="r" b="b"/>
                <a:pathLst>
                  <a:path w="104" h="44" extrusionOk="0">
                    <a:moveTo>
                      <a:pt x="1" y="0"/>
                    </a:moveTo>
                    <a:lnTo>
                      <a:pt x="1" y="43"/>
                    </a:lnTo>
                    <a:lnTo>
                      <a:pt x="104" y="43"/>
                    </a:lnTo>
                    <a:lnTo>
                      <a:pt x="104"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3057;p46">
                <a:extLst>
                  <a:ext uri="{FF2B5EF4-FFF2-40B4-BE49-F238E27FC236}">
                    <a16:creationId xmlns:a16="http://schemas.microsoft.com/office/drawing/2014/main" id="{43551505-1347-0296-2743-544F2E91F273}"/>
                  </a:ext>
                </a:extLst>
              </p:cNvPr>
              <p:cNvSpPr/>
              <p:nvPr/>
            </p:nvSpPr>
            <p:spPr>
              <a:xfrm>
                <a:off x="2312400" y="2265275"/>
                <a:ext cx="2600" cy="1100"/>
              </a:xfrm>
              <a:custGeom>
                <a:avLst/>
                <a:gdLst/>
                <a:ahLst/>
                <a:cxnLst/>
                <a:rect l="l" t="t" r="r" b="b"/>
                <a:pathLst>
                  <a:path w="104" h="44" extrusionOk="0">
                    <a:moveTo>
                      <a:pt x="1" y="1"/>
                    </a:moveTo>
                    <a:lnTo>
                      <a:pt x="1" y="43"/>
                    </a:lnTo>
                    <a:lnTo>
                      <a:pt x="104" y="43"/>
                    </a:lnTo>
                    <a:lnTo>
                      <a:pt x="104"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3058;p46">
                <a:extLst>
                  <a:ext uri="{FF2B5EF4-FFF2-40B4-BE49-F238E27FC236}">
                    <a16:creationId xmlns:a16="http://schemas.microsoft.com/office/drawing/2014/main" id="{4CED4EBA-AE10-7D20-3A49-3296A8CC0E78}"/>
                  </a:ext>
                </a:extLst>
              </p:cNvPr>
              <p:cNvSpPr/>
              <p:nvPr/>
            </p:nvSpPr>
            <p:spPr>
              <a:xfrm>
                <a:off x="2312400" y="2270200"/>
                <a:ext cx="2600" cy="1100"/>
              </a:xfrm>
              <a:custGeom>
                <a:avLst/>
                <a:gdLst/>
                <a:ahLst/>
                <a:cxnLst/>
                <a:rect l="l" t="t" r="r" b="b"/>
                <a:pathLst>
                  <a:path w="104" h="44" extrusionOk="0">
                    <a:moveTo>
                      <a:pt x="1" y="1"/>
                    </a:moveTo>
                    <a:lnTo>
                      <a:pt x="1" y="44"/>
                    </a:lnTo>
                    <a:lnTo>
                      <a:pt x="104" y="44"/>
                    </a:lnTo>
                    <a:lnTo>
                      <a:pt x="104"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3059;p46">
                <a:extLst>
                  <a:ext uri="{FF2B5EF4-FFF2-40B4-BE49-F238E27FC236}">
                    <a16:creationId xmlns:a16="http://schemas.microsoft.com/office/drawing/2014/main" id="{FE802F71-0CE4-E5F4-D66E-88C4B6C94470}"/>
                  </a:ext>
                </a:extLst>
              </p:cNvPr>
              <p:cNvSpPr/>
              <p:nvPr/>
            </p:nvSpPr>
            <p:spPr>
              <a:xfrm>
                <a:off x="2312850" y="2270425"/>
                <a:ext cx="4300" cy="38000"/>
              </a:xfrm>
              <a:custGeom>
                <a:avLst/>
                <a:gdLst/>
                <a:ahLst/>
                <a:cxnLst/>
                <a:rect l="l" t="t" r="r" b="b"/>
                <a:pathLst>
                  <a:path w="172" h="1520" extrusionOk="0">
                    <a:moveTo>
                      <a:pt x="0" y="0"/>
                    </a:moveTo>
                    <a:lnTo>
                      <a:pt x="0" y="1519"/>
                    </a:lnTo>
                    <a:lnTo>
                      <a:pt x="172" y="1519"/>
                    </a:lnTo>
                    <a:lnTo>
                      <a:pt x="172" y="0"/>
                    </a:ln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3060;p46">
                <a:extLst>
                  <a:ext uri="{FF2B5EF4-FFF2-40B4-BE49-F238E27FC236}">
                    <a16:creationId xmlns:a16="http://schemas.microsoft.com/office/drawing/2014/main" id="{F0869A7A-655B-7C4A-2497-0600270EDB30}"/>
                  </a:ext>
                </a:extLst>
              </p:cNvPr>
              <p:cNvSpPr/>
              <p:nvPr/>
            </p:nvSpPr>
            <p:spPr>
              <a:xfrm>
                <a:off x="2312850" y="2270425"/>
                <a:ext cx="2150" cy="38000"/>
              </a:xfrm>
              <a:custGeom>
                <a:avLst/>
                <a:gdLst/>
                <a:ahLst/>
                <a:cxnLst/>
                <a:rect l="l" t="t" r="r" b="b"/>
                <a:pathLst>
                  <a:path w="86" h="1520" extrusionOk="0">
                    <a:moveTo>
                      <a:pt x="0" y="0"/>
                    </a:moveTo>
                    <a:lnTo>
                      <a:pt x="0" y="1519"/>
                    </a:lnTo>
                    <a:lnTo>
                      <a:pt x="86" y="1519"/>
                    </a:lnTo>
                    <a:lnTo>
                      <a:pt x="86" y="0"/>
                    </a:ln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3061;p46">
                <a:extLst>
                  <a:ext uri="{FF2B5EF4-FFF2-40B4-BE49-F238E27FC236}">
                    <a16:creationId xmlns:a16="http://schemas.microsoft.com/office/drawing/2014/main" id="{99165F85-1731-F1B3-895C-DC09F4D7FA27}"/>
                  </a:ext>
                </a:extLst>
              </p:cNvPr>
              <p:cNvSpPr/>
              <p:nvPr/>
            </p:nvSpPr>
            <p:spPr>
              <a:xfrm>
                <a:off x="2312400" y="2270200"/>
                <a:ext cx="5400" cy="1100"/>
              </a:xfrm>
              <a:custGeom>
                <a:avLst/>
                <a:gdLst/>
                <a:ahLst/>
                <a:cxnLst/>
                <a:rect l="l" t="t" r="r" b="b"/>
                <a:pathLst>
                  <a:path w="216" h="44" extrusionOk="0">
                    <a:moveTo>
                      <a:pt x="1" y="1"/>
                    </a:moveTo>
                    <a:lnTo>
                      <a:pt x="1" y="44"/>
                    </a:lnTo>
                    <a:lnTo>
                      <a:pt x="215" y="44"/>
                    </a:lnTo>
                    <a:lnTo>
                      <a:pt x="215"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3062;p46">
                <a:extLst>
                  <a:ext uri="{FF2B5EF4-FFF2-40B4-BE49-F238E27FC236}">
                    <a16:creationId xmlns:a16="http://schemas.microsoft.com/office/drawing/2014/main" id="{B19F7AA3-55C6-E35E-29C2-A38DB09455BF}"/>
                  </a:ext>
                </a:extLst>
              </p:cNvPr>
              <p:cNvSpPr/>
              <p:nvPr/>
            </p:nvSpPr>
            <p:spPr>
              <a:xfrm>
                <a:off x="2312400" y="2274925"/>
                <a:ext cx="5400" cy="1100"/>
              </a:xfrm>
              <a:custGeom>
                <a:avLst/>
                <a:gdLst/>
                <a:ahLst/>
                <a:cxnLst/>
                <a:rect l="l" t="t" r="r" b="b"/>
                <a:pathLst>
                  <a:path w="216" h="44" extrusionOk="0">
                    <a:moveTo>
                      <a:pt x="1" y="1"/>
                    </a:moveTo>
                    <a:lnTo>
                      <a:pt x="1" y="44"/>
                    </a:lnTo>
                    <a:lnTo>
                      <a:pt x="215" y="44"/>
                    </a:lnTo>
                    <a:lnTo>
                      <a:pt x="215"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3063;p46">
                <a:extLst>
                  <a:ext uri="{FF2B5EF4-FFF2-40B4-BE49-F238E27FC236}">
                    <a16:creationId xmlns:a16="http://schemas.microsoft.com/office/drawing/2014/main" id="{DF31E1C3-82AC-32AA-2C7F-EDBC20A3B46D}"/>
                  </a:ext>
                </a:extLst>
              </p:cNvPr>
              <p:cNvSpPr/>
              <p:nvPr/>
            </p:nvSpPr>
            <p:spPr>
              <a:xfrm>
                <a:off x="2312400" y="2279850"/>
                <a:ext cx="5400" cy="1100"/>
              </a:xfrm>
              <a:custGeom>
                <a:avLst/>
                <a:gdLst/>
                <a:ahLst/>
                <a:cxnLst/>
                <a:rect l="l" t="t" r="r" b="b"/>
                <a:pathLst>
                  <a:path w="216" h="44" extrusionOk="0">
                    <a:moveTo>
                      <a:pt x="1" y="1"/>
                    </a:moveTo>
                    <a:lnTo>
                      <a:pt x="1" y="44"/>
                    </a:lnTo>
                    <a:lnTo>
                      <a:pt x="215" y="44"/>
                    </a:lnTo>
                    <a:lnTo>
                      <a:pt x="215"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3064;p46">
                <a:extLst>
                  <a:ext uri="{FF2B5EF4-FFF2-40B4-BE49-F238E27FC236}">
                    <a16:creationId xmlns:a16="http://schemas.microsoft.com/office/drawing/2014/main" id="{3C05CE13-CF0D-8620-6303-9877FB70A222}"/>
                  </a:ext>
                </a:extLst>
              </p:cNvPr>
              <p:cNvSpPr/>
              <p:nvPr/>
            </p:nvSpPr>
            <p:spPr>
              <a:xfrm>
                <a:off x="2312400" y="2284575"/>
                <a:ext cx="5400" cy="1100"/>
              </a:xfrm>
              <a:custGeom>
                <a:avLst/>
                <a:gdLst/>
                <a:ahLst/>
                <a:cxnLst/>
                <a:rect l="l" t="t" r="r" b="b"/>
                <a:pathLst>
                  <a:path w="216" h="44" extrusionOk="0">
                    <a:moveTo>
                      <a:pt x="1" y="1"/>
                    </a:moveTo>
                    <a:lnTo>
                      <a:pt x="1" y="44"/>
                    </a:lnTo>
                    <a:lnTo>
                      <a:pt x="215" y="44"/>
                    </a:lnTo>
                    <a:lnTo>
                      <a:pt x="215"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3065;p46">
                <a:extLst>
                  <a:ext uri="{FF2B5EF4-FFF2-40B4-BE49-F238E27FC236}">
                    <a16:creationId xmlns:a16="http://schemas.microsoft.com/office/drawing/2014/main" id="{F2DCF8F6-FEA3-BDCA-2A3B-3CFD8185527B}"/>
                  </a:ext>
                </a:extLst>
              </p:cNvPr>
              <p:cNvSpPr/>
              <p:nvPr/>
            </p:nvSpPr>
            <p:spPr>
              <a:xfrm>
                <a:off x="2312400" y="2289300"/>
                <a:ext cx="5400" cy="1100"/>
              </a:xfrm>
              <a:custGeom>
                <a:avLst/>
                <a:gdLst/>
                <a:ahLst/>
                <a:cxnLst/>
                <a:rect l="l" t="t" r="r" b="b"/>
                <a:pathLst>
                  <a:path w="216" h="44" extrusionOk="0">
                    <a:moveTo>
                      <a:pt x="1" y="0"/>
                    </a:moveTo>
                    <a:lnTo>
                      <a:pt x="1" y="43"/>
                    </a:lnTo>
                    <a:lnTo>
                      <a:pt x="215" y="43"/>
                    </a:lnTo>
                    <a:lnTo>
                      <a:pt x="215"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3066;p46">
                <a:extLst>
                  <a:ext uri="{FF2B5EF4-FFF2-40B4-BE49-F238E27FC236}">
                    <a16:creationId xmlns:a16="http://schemas.microsoft.com/office/drawing/2014/main" id="{479713E9-6B7F-C566-8897-78C1F2FAFC85}"/>
                  </a:ext>
                </a:extLst>
              </p:cNvPr>
              <p:cNvSpPr/>
              <p:nvPr/>
            </p:nvSpPr>
            <p:spPr>
              <a:xfrm>
                <a:off x="2312400" y="2294025"/>
                <a:ext cx="5400" cy="1100"/>
              </a:xfrm>
              <a:custGeom>
                <a:avLst/>
                <a:gdLst/>
                <a:ahLst/>
                <a:cxnLst/>
                <a:rect l="l" t="t" r="r" b="b"/>
                <a:pathLst>
                  <a:path w="216" h="44" extrusionOk="0">
                    <a:moveTo>
                      <a:pt x="1" y="0"/>
                    </a:moveTo>
                    <a:lnTo>
                      <a:pt x="1" y="43"/>
                    </a:lnTo>
                    <a:lnTo>
                      <a:pt x="215" y="43"/>
                    </a:lnTo>
                    <a:lnTo>
                      <a:pt x="215"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3067;p46">
                <a:extLst>
                  <a:ext uri="{FF2B5EF4-FFF2-40B4-BE49-F238E27FC236}">
                    <a16:creationId xmlns:a16="http://schemas.microsoft.com/office/drawing/2014/main" id="{D4B7D3F9-1298-840F-E1E6-6BE6EDD24396}"/>
                  </a:ext>
                </a:extLst>
              </p:cNvPr>
              <p:cNvSpPr/>
              <p:nvPr/>
            </p:nvSpPr>
            <p:spPr>
              <a:xfrm>
                <a:off x="2312400" y="2298725"/>
                <a:ext cx="5400" cy="1100"/>
              </a:xfrm>
              <a:custGeom>
                <a:avLst/>
                <a:gdLst/>
                <a:ahLst/>
                <a:cxnLst/>
                <a:rect l="l" t="t" r="r" b="b"/>
                <a:pathLst>
                  <a:path w="216" h="44" extrusionOk="0">
                    <a:moveTo>
                      <a:pt x="1" y="1"/>
                    </a:moveTo>
                    <a:lnTo>
                      <a:pt x="1" y="44"/>
                    </a:lnTo>
                    <a:lnTo>
                      <a:pt x="215" y="44"/>
                    </a:lnTo>
                    <a:lnTo>
                      <a:pt x="215"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3068;p46">
                <a:extLst>
                  <a:ext uri="{FF2B5EF4-FFF2-40B4-BE49-F238E27FC236}">
                    <a16:creationId xmlns:a16="http://schemas.microsoft.com/office/drawing/2014/main" id="{01DBC1F8-5F90-FD33-3944-99E971955659}"/>
                  </a:ext>
                </a:extLst>
              </p:cNvPr>
              <p:cNvSpPr/>
              <p:nvPr/>
            </p:nvSpPr>
            <p:spPr>
              <a:xfrm>
                <a:off x="2312400" y="2303450"/>
                <a:ext cx="5400" cy="1100"/>
              </a:xfrm>
              <a:custGeom>
                <a:avLst/>
                <a:gdLst/>
                <a:ahLst/>
                <a:cxnLst/>
                <a:rect l="l" t="t" r="r" b="b"/>
                <a:pathLst>
                  <a:path w="216" h="44" extrusionOk="0">
                    <a:moveTo>
                      <a:pt x="1" y="1"/>
                    </a:moveTo>
                    <a:lnTo>
                      <a:pt x="1" y="44"/>
                    </a:lnTo>
                    <a:lnTo>
                      <a:pt x="215" y="44"/>
                    </a:lnTo>
                    <a:lnTo>
                      <a:pt x="215"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3069;p46">
                <a:extLst>
                  <a:ext uri="{FF2B5EF4-FFF2-40B4-BE49-F238E27FC236}">
                    <a16:creationId xmlns:a16="http://schemas.microsoft.com/office/drawing/2014/main" id="{DFBB481E-8F7C-9161-DE3E-2E3423EC6505}"/>
                  </a:ext>
                </a:extLst>
              </p:cNvPr>
              <p:cNvSpPr/>
              <p:nvPr/>
            </p:nvSpPr>
            <p:spPr>
              <a:xfrm>
                <a:off x="2312400" y="2308175"/>
                <a:ext cx="5400" cy="1100"/>
              </a:xfrm>
              <a:custGeom>
                <a:avLst/>
                <a:gdLst/>
                <a:ahLst/>
                <a:cxnLst/>
                <a:rect l="l" t="t" r="r" b="b"/>
                <a:pathLst>
                  <a:path w="216" h="44" extrusionOk="0">
                    <a:moveTo>
                      <a:pt x="1" y="0"/>
                    </a:moveTo>
                    <a:lnTo>
                      <a:pt x="1" y="43"/>
                    </a:lnTo>
                    <a:lnTo>
                      <a:pt x="215" y="43"/>
                    </a:lnTo>
                    <a:lnTo>
                      <a:pt x="215"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3070;p46">
                <a:extLst>
                  <a:ext uri="{FF2B5EF4-FFF2-40B4-BE49-F238E27FC236}">
                    <a16:creationId xmlns:a16="http://schemas.microsoft.com/office/drawing/2014/main" id="{FB68C18E-BB6B-D377-845A-5467F72498C9}"/>
                  </a:ext>
                </a:extLst>
              </p:cNvPr>
              <p:cNvSpPr/>
              <p:nvPr/>
            </p:nvSpPr>
            <p:spPr>
              <a:xfrm>
                <a:off x="2312400" y="2232025"/>
                <a:ext cx="5400" cy="1100"/>
              </a:xfrm>
              <a:custGeom>
                <a:avLst/>
                <a:gdLst/>
                <a:ahLst/>
                <a:cxnLst/>
                <a:rect l="l" t="t" r="r" b="b"/>
                <a:pathLst>
                  <a:path w="216" h="44" extrusionOk="0">
                    <a:moveTo>
                      <a:pt x="1" y="1"/>
                    </a:moveTo>
                    <a:lnTo>
                      <a:pt x="1" y="44"/>
                    </a:lnTo>
                    <a:lnTo>
                      <a:pt x="215" y="44"/>
                    </a:lnTo>
                    <a:lnTo>
                      <a:pt x="215"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3071;p46">
                <a:extLst>
                  <a:ext uri="{FF2B5EF4-FFF2-40B4-BE49-F238E27FC236}">
                    <a16:creationId xmlns:a16="http://schemas.microsoft.com/office/drawing/2014/main" id="{96C9D2D2-C148-827C-AB18-82514950BF0D}"/>
                  </a:ext>
                </a:extLst>
              </p:cNvPr>
              <p:cNvSpPr/>
              <p:nvPr/>
            </p:nvSpPr>
            <p:spPr>
              <a:xfrm>
                <a:off x="2312400" y="2236975"/>
                <a:ext cx="5400" cy="1075"/>
              </a:xfrm>
              <a:custGeom>
                <a:avLst/>
                <a:gdLst/>
                <a:ahLst/>
                <a:cxnLst/>
                <a:rect l="l" t="t" r="r" b="b"/>
                <a:pathLst>
                  <a:path w="216" h="43" extrusionOk="0">
                    <a:moveTo>
                      <a:pt x="1" y="0"/>
                    </a:moveTo>
                    <a:lnTo>
                      <a:pt x="1" y="43"/>
                    </a:lnTo>
                    <a:lnTo>
                      <a:pt x="215" y="43"/>
                    </a:lnTo>
                    <a:lnTo>
                      <a:pt x="215"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3072;p46">
                <a:extLst>
                  <a:ext uri="{FF2B5EF4-FFF2-40B4-BE49-F238E27FC236}">
                    <a16:creationId xmlns:a16="http://schemas.microsoft.com/office/drawing/2014/main" id="{7687A545-F444-4127-4961-7B03A79F5100}"/>
                  </a:ext>
                </a:extLst>
              </p:cNvPr>
              <p:cNvSpPr/>
              <p:nvPr/>
            </p:nvSpPr>
            <p:spPr>
              <a:xfrm>
                <a:off x="2312400" y="2241675"/>
                <a:ext cx="5400" cy="1100"/>
              </a:xfrm>
              <a:custGeom>
                <a:avLst/>
                <a:gdLst/>
                <a:ahLst/>
                <a:cxnLst/>
                <a:rect l="l" t="t" r="r" b="b"/>
                <a:pathLst>
                  <a:path w="216" h="44" extrusionOk="0">
                    <a:moveTo>
                      <a:pt x="1" y="1"/>
                    </a:moveTo>
                    <a:lnTo>
                      <a:pt x="1" y="44"/>
                    </a:lnTo>
                    <a:lnTo>
                      <a:pt x="215" y="44"/>
                    </a:lnTo>
                    <a:lnTo>
                      <a:pt x="215"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3073;p46">
                <a:extLst>
                  <a:ext uri="{FF2B5EF4-FFF2-40B4-BE49-F238E27FC236}">
                    <a16:creationId xmlns:a16="http://schemas.microsoft.com/office/drawing/2014/main" id="{209B175C-D63A-7596-82AD-C25648A3BF58}"/>
                  </a:ext>
                </a:extLst>
              </p:cNvPr>
              <p:cNvSpPr/>
              <p:nvPr/>
            </p:nvSpPr>
            <p:spPr>
              <a:xfrm>
                <a:off x="2312400" y="2246625"/>
                <a:ext cx="5400" cy="1075"/>
              </a:xfrm>
              <a:custGeom>
                <a:avLst/>
                <a:gdLst/>
                <a:ahLst/>
                <a:cxnLst/>
                <a:rect l="l" t="t" r="r" b="b"/>
                <a:pathLst>
                  <a:path w="216" h="43" extrusionOk="0">
                    <a:moveTo>
                      <a:pt x="1" y="0"/>
                    </a:moveTo>
                    <a:lnTo>
                      <a:pt x="1" y="43"/>
                    </a:lnTo>
                    <a:lnTo>
                      <a:pt x="215" y="43"/>
                    </a:lnTo>
                    <a:lnTo>
                      <a:pt x="215"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3074;p46">
                <a:extLst>
                  <a:ext uri="{FF2B5EF4-FFF2-40B4-BE49-F238E27FC236}">
                    <a16:creationId xmlns:a16="http://schemas.microsoft.com/office/drawing/2014/main" id="{BB577211-C5BC-833C-7182-37F1AD121FB0}"/>
                  </a:ext>
                </a:extLst>
              </p:cNvPr>
              <p:cNvSpPr/>
              <p:nvPr/>
            </p:nvSpPr>
            <p:spPr>
              <a:xfrm>
                <a:off x="2312400" y="2251125"/>
                <a:ext cx="5400" cy="1100"/>
              </a:xfrm>
              <a:custGeom>
                <a:avLst/>
                <a:gdLst/>
                <a:ahLst/>
                <a:cxnLst/>
                <a:rect l="l" t="t" r="r" b="b"/>
                <a:pathLst>
                  <a:path w="216" h="44" extrusionOk="0">
                    <a:moveTo>
                      <a:pt x="1" y="0"/>
                    </a:moveTo>
                    <a:lnTo>
                      <a:pt x="1" y="43"/>
                    </a:lnTo>
                    <a:lnTo>
                      <a:pt x="215" y="43"/>
                    </a:lnTo>
                    <a:lnTo>
                      <a:pt x="215"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3075;p46">
                <a:extLst>
                  <a:ext uri="{FF2B5EF4-FFF2-40B4-BE49-F238E27FC236}">
                    <a16:creationId xmlns:a16="http://schemas.microsoft.com/office/drawing/2014/main" id="{C4A9E84C-D99F-374C-0E16-9D3FB0DA5C3D}"/>
                  </a:ext>
                </a:extLst>
              </p:cNvPr>
              <p:cNvSpPr/>
              <p:nvPr/>
            </p:nvSpPr>
            <p:spPr>
              <a:xfrm>
                <a:off x="2312400" y="2255850"/>
                <a:ext cx="5400" cy="1075"/>
              </a:xfrm>
              <a:custGeom>
                <a:avLst/>
                <a:gdLst/>
                <a:ahLst/>
                <a:cxnLst/>
                <a:rect l="l" t="t" r="r" b="b"/>
                <a:pathLst>
                  <a:path w="216" h="43" extrusionOk="0">
                    <a:moveTo>
                      <a:pt x="1" y="0"/>
                    </a:moveTo>
                    <a:lnTo>
                      <a:pt x="1" y="43"/>
                    </a:lnTo>
                    <a:lnTo>
                      <a:pt x="215" y="43"/>
                    </a:lnTo>
                    <a:lnTo>
                      <a:pt x="215"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3076;p46">
                <a:extLst>
                  <a:ext uri="{FF2B5EF4-FFF2-40B4-BE49-F238E27FC236}">
                    <a16:creationId xmlns:a16="http://schemas.microsoft.com/office/drawing/2014/main" id="{C5BCC768-8D33-6AEA-1734-4184DB04382E}"/>
                  </a:ext>
                </a:extLst>
              </p:cNvPr>
              <p:cNvSpPr/>
              <p:nvPr/>
            </p:nvSpPr>
            <p:spPr>
              <a:xfrm>
                <a:off x="2312400" y="2260775"/>
                <a:ext cx="5400" cy="1100"/>
              </a:xfrm>
              <a:custGeom>
                <a:avLst/>
                <a:gdLst/>
                <a:ahLst/>
                <a:cxnLst/>
                <a:rect l="l" t="t" r="r" b="b"/>
                <a:pathLst>
                  <a:path w="216" h="44" extrusionOk="0">
                    <a:moveTo>
                      <a:pt x="1" y="0"/>
                    </a:moveTo>
                    <a:lnTo>
                      <a:pt x="1" y="43"/>
                    </a:lnTo>
                    <a:lnTo>
                      <a:pt x="215" y="43"/>
                    </a:lnTo>
                    <a:lnTo>
                      <a:pt x="215"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3077;p46">
                <a:extLst>
                  <a:ext uri="{FF2B5EF4-FFF2-40B4-BE49-F238E27FC236}">
                    <a16:creationId xmlns:a16="http://schemas.microsoft.com/office/drawing/2014/main" id="{77095858-0B1F-BF2A-DDFC-B6058BCA6EE8}"/>
                  </a:ext>
                </a:extLst>
              </p:cNvPr>
              <p:cNvSpPr/>
              <p:nvPr/>
            </p:nvSpPr>
            <p:spPr>
              <a:xfrm>
                <a:off x="2312400" y="2265275"/>
                <a:ext cx="5400" cy="1100"/>
              </a:xfrm>
              <a:custGeom>
                <a:avLst/>
                <a:gdLst/>
                <a:ahLst/>
                <a:cxnLst/>
                <a:rect l="l" t="t" r="r" b="b"/>
                <a:pathLst>
                  <a:path w="216" h="44" extrusionOk="0">
                    <a:moveTo>
                      <a:pt x="1" y="1"/>
                    </a:moveTo>
                    <a:lnTo>
                      <a:pt x="1" y="43"/>
                    </a:lnTo>
                    <a:lnTo>
                      <a:pt x="215" y="43"/>
                    </a:lnTo>
                    <a:lnTo>
                      <a:pt x="215"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3078;p46">
                <a:extLst>
                  <a:ext uri="{FF2B5EF4-FFF2-40B4-BE49-F238E27FC236}">
                    <a16:creationId xmlns:a16="http://schemas.microsoft.com/office/drawing/2014/main" id="{60946A95-FC0E-F3A3-A030-3FF7B607677E}"/>
                  </a:ext>
                </a:extLst>
              </p:cNvPr>
              <p:cNvSpPr/>
              <p:nvPr/>
            </p:nvSpPr>
            <p:spPr>
              <a:xfrm>
                <a:off x="2312400" y="2270200"/>
                <a:ext cx="5400" cy="1100"/>
              </a:xfrm>
              <a:custGeom>
                <a:avLst/>
                <a:gdLst/>
                <a:ahLst/>
                <a:cxnLst/>
                <a:rect l="l" t="t" r="r" b="b"/>
                <a:pathLst>
                  <a:path w="216" h="44" extrusionOk="0">
                    <a:moveTo>
                      <a:pt x="1" y="1"/>
                    </a:moveTo>
                    <a:lnTo>
                      <a:pt x="1" y="44"/>
                    </a:lnTo>
                    <a:lnTo>
                      <a:pt x="215" y="44"/>
                    </a:lnTo>
                    <a:lnTo>
                      <a:pt x="215"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3079;p46">
                <a:extLst>
                  <a:ext uri="{FF2B5EF4-FFF2-40B4-BE49-F238E27FC236}">
                    <a16:creationId xmlns:a16="http://schemas.microsoft.com/office/drawing/2014/main" id="{F0857A7E-F926-E802-0EE7-02ADBB89618B}"/>
                  </a:ext>
                </a:extLst>
              </p:cNvPr>
              <p:cNvSpPr/>
              <p:nvPr/>
            </p:nvSpPr>
            <p:spPr>
              <a:xfrm>
                <a:off x="2312400" y="2270200"/>
                <a:ext cx="5400" cy="1100"/>
              </a:xfrm>
              <a:custGeom>
                <a:avLst/>
                <a:gdLst/>
                <a:ahLst/>
                <a:cxnLst/>
                <a:rect l="l" t="t" r="r" b="b"/>
                <a:pathLst>
                  <a:path w="216" h="44" extrusionOk="0">
                    <a:moveTo>
                      <a:pt x="1" y="1"/>
                    </a:moveTo>
                    <a:lnTo>
                      <a:pt x="1" y="44"/>
                    </a:lnTo>
                    <a:lnTo>
                      <a:pt x="215" y="44"/>
                    </a:lnTo>
                    <a:lnTo>
                      <a:pt x="215"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3080;p46">
                <a:extLst>
                  <a:ext uri="{FF2B5EF4-FFF2-40B4-BE49-F238E27FC236}">
                    <a16:creationId xmlns:a16="http://schemas.microsoft.com/office/drawing/2014/main" id="{DB78797F-4FA6-90DE-2FEE-67B85247862B}"/>
                  </a:ext>
                </a:extLst>
              </p:cNvPr>
              <p:cNvSpPr/>
              <p:nvPr/>
            </p:nvSpPr>
            <p:spPr>
              <a:xfrm>
                <a:off x="2312400" y="2274925"/>
                <a:ext cx="5400" cy="1100"/>
              </a:xfrm>
              <a:custGeom>
                <a:avLst/>
                <a:gdLst/>
                <a:ahLst/>
                <a:cxnLst/>
                <a:rect l="l" t="t" r="r" b="b"/>
                <a:pathLst>
                  <a:path w="216" h="44" extrusionOk="0">
                    <a:moveTo>
                      <a:pt x="1" y="1"/>
                    </a:moveTo>
                    <a:lnTo>
                      <a:pt x="1" y="44"/>
                    </a:lnTo>
                    <a:lnTo>
                      <a:pt x="215" y="44"/>
                    </a:lnTo>
                    <a:lnTo>
                      <a:pt x="215"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3081;p46">
                <a:extLst>
                  <a:ext uri="{FF2B5EF4-FFF2-40B4-BE49-F238E27FC236}">
                    <a16:creationId xmlns:a16="http://schemas.microsoft.com/office/drawing/2014/main" id="{2051AD9D-5608-D600-5D02-8952A96204FE}"/>
                  </a:ext>
                </a:extLst>
              </p:cNvPr>
              <p:cNvSpPr/>
              <p:nvPr/>
            </p:nvSpPr>
            <p:spPr>
              <a:xfrm>
                <a:off x="2312400" y="2279850"/>
                <a:ext cx="5400" cy="1100"/>
              </a:xfrm>
              <a:custGeom>
                <a:avLst/>
                <a:gdLst/>
                <a:ahLst/>
                <a:cxnLst/>
                <a:rect l="l" t="t" r="r" b="b"/>
                <a:pathLst>
                  <a:path w="216" h="44" extrusionOk="0">
                    <a:moveTo>
                      <a:pt x="1" y="1"/>
                    </a:moveTo>
                    <a:lnTo>
                      <a:pt x="1" y="44"/>
                    </a:lnTo>
                    <a:lnTo>
                      <a:pt x="215" y="44"/>
                    </a:lnTo>
                    <a:lnTo>
                      <a:pt x="215"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3082;p46">
                <a:extLst>
                  <a:ext uri="{FF2B5EF4-FFF2-40B4-BE49-F238E27FC236}">
                    <a16:creationId xmlns:a16="http://schemas.microsoft.com/office/drawing/2014/main" id="{77EDD665-C408-C89D-61E7-237E3F84B6BA}"/>
                  </a:ext>
                </a:extLst>
              </p:cNvPr>
              <p:cNvSpPr/>
              <p:nvPr/>
            </p:nvSpPr>
            <p:spPr>
              <a:xfrm>
                <a:off x="2312400" y="2284575"/>
                <a:ext cx="5400" cy="1100"/>
              </a:xfrm>
              <a:custGeom>
                <a:avLst/>
                <a:gdLst/>
                <a:ahLst/>
                <a:cxnLst/>
                <a:rect l="l" t="t" r="r" b="b"/>
                <a:pathLst>
                  <a:path w="216" h="44" extrusionOk="0">
                    <a:moveTo>
                      <a:pt x="1" y="1"/>
                    </a:moveTo>
                    <a:lnTo>
                      <a:pt x="1" y="44"/>
                    </a:lnTo>
                    <a:lnTo>
                      <a:pt x="215" y="44"/>
                    </a:lnTo>
                    <a:lnTo>
                      <a:pt x="215"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3083;p46">
                <a:extLst>
                  <a:ext uri="{FF2B5EF4-FFF2-40B4-BE49-F238E27FC236}">
                    <a16:creationId xmlns:a16="http://schemas.microsoft.com/office/drawing/2014/main" id="{5029FD9A-C75E-03E4-4FDB-28139539A0F6}"/>
                  </a:ext>
                </a:extLst>
              </p:cNvPr>
              <p:cNvSpPr/>
              <p:nvPr/>
            </p:nvSpPr>
            <p:spPr>
              <a:xfrm>
                <a:off x="2312400" y="2289300"/>
                <a:ext cx="5400" cy="1100"/>
              </a:xfrm>
              <a:custGeom>
                <a:avLst/>
                <a:gdLst/>
                <a:ahLst/>
                <a:cxnLst/>
                <a:rect l="l" t="t" r="r" b="b"/>
                <a:pathLst>
                  <a:path w="216" h="44" extrusionOk="0">
                    <a:moveTo>
                      <a:pt x="1" y="0"/>
                    </a:moveTo>
                    <a:lnTo>
                      <a:pt x="1" y="43"/>
                    </a:lnTo>
                    <a:lnTo>
                      <a:pt x="215" y="43"/>
                    </a:lnTo>
                    <a:lnTo>
                      <a:pt x="215"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3084;p46">
                <a:extLst>
                  <a:ext uri="{FF2B5EF4-FFF2-40B4-BE49-F238E27FC236}">
                    <a16:creationId xmlns:a16="http://schemas.microsoft.com/office/drawing/2014/main" id="{B232615A-11DC-C2F2-892B-953C6F409782}"/>
                  </a:ext>
                </a:extLst>
              </p:cNvPr>
              <p:cNvSpPr/>
              <p:nvPr/>
            </p:nvSpPr>
            <p:spPr>
              <a:xfrm>
                <a:off x="2312400" y="2294025"/>
                <a:ext cx="5400" cy="1100"/>
              </a:xfrm>
              <a:custGeom>
                <a:avLst/>
                <a:gdLst/>
                <a:ahLst/>
                <a:cxnLst/>
                <a:rect l="l" t="t" r="r" b="b"/>
                <a:pathLst>
                  <a:path w="216" h="44" extrusionOk="0">
                    <a:moveTo>
                      <a:pt x="1" y="0"/>
                    </a:moveTo>
                    <a:lnTo>
                      <a:pt x="1" y="43"/>
                    </a:lnTo>
                    <a:lnTo>
                      <a:pt x="215" y="43"/>
                    </a:lnTo>
                    <a:lnTo>
                      <a:pt x="215"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3085;p46">
                <a:extLst>
                  <a:ext uri="{FF2B5EF4-FFF2-40B4-BE49-F238E27FC236}">
                    <a16:creationId xmlns:a16="http://schemas.microsoft.com/office/drawing/2014/main" id="{6FA4CF25-6729-B671-BFE6-672364D46DE3}"/>
                  </a:ext>
                </a:extLst>
              </p:cNvPr>
              <p:cNvSpPr/>
              <p:nvPr/>
            </p:nvSpPr>
            <p:spPr>
              <a:xfrm>
                <a:off x="2312400" y="2298725"/>
                <a:ext cx="5400" cy="1100"/>
              </a:xfrm>
              <a:custGeom>
                <a:avLst/>
                <a:gdLst/>
                <a:ahLst/>
                <a:cxnLst/>
                <a:rect l="l" t="t" r="r" b="b"/>
                <a:pathLst>
                  <a:path w="216" h="44" extrusionOk="0">
                    <a:moveTo>
                      <a:pt x="1" y="1"/>
                    </a:moveTo>
                    <a:lnTo>
                      <a:pt x="1" y="44"/>
                    </a:lnTo>
                    <a:lnTo>
                      <a:pt x="215" y="44"/>
                    </a:lnTo>
                    <a:lnTo>
                      <a:pt x="215"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3086;p46">
                <a:extLst>
                  <a:ext uri="{FF2B5EF4-FFF2-40B4-BE49-F238E27FC236}">
                    <a16:creationId xmlns:a16="http://schemas.microsoft.com/office/drawing/2014/main" id="{333F980A-6C8C-3749-31A0-50E5EE95A3D6}"/>
                  </a:ext>
                </a:extLst>
              </p:cNvPr>
              <p:cNvSpPr/>
              <p:nvPr/>
            </p:nvSpPr>
            <p:spPr>
              <a:xfrm>
                <a:off x="2312400" y="2303450"/>
                <a:ext cx="5400" cy="1100"/>
              </a:xfrm>
              <a:custGeom>
                <a:avLst/>
                <a:gdLst/>
                <a:ahLst/>
                <a:cxnLst/>
                <a:rect l="l" t="t" r="r" b="b"/>
                <a:pathLst>
                  <a:path w="216" h="44" extrusionOk="0">
                    <a:moveTo>
                      <a:pt x="1" y="1"/>
                    </a:moveTo>
                    <a:lnTo>
                      <a:pt x="1" y="44"/>
                    </a:lnTo>
                    <a:lnTo>
                      <a:pt x="215" y="44"/>
                    </a:lnTo>
                    <a:lnTo>
                      <a:pt x="215"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3087;p46">
                <a:extLst>
                  <a:ext uri="{FF2B5EF4-FFF2-40B4-BE49-F238E27FC236}">
                    <a16:creationId xmlns:a16="http://schemas.microsoft.com/office/drawing/2014/main" id="{3EA1CBC9-C2A0-8C86-4E0D-80B5F6DD9A62}"/>
                  </a:ext>
                </a:extLst>
              </p:cNvPr>
              <p:cNvSpPr/>
              <p:nvPr/>
            </p:nvSpPr>
            <p:spPr>
              <a:xfrm>
                <a:off x="2312400" y="2308175"/>
                <a:ext cx="5400" cy="1100"/>
              </a:xfrm>
              <a:custGeom>
                <a:avLst/>
                <a:gdLst/>
                <a:ahLst/>
                <a:cxnLst/>
                <a:rect l="l" t="t" r="r" b="b"/>
                <a:pathLst>
                  <a:path w="216" h="44" extrusionOk="0">
                    <a:moveTo>
                      <a:pt x="1" y="0"/>
                    </a:moveTo>
                    <a:lnTo>
                      <a:pt x="1" y="43"/>
                    </a:lnTo>
                    <a:lnTo>
                      <a:pt x="215" y="43"/>
                    </a:lnTo>
                    <a:lnTo>
                      <a:pt x="215"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3088;p46">
                <a:extLst>
                  <a:ext uri="{FF2B5EF4-FFF2-40B4-BE49-F238E27FC236}">
                    <a16:creationId xmlns:a16="http://schemas.microsoft.com/office/drawing/2014/main" id="{B05B1BEE-1714-EDA3-69C0-14D34A017100}"/>
                  </a:ext>
                </a:extLst>
              </p:cNvPr>
              <p:cNvSpPr/>
              <p:nvPr/>
            </p:nvSpPr>
            <p:spPr>
              <a:xfrm>
                <a:off x="2312400" y="2232025"/>
                <a:ext cx="2600" cy="1100"/>
              </a:xfrm>
              <a:custGeom>
                <a:avLst/>
                <a:gdLst/>
                <a:ahLst/>
                <a:cxnLst/>
                <a:rect l="l" t="t" r="r" b="b"/>
                <a:pathLst>
                  <a:path w="104" h="44" extrusionOk="0">
                    <a:moveTo>
                      <a:pt x="1" y="1"/>
                    </a:moveTo>
                    <a:lnTo>
                      <a:pt x="1" y="44"/>
                    </a:lnTo>
                    <a:lnTo>
                      <a:pt x="104" y="44"/>
                    </a:lnTo>
                    <a:lnTo>
                      <a:pt x="104"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3089;p46">
                <a:extLst>
                  <a:ext uri="{FF2B5EF4-FFF2-40B4-BE49-F238E27FC236}">
                    <a16:creationId xmlns:a16="http://schemas.microsoft.com/office/drawing/2014/main" id="{FAF5057A-F69C-B815-525D-0D14FC772696}"/>
                  </a:ext>
                </a:extLst>
              </p:cNvPr>
              <p:cNvSpPr/>
              <p:nvPr/>
            </p:nvSpPr>
            <p:spPr>
              <a:xfrm>
                <a:off x="2312400" y="2236975"/>
                <a:ext cx="2600" cy="1075"/>
              </a:xfrm>
              <a:custGeom>
                <a:avLst/>
                <a:gdLst/>
                <a:ahLst/>
                <a:cxnLst/>
                <a:rect l="l" t="t" r="r" b="b"/>
                <a:pathLst>
                  <a:path w="104" h="43" extrusionOk="0">
                    <a:moveTo>
                      <a:pt x="1" y="0"/>
                    </a:moveTo>
                    <a:lnTo>
                      <a:pt x="1" y="43"/>
                    </a:lnTo>
                    <a:lnTo>
                      <a:pt x="104" y="43"/>
                    </a:lnTo>
                    <a:lnTo>
                      <a:pt x="104"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3090;p46">
                <a:extLst>
                  <a:ext uri="{FF2B5EF4-FFF2-40B4-BE49-F238E27FC236}">
                    <a16:creationId xmlns:a16="http://schemas.microsoft.com/office/drawing/2014/main" id="{9E77F8EB-E01B-4043-DF30-C7BC265B6FB5}"/>
                  </a:ext>
                </a:extLst>
              </p:cNvPr>
              <p:cNvSpPr/>
              <p:nvPr/>
            </p:nvSpPr>
            <p:spPr>
              <a:xfrm>
                <a:off x="2312400" y="2241675"/>
                <a:ext cx="2600" cy="1100"/>
              </a:xfrm>
              <a:custGeom>
                <a:avLst/>
                <a:gdLst/>
                <a:ahLst/>
                <a:cxnLst/>
                <a:rect l="l" t="t" r="r" b="b"/>
                <a:pathLst>
                  <a:path w="104" h="44" extrusionOk="0">
                    <a:moveTo>
                      <a:pt x="1" y="1"/>
                    </a:moveTo>
                    <a:lnTo>
                      <a:pt x="1" y="44"/>
                    </a:lnTo>
                    <a:lnTo>
                      <a:pt x="104" y="44"/>
                    </a:lnTo>
                    <a:lnTo>
                      <a:pt x="104"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3091;p46">
                <a:extLst>
                  <a:ext uri="{FF2B5EF4-FFF2-40B4-BE49-F238E27FC236}">
                    <a16:creationId xmlns:a16="http://schemas.microsoft.com/office/drawing/2014/main" id="{CB5A32FF-479D-89F6-499F-0A0CFED9A060}"/>
                  </a:ext>
                </a:extLst>
              </p:cNvPr>
              <p:cNvSpPr/>
              <p:nvPr/>
            </p:nvSpPr>
            <p:spPr>
              <a:xfrm>
                <a:off x="2312400" y="2246625"/>
                <a:ext cx="2600" cy="1075"/>
              </a:xfrm>
              <a:custGeom>
                <a:avLst/>
                <a:gdLst/>
                <a:ahLst/>
                <a:cxnLst/>
                <a:rect l="l" t="t" r="r" b="b"/>
                <a:pathLst>
                  <a:path w="104" h="43" extrusionOk="0">
                    <a:moveTo>
                      <a:pt x="1" y="0"/>
                    </a:moveTo>
                    <a:lnTo>
                      <a:pt x="1" y="43"/>
                    </a:lnTo>
                    <a:lnTo>
                      <a:pt x="104" y="43"/>
                    </a:lnTo>
                    <a:lnTo>
                      <a:pt x="104"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3092;p46">
                <a:extLst>
                  <a:ext uri="{FF2B5EF4-FFF2-40B4-BE49-F238E27FC236}">
                    <a16:creationId xmlns:a16="http://schemas.microsoft.com/office/drawing/2014/main" id="{F7366D45-7D74-B494-120F-D8EE7A93C90F}"/>
                  </a:ext>
                </a:extLst>
              </p:cNvPr>
              <p:cNvSpPr/>
              <p:nvPr/>
            </p:nvSpPr>
            <p:spPr>
              <a:xfrm>
                <a:off x="2312400" y="2251125"/>
                <a:ext cx="2600" cy="1100"/>
              </a:xfrm>
              <a:custGeom>
                <a:avLst/>
                <a:gdLst/>
                <a:ahLst/>
                <a:cxnLst/>
                <a:rect l="l" t="t" r="r" b="b"/>
                <a:pathLst>
                  <a:path w="104" h="44" extrusionOk="0">
                    <a:moveTo>
                      <a:pt x="1" y="0"/>
                    </a:moveTo>
                    <a:lnTo>
                      <a:pt x="1" y="43"/>
                    </a:lnTo>
                    <a:lnTo>
                      <a:pt x="104" y="43"/>
                    </a:lnTo>
                    <a:lnTo>
                      <a:pt x="104"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3093;p46">
                <a:extLst>
                  <a:ext uri="{FF2B5EF4-FFF2-40B4-BE49-F238E27FC236}">
                    <a16:creationId xmlns:a16="http://schemas.microsoft.com/office/drawing/2014/main" id="{3A30F735-A443-C73D-7EDC-21EE240B7071}"/>
                  </a:ext>
                </a:extLst>
              </p:cNvPr>
              <p:cNvSpPr/>
              <p:nvPr/>
            </p:nvSpPr>
            <p:spPr>
              <a:xfrm>
                <a:off x="2312400" y="2255850"/>
                <a:ext cx="2600" cy="1075"/>
              </a:xfrm>
              <a:custGeom>
                <a:avLst/>
                <a:gdLst/>
                <a:ahLst/>
                <a:cxnLst/>
                <a:rect l="l" t="t" r="r" b="b"/>
                <a:pathLst>
                  <a:path w="104" h="43" extrusionOk="0">
                    <a:moveTo>
                      <a:pt x="1" y="0"/>
                    </a:moveTo>
                    <a:lnTo>
                      <a:pt x="1" y="43"/>
                    </a:lnTo>
                    <a:lnTo>
                      <a:pt x="104" y="43"/>
                    </a:lnTo>
                    <a:lnTo>
                      <a:pt x="104"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3094;p46">
                <a:extLst>
                  <a:ext uri="{FF2B5EF4-FFF2-40B4-BE49-F238E27FC236}">
                    <a16:creationId xmlns:a16="http://schemas.microsoft.com/office/drawing/2014/main" id="{7AE43B20-F3FD-6C4F-F9CA-94E3C4C4C9FE}"/>
                  </a:ext>
                </a:extLst>
              </p:cNvPr>
              <p:cNvSpPr/>
              <p:nvPr/>
            </p:nvSpPr>
            <p:spPr>
              <a:xfrm>
                <a:off x="2312400" y="2260775"/>
                <a:ext cx="2600" cy="1100"/>
              </a:xfrm>
              <a:custGeom>
                <a:avLst/>
                <a:gdLst/>
                <a:ahLst/>
                <a:cxnLst/>
                <a:rect l="l" t="t" r="r" b="b"/>
                <a:pathLst>
                  <a:path w="104" h="44" extrusionOk="0">
                    <a:moveTo>
                      <a:pt x="1" y="0"/>
                    </a:moveTo>
                    <a:lnTo>
                      <a:pt x="1" y="43"/>
                    </a:lnTo>
                    <a:lnTo>
                      <a:pt x="104" y="43"/>
                    </a:lnTo>
                    <a:lnTo>
                      <a:pt x="104"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3095;p46">
                <a:extLst>
                  <a:ext uri="{FF2B5EF4-FFF2-40B4-BE49-F238E27FC236}">
                    <a16:creationId xmlns:a16="http://schemas.microsoft.com/office/drawing/2014/main" id="{6AF510E6-3E62-351E-6DCA-98AEB9F906FB}"/>
                  </a:ext>
                </a:extLst>
              </p:cNvPr>
              <p:cNvSpPr/>
              <p:nvPr/>
            </p:nvSpPr>
            <p:spPr>
              <a:xfrm>
                <a:off x="2312400" y="2265275"/>
                <a:ext cx="2600" cy="1100"/>
              </a:xfrm>
              <a:custGeom>
                <a:avLst/>
                <a:gdLst/>
                <a:ahLst/>
                <a:cxnLst/>
                <a:rect l="l" t="t" r="r" b="b"/>
                <a:pathLst>
                  <a:path w="104" h="44" extrusionOk="0">
                    <a:moveTo>
                      <a:pt x="1" y="1"/>
                    </a:moveTo>
                    <a:lnTo>
                      <a:pt x="1" y="43"/>
                    </a:lnTo>
                    <a:lnTo>
                      <a:pt x="104" y="43"/>
                    </a:lnTo>
                    <a:lnTo>
                      <a:pt x="104"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3096;p46">
                <a:extLst>
                  <a:ext uri="{FF2B5EF4-FFF2-40B4-BE49-F238E27FC236}">
                    <a16:creationId xmlns:a16="http://schemas.microsoft.com/office/drawing/2014/main" id="{514B65BC-A401-7AB9-5521-7BC2523274B5}"/>
                  </a:ext>
                </a:extLst>
              </p:cNvPr>
              <p:cNvSpPr/>
              <p:nvPr/>
            </p:nvSpPr>
            <p:spPr>
              <a:xfrm>
                <a:off x="2312400" y="2270200"/>
                <a:ext cx="2600" cy="1100"/>
              </a:xfrm>
              <a:custGeom>
                <a:avLst/>
                <a:gdLst/>
                <a:ahLst/>
                <a:cxnLst/>
                <a:rect l="l" t="t" r="r" b="b"/>
                <a:pathLst>
                  <a:path w="104" h="44" extrusionOk="0">
                    <a:moveTo>
                      <a:pt x="1" y="1"/>
                    </a:moveTo>
                    <a:lnTo>
                      <a:pt x="1" y="44"/>
                    </a:lnTo>
                    <a:lnTo>
                      <a:pt x="104" y="44"/>
                    </a:lnTo>
                    <a:lnTo>
                      <a:pt x="104"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3097;p46">
                <a:extLst>
                  <a:ext uri="{FF2B5EF4-FFF2-40B4-BE49-F238E27FC236}">
                    <a16:creationId xmlns:a16="http://schemas.microsoft.com/office/drawing/2014/main" id="{365393B8-09E8-E5A1-C5D4-94CF033258DE}"/>
                  </a:ext>
                </a:extLst>
              </p:cNvPr>
              <p:cNvSpPr/>
              <p:nvPr/>
            </p:nvSpPr>
            <p:spPr>
              <a:xfrm>
                <a:off x="2312400" y="2232025"/>
                <a:ext cx="2600" cy="1100"/>
              </a:xfrm>
              <a:custGeom>
                <a:avLst/>
                <a:gdLst/>
                <a:ahLst/>
                <a:cxnLst/>
                <a:rect l="l" t="t" r="r" b="b"/>
                <a:pathLst>
                  <a:path w="104" h="44" extrusionOk="0">
                    <a:moveTo>
                      <a:pt x="1" y="1"/>
                    </a:moveTo>
                    <a:lnTo>
                      <a:pt x="1" y="44"/>
                    </a:lnTo>
                    <a:lnTo>
                      <a:pt x="104" y="44"/>
                    </a:lnTo>
                    <a:lnTo>
                      <a:pt x="104"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3098;p46">
                <a:extLst>
                  <a:ext uri="{FF2B5EF4-FFF2-40B4-BE49-F238E27FC236}">
                    <a16:creationId xmlns:a16="http://schemas.microsoft.com/office/drawing/2014/main" id="{3231A21D-67C3-743A-3A46-5B16EC8049F2}"/>
                  </a:ext>
                </a:extLst>
              </p:cNvPr>
              <p:cNvSpPr/>
              <p:nvPr/>
            </p:nvSpPr>
            <p:spPr>
              <a:xfrm>
                <a:off x="2312400" y="2236975"/>
                <a:ext cx="2600" cy="1075"/>
              </a:xfrm>
              <a:custGeom>
                <a:avLst/>
                <a:gdLst/>
                <a:ahLst/>
                <a:cxnLst/>
                <a:rect l="l" t="t" r="r" b="b"/>
                <a:pathLst>
                  <a:path w="104" h="43" extrusionOk="0">
                    <a:moveTo>
                      <a:pt x="1" y="0"/>
                    </a:moveTo>
                    <a:lnTo>
                      <a:pt x="1" y="43"/>
                    </a:lnTo>
                    <a:lnTo>
                      <a:pt x="104" y="43"/>
                    </a:lnTo>
                    <a:lnTo>
                      <a:pt x="104"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3099;p46">
                <a:extLst>
                  <a:ext uri="{FF2B5EF4-FFF2-40B4-BE49-F238E27FC236}">
                    <a16:creationId xmlns:a16="http://schemas.microsoft.com/office/drawing/2014/main" id="{5877F4B6-6E0A-1883-7483-A6D4EA45A29E}"/>
                  </a:ext>
                </a:extLst>
              </p:cNvPr>
              <p:cNvSpPr/>
              <p:nvPr/>
            </p:nvSpPr>
            <p:spPr>
              <a:xfrm>
                <a:off x="2312400" y="2241675"/>
                <a:ext cx="2600" cy="1100"/>
              </a:xfrm>
              <a:custGeom>
                <a:avLst/>
                <a:gdLst/>
                <a:ahLst/>
                <a:cxnLst/>
                <a:rect l="l" t="t" r="r" b="b"/>
                <a:pathLst>
                  <a:path w="104" h="44" extrusionOk="0">
                    <a:moveTo>
                      <a:pt x="1" y="1"/>
                    </a:moveTo>
                    <a:lnTo>
                      <a:pt x="1" y="44"/>
                    </a:lnTo>
                    <a:lnTo>
                      <a:pt x="104" y="44"/>
                    </a:lnTo>
                    <a:lnTo>
                      <a:pt x="104"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3100;p46">
                <a:extLst>
                  <a:ext uri="{FF2B5EF4-FFF2-40B4-BE49-F238E27FC236}">
                    <a16:creationId xmlns:a16="http://schemas.microsoft.com/office/drawing/2014/main" id="{F90CCCDD-7114-A407-DF4F-5A1DE70DAA53}"/>
                  </a:ext>
                </a:extLst>
              </p:cNvPr>
              <p:cNvSpPr/>
              <p:nvPr/>
            </p:nvSpPr>
            <p:spPr>
              <a:xfrm>
                <a:off x="2312400" y="2246625"/>
                <a:ext cx="2600" cy="1075"/>
              </a:xfrm>
              <a:custGeom>
                <a:avLst/>
                <a:gdLst/>
                <a:ahLst/>
                <a:cxnLst/>
                <a:rect l="l" t="t" r="r" b="b"/>
                <a:pathLst>
                  <a:path w="104" h="43" extrusionOk="0">
                    <a:moveTo>
                      <a:pt x="1" y="0"/>
                    </a:moveTo>
                    <a:lnTo>
                      <a:pt x="1" y="43"/>
                    </a:lnTo>
                    <a:lnTo>
                      <a:pt x="104" y="43"/>
                    </a:lnTo>
                    <a:lnTo>
                      <a:pt x="104"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3101;p46">
                <a:extLst>
                  <a:ext uri="{FF2B5EF4-FFF2-40B4-BE49-F238E27FC236}">
                    <a16:creationId xmlns:a16="http://schemas.microsoft.com/office/drawing/2014/main" id="{7FE6B92E-D691-70BD-BFCE-9F6BE8F8D2B7}"/>
                  </a:ext>
                </a:extLst>
              </p:cNvPr>
              <p:cNvSpPr/>
              <p:nvPr/>
            </p:nvSpPr>
            <p:spPr>
              <a:xfrm>
                <a:off x="2312400" y="2251125"/>
                <a:ext cx="2600" cy="1100"/>
              </a:xfrm>
              <a:custGeom>
                <a:avLst/>
                <a:gdLst/>
                <a:ahLst/>
                <a:cxnLst/>
                <a:rect l="l" t="t" r="r" b="b"/>
                <a:pathLst>
                  <a:path w="104" h="44" extrusionOk="0">
                    <a:moveTo>
                      <a:pt x="1" y="0"/>
                    </a:moveTo>
                    <a:lnTo>
                      <a:pt x="1" y="43"/>
                    </a:lnTo>
                    <a:lnTo>
                      <a:pt x="104" y="43"/>
                    </a:lnTo>
                    <a:lnTo>
                      <a:pt x="104"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3102;p46">
                <a:extLst>
                  <a:ext uri="{FF2B5EF4-FFF2-40B4-BE49-F238E27FC236}">
                    <a16:creationId xmlns:a16="http://schemas.microsoft.com/office/drawing/2014/main" id="{0E77C00B-9F5A-2E28-BF27-001F2C783B7B}"/>
                  </a:ext>
                </a:extLst>
              </p:cNvPr>
              <p:cNvSpPr/>
              <p:nvPr/>
            </p:nvSpPr>
            <p:spPr>
              <a:xfrm>
                <a:off x="2312400" y="2255850"/>
                <a:ext cx="2600" cy="1075"/>
              </a:xfrm>
              <a:custGeom>
                <a:avLst/>
                <a:gdLst/>
                <a:ahLst/>
                <a:cxnLst/>
                <a:rect l="l" t="t" r="r" b="b"/>
                <a:pathLst>
                  <a:path w="104" h="43" extrusionOk="0">
                    <a:moveTo>
                      <a:pt x="1" y="0"/>
                    </a:moveTo>
                    <a:lnTo>
                      <a:pt x="1" y="43"/>
                    </a:lnTo>
                    <a:lnTo>
                      <a:pt x="104" y="43"/>
                    </a:lnTo>
                    <a:lnTo>
                      <a:pt x="104"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3103;p46">
                <a:extLst>
                  <a:ext uri="{FF2B5EF4-FFF2-40B4-BE49-F238E27FC236}">
                    <a16:creationId xmlns:a16="http://schemas.microsoft.com/office/drawing/2014/main" id="{BC25BEA8-D01A-F5EC-8194-8C0E45C75250}"/>
                  </a:ext>
                </a:extLst>
              </p:cNvPr>
              <p:cNvSpPr/>
              <p:nvPr/>
            </p:nvSpPr>
            <p:spPr>
              <a:xfrm>
                <a:off x="2312400" y="2260775"/>
                <a:ext cx="2600" cy="1100"/>
              </a:xfrm>
              <a:custGeom>
                <a:avLst/>
                <a:gdLst/>
                <a:ahLst/>
                <a:cxnLst/>
                <a:rect l="l" t="t" r="r" b="b"/>
                <a:pathLst>
                  <a:path w="104" h="44" extrusionOk="0">
                    <a:moveTo>
                      <a:pt x="1" y="0"/>
                    </a:moveTo>
                    <a:lnTo>
                      <a:pt x="1" y="43"/>
                    </a:lnTo>
                    <a:lnTo>
                      <a:pt x="104" y="43"/>
                    </a:lnTo>
                    <a:lnTo>
                      <a:pt x="104"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3104;p46">
                <a:extLst>
                  <a:ext uri="{FF2B5EF4-FFF2-40B4-BE49-F238E27FC236}">
                    <a16:creationId xmlns:a16="http://schemas.microsoft.com/office/drawing/2014/main" id="{DED2013F-0891-10F6-85B7-B103222B95A5}"/>
                  </a:ext>
                </a:extLst>
              </p:cNvPr>
              <p:cNvSpPr/>
              <p:nvPr/>
            </p:nvSpPr>
            <p:spPr>
              <a:xfrm>
                <a:off x="2312400" y="2265275"/>
                <a:ext cx="2600" cy="1100"/>
              </a:xfrm>
              <a:custGeom>
                <a:avLst/>
                <a:gdLst/>
                <a:ahLst/>
                <a:cxnLst/>
                <a:rect l="l" t="t" r="r" b="b"/>
                <a:pathLst>
                  <a:path w="104" h="44" extrusionOk="0">
                    <a:moveTo>
                      <a:pt x="1" y="1"/>
                    </a:moveTo>
                    <a:lnTo>
                      <a:pt x="1" y="43"/>
                    </a:lnTo>
                    <a:lnTo>
                      <a:pt x="104" y="43"/>
                    </a:lnTo>
                    <a:lnTo>
                      <a:pt x="104"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3105;p46">
                <a:extLst>
                  <a:ext uri="{FF2B5EF4-FFF2-40B4-BE49-F238E27FC236}">
                    <a16:creationId xmlns:a16="http://schemas.microsoft.com/office/drawing/2014/main" id="{6C0CB022-3A8B-E1E3-E226-27EA2B753D00}"/>
                  </a:ext>
                </a:extLst>
              </p:cNvPr>
              <p:cNvSpPr/>
              <p:nvPr/>
            </p:nvSpPr>
            <p:spPr>
              <a:xfrm>
                <a:off x="2312400" y="2270200"/>
                <a:ext cx="2600" cy="1100"/>
              </a:xfrm>
              <a:custGeom>
                <a:avLst/>
                <a:gdLst/>
                <a:ahLst/>
                <a:cxnLst/>
                <a:rect l="l" t="t" r="r" b="b"/>
                <a:pathLst>
                  <a:path w="104" h="44" extrusionOk="0">
                    <a:moveTo>
                      <a:pt x="1" y="1"/>
                    </a:moveTo>
                    <a:lnTo>
                      <a:pt x="1" y="44"/>
                    </a:lnTo>
                    <a:lnTo>
                      <a:pt x="104" y="44"/>
                    </a:lnTo>
                    <a:lnTo>
                      <a:pt x="104"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3106;p46">
                <a:extLst>
                  <a:ext uri="{FF2B5EF4-FFF2-40B4-BE49-F238E27FC236}">
                    <a16:creationId xmlns:a16="http://schemas.microsoft.com/office/drawing/2014/main" id="{F028861A-5CD6-52A3-66DA-5C688B8944D5}"/>
                  </a:ext>
                </a:extLst>
              </p:cNvPr>
              <p:cNvSpPr/>
              <p:nvPr/>
            </p:nvSpPr>
            <p:spPr>
              <a:xfrm>
                <a:off x="2312400" y="2270200"/>
                <a:ext cx="2600" cy="1100"/>
              </a:xfrm>
              <a:custGeom>
                <a:avLst/>
                <a:gdLst/>
                <a:ahLst/>
                <a:cxnLst/>
                <a:rect l="l" t="t" r="r" b="b"/>
                <a:pathLst>
                  <a:path w="104" h="44" extrusionOk="0">
                    <a:moveTo>
                      <a:pt x="1" y="1"/>
                    </a:moveTo>
                    <a:lnTo>
                      <a:pt x="1" y="44"/>
                    </a:lnTo>
                    <a:lnTo>
                      <a:pt x="104" y="44"/>
                    </a:lnTo>
                    <a:lnTo>
                      <a:pt x="104"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3107;p46">
                <a:extLst>
                  <a:ext uri="{FF2B5EF4-FFF2-40B4-BE49-F238E27FC236}">
                    <a16:creationId xmlns:a16="http://schemas.microsoft.com/office/drawing/2014/main" id="{059F9A5A-7E45-C35B-28EA-52A98AC03972}"/>
                  </a:ext>
                </a:extLst>
              </p:cNvPr>
              <p:cNvSpPr/>
              <p:nvPr/>
            </p:nvSpPr>
            <p:spPr>
              <a:xfrm>
                <a:off x="2312400" y="2274925"/>
                <a:ext cx="2600" cy="1100"/>
              </a:xfrm>
              <a:custGeom>
                <a:avLst/>
                <a:gdLst/>
                <a:ahLst/>
                <a:cxnLst/>
                <a:rect l="l" t="t" r="r" b="b"/>
                <a:pathLst>
                  <a:path w="104" h="44" extrusionOk="0">
                    <a:moveTo>
                      <a:pt x="1" y="1"/>
                    </a:moveTo>
                    <a:lnTo>
                      <a:pt x="1" y="44"/>
                    </a:lnTo>
                    <a:lnTo>
                      <a:pt x="104" y="44"/>
                    </a:lnTo>
                    <a:lnTo>
                      <a:pt x="104"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3108;p46">
                <a:extLst>
                  <a:ext uri="{FF2B5EF4-FFF2-40B4-BE49-F238E27FC236}">
                    <a16:creationId xmlns:a16="http://schemas.microsoft.com/office/drawing/2014/main" id="{61D5B59E-2F02-3CDE-16F3-850D018C1E95}"/>
                  </a:ext>
                </a:extLst>
              </p:cNvPr>
              <p:cNvSpPr/>
              <p:nvPr/>
            </p:nvSpPr>
            <p:spPr>
              <a:xfrm>
                <a:off x="2312400" y="2279850"/>
                <a:ext cx="2600" cy="1100"/>
              </a:xfrm>
              <a:custGeom>
                <a:avLst/>
                <a:gdLst/>
                <a:ahLst/>
                <a:cxnLst/>
                <a:rect l="l" t="t" r="r" b="b"/>
                <a:pathLst>
                  <a:path w="104" h="44" extrusionOk="0">
                    <a:moveTo>
                      <a:pt x="1" y="1"/>
                    </a:moveTo>
                    <a:lnTo>
                      <a:pt x="1" y="44"/>
                    </a:lnTo>
                    <a:lnTo>
                      <a:pt x="104" y="44"/>
                    </a:lnTo>
                    <a:lnTo>
                      <a:pt x="104"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3109;p46">
                <a:extLst>
                  <a:ext uri="{FF2B5EF4-FFF2-40B4-BE49-F238E27FC236}">
                    <a16:creationId xmlns:a16="http://schemas.microsoft.com/office/drawing/2014/main" id="{5A5CF490-6B51-634E-7C97-87B2A007636B}"/>
                  </a:ext>
                </a:extLst>
              </p:cNvPr>
              <p:cNvSpPr/>
              <p:nvPr/>
            </p:nvSpPr>
            <p:spPr>
              <a:xfrm>
                <a:off x="2312400" y="2284575"/>
                <a:ext cx="2600" cy="1100"/>
              </a:xfrm>
              <a:custGeom>
                <a:avLst/>
                <a:gdLst/>
                <a:ahLst/>
                <a:cxnLst/>
                <a:rect l="l" t="t" r="r" b="b"/>
                <a:pathLst>
                  <a:path w="104" h="44" extrusionOk="0">
                    <a:moveTo>
                      <a:pt x="1" y="1"/>
                    </a:moveTo>
                    <a:lnTo>
                      <a:pt x="1" y="44"/>
                    </a:lnTo>
                    <a:lnTo>
                      <a:pt x="104" y="44"/>
                    </a:lnTo>
                    <a:lnTo>
                      <a:pt x="104"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3110;p46">
                <a:extLst>
                  <a:ext uri="{FF2B5EF4-FFF2-40B4-BE49-F238E27FC236}">
                    <a16:creationId xmlns:a16="http://schemas.microsoft.com/office/drawing/2014/main" id="{9975AFDB-ECEA-D5FE-2EC1-45FBCB2A1D59}"/>
                  </a:ext>
                </a:extLst>
              </p:cNvPr>
              <p:cNvSpPr/>
              <p:nvPr/>
            </p:nvSpPr>
            <p:spPr>
              <a:xfrm>
                <a:off x="2312400" y="2289300"/>
                <a:ext cx="2600" cy="1100"/>
              </a:xfrm>
              <a:custGeom>
                <a:avLst/>
                <a:gdLst/>
                <a:ahLst/>
                <a:cxnLst/>
                <a:rect l="l" t="t" r="r" b="b"/>
                <a:pathLst>
                  <a:path w="104" h="44" extrusionOk="0">
                    <a:moveTo>
                      <a:pt x="1" y="0"/>
                    </a:moveTo>
                    <a:lnTo>
                      <a:pt x="1" y="43"/>
                    </a:lnTo>
                    <a:lnTo>
                      <a:pt x="104" y="43"/>
                    </a:lnTo>
                    <a:lnTo>
                      <a:pt x="104"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3111;p46">
                <a:extLst>
                  <a:ext uri="{FF2B5EF4-FFF2-40B4-BE49-F238E27FC236}">
                    <a16:creationId xmlns:a16="http://schemas.microsoft.com/office/drawing/2014/main" id="{B48B0E07-DAF3-48AC-EA11-19D37C10FBCF}"/>
                  </a:ext>
                </a:extLst>
              </p:cNvPr>
              <p:cNvSpPr/>
              <p:nvPr/>
            </p:nvSpPr>
            <p:spPr>
              <a:xfrm>
                <a:off x="2312400" y="2294025"/>
                <a:ext cx="2600" cy="1100"/>
              </a:xfrm>
              <a:custGeom>
                <a:avLst/>
                <a:gdLst/>
                <a:ahLst/>
                <a:cxnLst/>
                <a:rect l="l" t="t" r="r" b="b"/>
                <a:pathLst>
                  <a:path w="104" h="44" extrusionOk="0">
                    <a:moveTo>
                      <a:pt x="1" y="0"/>
                    </a:moveTo>
                    <a:lnTo>
                      <a:pt x="1" y="43"/>
                    </a:lnTo>
                    <a:lnTo>
                      <a:pt x="104" y="43"/>
                    </a:lnTo>
                    <a:lnTo>
                      <a:pt x="104"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3112;p46">
                <a:extLst>
                  <a:ext uri="{FF2B5EF4-FFF2-40B4-BE49-F238E27FC236}">
                    <a16:creationId xmlns:a16="http://schemas.microsoft.com/office/drawing/2014/main" id="{82BA8494-62B8-7F81-70CA-A365D2A5F8F0}"/>
                  </a:ext>
                </a:extLst>
              </p:cNvPr>
              <p:cNvSpPr/>
              <p:nvPr/>
            </p:nvSpPr>
            <p:spPr>
              <a:xfrm>
                <a:off x="2312400" y="2298725"/>
                <a:ext cx="2600" cy="1100"/>
              </a:xfrm>
              <a:custGeom>
                <a:avLst/>
                <a:gdLst/>
                <a:ahLst/>
                <a:cxnLst/>
                <a:rect l="l" t="t" r="r" b="b"/>
                <a:pathLst>
                  <a:path w="104" h="44" extrusionOk="0">
                    <a:moveTo>
                      <a:pt x="1" y="1"/>
                    </a:moveTo>
                    <a:lnTo>
                      <a:pt x="1" y="44"/>
                    </a:lnTo>
                    <a:lnTo>
                      <a:pt x="104" y="44"/>
                    </a:lnTo>
                    <a:lnTo>
                      <a:pt x="104"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3113;p46">
                <a:extLst>
                  <a:ext uri="{FF2B5EF4-FFF2-40B4-BE49-F238E27FC236}">
                    <a16:creationId xmlns:a16="http://schemas.microsoft.com/office/drawing/2014/main" id="{19906D0F-87F6-E7B8-B420-9584BBCF1F8F}"/>
                  </a:ext>
                </a:extLst>
              </p:cNvPr>
              <p:cNvSpPr/>
              <p:nvPr/>
            </p:nvSpPr>
            <p:spPr>
              <a:xfrm>
                <a:off x="2312400" y="2303450"/>
                <a:ext cx="2600" cy="1100"/>
              </a:xfrm>
              <a:custGeom>
                <a:avLst/>
                <a:gdLst/>
                <a:ahLst/>
                <a:cxnLst/>
                <a:rect l="l" t="t" r="r" b="b"/>
                <a:pathLst>
                  <a:path w="104" h="44" extrusionOk="0">
                    <a:moveTo>
                      <a:pt x="1" y="1"/>
                    </a:moveTo>
                    <a:lnTo>
                      <a:pt x="1" y="44"/>
                    </a:lnTo>
                    <a:lnTo>
                      <a:pt x="104" y="44"/>
                    </a:lnTo>
                    <a:lnTo>
                      <a:pt x="104"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3114;p46">
                <a:extLst>
                  <a:ext uri="{FF2B5EF4-FFF2-40B4-BE49-F238E27FC236}">
                    <a16:creationId xmlns:a16="http://schemas.microsoft.com/office/drawing/2014/main" id="{20B9C503-54E2-519C-CE47-3576CACE335A}"/>
                  </a:ext>
                </a:extLst>
              </p:cNvPr>
              <p:cNvSpPr/>
              <p:nvPr/>
            </p:nvSpPr>
            <p:spPr>
              <a:xfrm>
                <a:off x="2312400" y="2308175"/>
                <a:ext cx="2600" cy="1100"/>
              </a:xfrm>
              <a:custGeom>
                <a:avLst/>
                <a:gdLst/>
                <a:ahLst/>
                <a:cxnLst/>
                <a:rect l="l" t="t" r="r" b="b"/>
                <a:pathLst>
                  <a:path w="104" h="44" extrusionOk="0">
                    <a:moveTo>
                      <a:pt x="1" y="0"/>
                    </a:moveTo>
                    <a:lnTo>
                      <a:pt x="1" y="43"/>
                    </a:lnTo>
                    <a:lnTo>
                      <a:pt x="104" y="43"/>
                    </a:lnTo>
                    <a:lnTo>
                      <a:pt x="104"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3115;p46">
                <a:extLst>
                  <a:ext uri="{FF2B5EF4-FFF2-40B4-BE49-F238E27FC236}">
                    <a16:creationId xmlns:a16="http://schemas.microsoft.com/office/drawing/2014/main" id="{8CC7B131-A513-4CFC-CDC7-72EEB27F2157}"/>
                  </a:ext>
                </a:extLst>
              </p:cNvPr>
              <p:cNvSpPr/>
              <p:nvPr/>
            </p:nvSpPr>
            <p:spPr>
              <a:xfrm>
                <a:off x="2320775" y="2270425"/>
                <a:ext cx="4325" cy="38000"/>
              </a:xfrm>
              <a:custGeom>
                <a:avLst/>
                <a:gdLst/>
                <a:ahLst/>
                <a:cxnLst/>
                <a:rect l="l" t="t" r="r" b="b"/>
                <a:pathLst>
                  <a:path w="173" h="1520" extrusionOk="0">
                    <a:moveTo>
                      <a:pt x="1" y="0"/>
                    </a:moveTo>
                    <a:lnTo>
                      <a:pt x="1" y="1519"/>
                    </a:lnTo>
                    <a:lnTo>
                      <a:pt x="172" y="1519"/>
                    </a:lnTo>
                    <a:lnTo>
                      <a:pt x="172" y="0"/>
                    </a:ln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3116;p46">
                <a:extLst>
                  <a:ext uri="{FF2B5EF4-FFF2-40B4-BE49-F238E27FC236}">
                    <a16:creationId xmlns:a16="http://schemas.microsoft.com/office/drawing/2014/main" id="{BC949398-D8C5-0B4F-A2F3-62AA9368D8D1}"/>
                  </a:ext>
                </a:extLst>
              </p:cNvPr>
              <p:cNvSpPr/>
              <p:nvPr/>
            </p:nvSpPr>
            <p:spPr>
              <a:xfrm>
                <a:off x="2320775" y="2270425"/>
                <a:ext cx="2175" cy="38000"/>
              </a:xfrm>
              <a:custGeom>
                <a:avLst/>
                <a:gdLst/>
                <a:ahLst/>
                <a:cxnLst/>
                <a:rect l="l" t="t" r="r" b="b"/>
                <a:pathLst>
                  <a:path w="87" h="1520" extrusionOk="0">
                    <a:moveTo>
                      <a:pt x="1" y="0"/>
                    </a:moveTo>
                    <a:lnTo>
                      <a:pt x="1" y="1519"/>
                    </a:lnTo>
                    <a:lnTo>
                      <a:pt x="86" y="1519"/>
                    </a:lnTo>
                    <a:lnTo>
                      <a:pt x="86" y="0"/>
                    </a:ln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3117;p46">
                <a:extLst>
                  <a:ext uri="{FF2B5EF4-FFF2-40B4-BE49-F238E27FC236}">
                    <a16:creationId xmlns:a16="http://schemas.microsoft.com/office/drawing/2014/main" id="{6F0CECCF-9A62-850E-9B07-1595DABF1E68}"/>
                  </a:ext>
                </a:extLst>
              </p:cNvPr>
              <p:cNvSpPr/>
              <p:nvPr/>
            </p:nvSpPr>
            <p:spPr>
              <a:xfrm>
                <a:off x="2320350" y="2270200"/>
                <a:ext cx="5375" cy="1100"/>
              </a:xfrm>
              <a:custGeom>
                <a:avLst/>
                <a:gdLst/>
                <a:ahLst/>
                <a:cxnLst/>
                <a:rect l="l" t="t" r="r" b="b"/>
                <a:pathLst>
                  <a:path w="215" h="44" extrusionOk="0">
                    <a:moveTo>
                      <a:pt x="0" y="1"/>
                    </a:moveTo>
                    <a:lnTo>
                      <a:pt x="0" y="44"/>
                    </a:lnTo>
                    <a:lnTo>
                      <a:pt x="215" y="44"/>
                    </a:lnTo>
                    <a:lnTo>
                      <a:pt x="215"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3118;p46">
                <a:extLst>
                  <a:ext uri="{FF2B5EF4-FFF2-40B4-BE49-F238E27FC236}">
                    <a16:creationId xmlns:a16="http://schemas.microsoft.com/office/drawing/2014/main" id="{3356AC4A-F8B4-29B7-4279-90944834B49C}"/>
                  </a:ext>
                </a:extLst>
              </p:cNvPr>
              <p:cNvSpPr/>
              <p:nvPr/>
            </p:nvSpPr>
            <p:spPr>
              <a:xfrm>
                <a:off x="2320350" y="2274925"/>
                <a:ext cx="5375" cy="1100"/>
              </a:xfrm>
              <a:custGeom>
                <a:avLst/>
                <a:gdLst/>
                <a:ahLst/>
                <a:cxnLst/>
                <a:rect l="l" t="t" r="r" b="b"/>
                <a:pathLst>
                  <a:path w="215" h="44" extrusionOk="0">
                    <a:moveTo>
                      <a:pt x="0" y="1"/>
                    </a:moveTo>
                    <a:lnTo>
                      <a:pt x="0" y="44"/>
                    </a:lnTo>
                    <a:lnTo>
                      <a:pt x="215" y="44"/>
                    </a:lnTo>
                    <a:lnTo>
                      <a:pt x="215"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3119;p46">
                <a:extLst>
                  <a:ext uri="{FF2B5EF4-FFF2-40B4-BE49-F238E27FC236}">
                    <a16:creationId xmlns:a16="http://schemas.microsoft.com/office/drawing/2014/main" id="{BB44C6AA-49E9-E175-32A8-116937D7254A}"/>
                  </a:ext>
                </a:extLst>
              </p:cNvPr>
              <p:cNvSpPr/>
              <p:nvPr/>
            </p:nvSpPr>
            <p:spPr>
              <a:xfrm>
                <a:off x="2320350" y="2279850"/>
                <a:ext cx="5375" cy="1100"/>
              </a:xfrm>
              <a:custGeom>
                <a:avLst/>
                <a:gdLst/>
                <a:ahLst/>
                <a:cxnLst/>
                <a:rect l="l" t="t" r="r" b="b"/>
                <a:pathLst>
                  <a:path w="215" h="44" extrusionOk="0">
                    <a:moveTo>
                      <a:pt x="0" y="1"/>
                    </a:moveTo>
                    <a:lnTo>
                      <a:pt x="0" y="44"/>
                    </a:lnTo>
                    <a:lnTo>
                      <a:pt x="215" y="44"/>
                    </a:lnTo>
                    <a:lnTo>
                      <a:pt x="215"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3120;p46">
                <a:extLst>
                  <a:ext uri="{FF2B5EF4-FFF2-40B4-BE49-F238E27FC236}">
                    <a16:creationId xmlns:a16="http://schemas.microsoft.com/office/drawing/2014/main" id="{0B89FF25-8D75-1A32-B669-D8F0A62D4058}"/>
                  </a:ext>
                </a:extLst>
              </p:cNvPr>
              <p:cNvSpPr/>
              <p:nvPr/>
            </p:nvSpPr>
            <p:spPr>
              <a:xfrm>
                <a:off x="2320350" y="2284575"/>
                <a:ext cx="5375" cy="1100"/>
              </a:xfrm>
              <a:custGeom>
                <a:avLst/>
                <a:gdLst/>
                <a:ahLst/>
                <a:cxnLst/>
                <a:rect l="l" t="t" r="r" b="b"/>
                <a:pathLst>
                  <a:path w="215" h="44" extrusionOk="0">
                    <a:moveTo>
                      <a:pt x="0" y="1"/>
                    </a:moveTo>
                    <a:lnTo>
                      <a:pt x="0" y="44"/>
                    </a:lnTo>
                    <a:lnTo>
                      <a:pt x="215" y="44"/>
                    </a:lnTo>
                    <a:lnTo>
                      <a:pt x="215"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3121;p46">
                <a:extLst>
                  <a:ext uri="{FF2B5EF4-FFF2-40B4-BE49-F238E27FC236}">
                    <a16:creationId xmlns:a16="http://schemas.microsoft.com/office/drawing/2014/main" id="{A5A3DAB2-5629-5EAC-D955-CDD3EFC050EE}"/>
                  </a:ext>
                </a:extLst>
              </p:cNvPr>
              <p:cNvSpPr/>
              <p:nvPr/>
            </p:nvSpPr>
            <p:spPr>
              <a:xfrm>
                <a:off x="2320350" y="2289300"/>
                <a:ext cx="5375" cy="1100"/>
              </a:xfrm>
              <a:custGeom>
                <a:avLst/>
                <a:gdLst/>
                <a:ahLst/>
                <a:cxnLst/>
                <a:rect l="l" t="t" r="r" b="b"/>
                <a:pathLst>
                  <a:path w="215" h="44" extrusionOk="0">
                    <a:moveTo>
                      <a:pt x="0" y="0"/>
                    </a:moveTo>
                    <a:lnTo>
                      <a:pt x="0" y="43"/>
                    </a:lnTo>
                    <a:lnTo>
                      <a:pt x="215" y="43"/>
                    </a:lnTo>
                    <a:lnTo>
                      <a:pt x="215"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3122;p46">
                <a:extLst>
                  <a:ext uri="{FF2B5EF4-FFF2-40B4-BE49-F238E27FC236}">
                    <a16:creationId xmlns:a16="http://schemas.microsoft.com/office/drawing/2014/main" id="{8BB65476-3BFC-F3C1-1C1B-D9F0D9CB3DEF}"/>
                  </a:ext>
                </a:extLst>
              </p:cNvPr>
              <p:cNvSpPr/>
              <p:nvPr/>
            </p:nvSpPr>
            <p:spPr>
              <a:xfrm>
                <a:off x="2320350" y="2294025"/>
                <a:ext cx="5375" cy="1100"/>
              </a:xfrm>
              <a:custGeom>
                <a:avLst/>
                <a:gdLst/>
                <a:ahLst/>
                <a:cxnLst/>
                <a:rect l="l" t="t" r="r" b="b"/>
                <a:pathLst>
                  <a:path w="215" h="44" extrusionOk="0">
                    <a:moveTo>
                      <a:pt x="0" y="0"/>
                    </a:moveTo>
                    <a:lnTo>
                      <a:pt x="0" y="43"/>
                    </a:lnTo>
                    <a:lnTo>
                      <a:pt x="215" y="43"/>
                    </a:lnTo>
                    <a:lnTo>
                      <a:pt x="215"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3123;p46">
                <a:extLst>
                  <a:ext uri="{FF2B5EF4-FFF2-40B4-BE49-F238E27FC236}">
                    <a16:creationId xmlns:a16="http://schemas.microsoft.com/office/drawing/2014/main" id="{19949A9E-0F79-8036-8490-521BB352009D}"/>
                  </a:ext>
                </a:extLst>
              </p:cNvPr>
              <p:cNvSpPr/>
              <p:nvPr/>
            </p:nvSpPr>
            <p:spPr>
              <a:xfrm>
                <a:off x="2320350" y="2298725"/>
                <a:ext cx="5375" cy="1100"/>
              </a:xfrm>
              <a:custGeom>
                <a:avLst/>
                <a:gdLst/>
                <a:ahLst/>
                <a:cxnLst/>
                <a:rect l="l" t="t" r="r" b="b"/>
                <a:pathLst>
                  <a:path w="215" h="44" extrusionOk="0">
                    <a:moveTo>
                      <a:pt x="0" y="1"/>
                    </a:moveTo>
                    <a:lnTo>
                      <a:pt x="0" y="44"/>
                    </a:lnTo>
                    <a:lnTo>
                      <a:pt x="215" y="44"/>
                    </a:lnTo>
                    <a:lnTo>
                      <a:pt x="215"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3124;p46">
                <a:extLst>
                  <a:ext uri="{FF2B5EF4-FFF2-40B4-BE49-F238E27FC236}">
                    <a16:creationId xmlns:a16="http://schemas.microsoft.com/office/drawing/2014/main" id="{23005A7D-EF06-3364-CEA9-C3C895C14857}"/>
                  </a:ext>
                </a:extLst>
              </p:cNvPr>
              <p:cNvSpPr/>
              <p:nvPr/>
            </p:nvSpPr>
            <p:spPr>
              <a:xfrm>
                <a:off x="2320350" y="2303450"/>
                <a:ext cx="5375" cy="1100"/>
              </a:xfrm>
              <a:custGeom>
                <a:avLst/>
                <a:gdLst/>
                <a:ahLst/>
                <a:cxnLst/>
                <a:rect l="l" t="t" r="r" b="b"/>
                <a:pathLst>
                  <a:path w="215" h="44" extrusionOk="0">
                    <a:moveTo>
                      <a:pt x="0" y="1"/>
                    </a:moveTo>
                    <a:lnTo>
                      <a:pt x="0" y="44"/>
                    </a:lnTo>
                    <a:lnTo>
                      <a:pt x="215" y="44"/>
                    </a:lnTo>
                    <a:lnTo>
                      <a:pt x="215"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3125;p46">
                <a:extLst>
                  <a:ext uri="{FF2B5EF4-FFF2-40B4-BE49-F238E27FC236}">
                    <a16:creationId xmlns:a16="http://schemas.microsoft.com/office/drawing/2014/main" id="{C2D9544D-448E-20FA-4CF7-27C3E0D92B9C}"/>
                  </a:ext>
                </a:extLst>
              </p:cNvPr>
              <p:cNvSpPr/>
              <p:nvPr/>
            </p:nvSpPr>
            <p:spPr>
              <a:xfrm>
                <a:off x="2320350" y="2308175"/>
                <a:ext cx="5375" cy="1100"/>
              </a:xfrm>
              <a:custGeom>
                <a:avLst/>
                <a:gdLst/>
                <a:ahLst/>
                <a:cxnLst/>
                <a:rect l="l" t="t" r="r" b="b"/>
                <a:pathLst>
                  <a:path w="215" h="44" extrusionOk="0">
                    <a:moveTo>
                      <a:pt x="0" y="0"/>
                    </a:moveTo>
                    <a:lnTo>
                      <a:pt x="0" y="43"/>
                    </a:lnTo>
                    <a:lnTo>
                      <a:pt x="215" y="43"/>
                    </a:lnTo>
                    <a:lnTo>
                      <a:pt x="215"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3126;p46">
                <a:extLst>
                  <a:ext uri="{FF2B5EF4-FFF2-40B4-BE49-F238E27FC236}">
                    <a16:creationId xmlns:a16="http://schemas.microsoft.com/office/drawing/2014/main" id="{E670A3B5-D41F-96E7-8DC7-AEF50E09BBC7}"/>
                  </a:ext>
                </a:extLst>
              </p:cNvPr>
              <p:cNvSpPr/>
              <p:nvPr/>
            </p:nvSpPr>
            <p:spPr>
              <a:xfrm>
                <a:off x="2320350" y="2270200"/>
                <a:ext cx="5375" cy="1100"/>
              </a:xfrm>
              <a:custGeom>
                <a:avLst/>
                <a:gdLst/>
                <a:ahLst/>
                <a:cxnLst/>
                <a:rect l="l" t="t" r="r" b="b"/>
                <a:pathLst>
                  <a:path w="215" h="44" extrusionOk="0">
                    <a:moveTo>
                      <a:pt x="0" y="1"/>
                    </a:moveTo>
                    <a:lnTo>
                      <a:pt x="0" y="44"/>
                    </a:lnTo>
                    <a:lnTo>
                      <a:pt x="215" y="44"/>
                    </a:lnTo>
                    <a:lnTo>
                      <a:pt x="215"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3127;p46">
                <a:extLst>
                  <a:ext uri="{FF2B5EF4-FFF2-40B4-BE49-F238E27FC236}">
                    <a16:creationId xmlns:a16="http://schemas.microsoft.com/office/drawing/2014/main" id="{C0AC0780-D750-DC49-A260-426D82834379}"/>
                  </a:ext>
                </a:extLst>
              </p:cNvPr>
              <p:cNvSpPr/>
              <p:nvPr/>
            </p:nvSpPr>
            <p:spPr>
              <a:xfrm>
                <a:off x="2320350" y="2270200"/>
                <a:ext cx="5375" cy="1100"/>
              </a:xfrm>
              <a:custGeom>
                <a:avLst/>
                <a:gdLst/>
                <a:ahLst/>
                <a:cxnLst/>
                <a:rect l="l" t="t" r="r" b="b"/>
                <a:pathLst>
                  <a:path w="215" h="44" extrusionOk="0">
                    <a:moveTo>
                      <a:pt x="0" y="1"/>
                    </a:moveTo>
                    <a:lnTo>
                      <a:pt x="0" y="44"/>
                    </a:lnTo>
                    <a:lnTo>
                      <a:pt x="215" y="44"/>
                    </a:lnTo>
                    <a:lnTo>
                      <a:pt x="215"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3128;p46">
                <a:extLst>
                  <a:ext uri="{FF2B5EF4-FFF2-40B4-BE49-F238E27FC236}">
                    <a16:creationId xmlns:a16="http://schemas.microsoft.com/office/drawing/2014/main" id="{B1CD7933-07EB-052F-5AD9-513E12514B31}"/>
                  </a:ext>
                </a:extLst>
              </p:cNvPr>
              <p:cNvSpPr/>
              <p:nvPr/>
            </p:nvSpPr>
            <p:spPr>
              <a:xfrm>
                <a:off x="2320350" y="2274925"/>
                <a:ext cx="5375" cy="1100"/>
              </a:xfrm>
              <a:custGeom>
                <a:avLst/>
                <a:gdLst/>
                <a:ahLst/>
                <a:cxnLst/>
                <a:rect l="l" t="t" r="r" b="b"/>
                <a:pathLst>
                  <a:path w="215" h="44" extrusionOk="0">
                    <a:moveTo>
                      <a:pt x="0" y="1"/>
                    </a:moveTo>
                    <a:lnTo>
                      <a:pt x="0" y="44"/>
                    </a:lnTo>
                    <a:lnTo>
                      <a:pt x="215" y="44"/>
                    </a:lnTo>
                    <a:lnTo>
                      <a:pt x="215"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3129;p46">
                <a:extLst>
                  <a:ext uri="{FF2B5EF4-FFF2-40B4-BE49-F238E27FC236}">
                    <a16:creationId xmlns:a16="http://schemas.microsoft.com/office/drawing/2014/main" id="{D4AA5429-583F-6660-B3CA-EB8B165BA020}"/>
                  </a:ext>
                </a:extLst>
              </p:cNvPr>
              <p:cNvSpPr/>
              <p:nvPr/>
            </p:nvSpPr>
            <p:spPr>
              <a:xfrm>
                <a:off x="2320350" y="2279850"/>
                <a:ext cx="5375" cy="1100"/>
              </a:xfrm>
              <a:custGeom>
                <a:avLst/>
                <a:gdLst/>
                <a:ahLst/>
                <a:cxnLst/>
                <a:rect l="l" t="t" r="r" b="b"/>
                <a:pathLst>
                  <a:path w="215" h="44" extrusionOk="0">
                    <a:moveTo>
                      <a:pt x="0" y="1"/>
                    </a:moveTo>
                    <a:lnTo>
                      <a:pt x="0" y="44"/>
                    </a:lnTo>
                    <a:lnTo>
                      <a:pt x="215" y="44"/>
                    </a:lnTo>
                    <a:lnTo>
                      <a:pt x="215"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3130;p46">
                <a:extLst>
                  <a:ext uri="{FF2B5EF4-FFF2-40B4-BE49-F238E27FC236}">
                    <a16:creationId xmlns:a16="http://schemas.microsoft.com/office/drawing/2014/main" id="{F072E716-408E-E5EE-2955-CA6301D69015}"/>
                  </a:ext>
                </a:extLst>
              </p:cNvPr>
              <p:cNvSpPr/>
              <p:nvPr/>
            </p:nvSpPr>
            <p:spPr>
              <a:xfrm>
                <a:off x="2320350" y="2284575"/>
                <a:ext cx="5375" cy="1100"/>
              </a:xfrm>
              <a:custGeom>
                <a:avLst/>
                <a:gdLst/>
                <a:ahLst/>
                <a:cxnLst/>
                <a:rect l="l" t="t" r="r" b="b"/>
                <a:pathLst>
                  <a:path w="215" h="44" extrusionOk="0">
                    <a:moveTo>
                      <a:pt x="0" y="1"/>
                    </a:moveTo>
                    <a:lnTo>
                      <a:pt x="0" y="44"/>
                    </a:lnTo>
                    <a:lnTo>
                      <a:pt x="215" y="44"/>
                    </a:lnTo>
                    <a:lnTo>
                      <a:pt x="215"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3131;p46">
                <a:extLst>
                  <a:ext uri="{FF2B5EF4-FFF2-40B4-BE49-F238E27FC236}">
                    <a16:creationId xmlns:a16="http://schemas.microsoft.com/office/drawing/2014/main" id="{AB6F6280-8F86-0290-D39C-2A90EB1B781C}"/>
                  </a:ext>
                </a:extLst>
              </p:cNvPr>
              <p:cNvSpPr/>
              <p:nvPr/>
            </p:nvSpPr>
            <p:spPr>
              <a:xfrm>
                <a:off x="2320350" y="2289300"/>
                <a:ext cx="5375" cy="1100"/>
              </a:xfrm>
              <a:custGeom>
                <a:avLst/>
                <a:gdLst/>
                <a:ahLst/>
                <a:cxnLst/>
                <a:rect l="l" t="t" r="r" b="b"/>
                <a:pathLst>
                  <a:path w="215" h="44" extrusionOk="0">
                    <a:moveTo>
                      <a:pt x="0" y="0"/>
                    </a:moveTo>
                    <a:lnTo>
                      <a:pt x="0" y="43"/>
                    </a:lnTo>
                    <a:lnTo>
                      <a:pt x="215" y="43"/>
                    </a:lnTo>
                    <a:lnTo>
                      <a:pt x="215"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3132;p46">
                <a:extLst>
                  <a:ext uri="{FF2B5EF4-FFF2-40B4-BE49-F238E27FC236}">
                    <a16:creationId xmlns:a16="http://schemas.microsoft.com/office/drawing/2014/main" id="{FCA516AC-3865-0667-2505-65022150AD7D}"/>
                  </a:ext>
                </a:extLst>
              </p:cNvPr>
              <p:cNvSpPr/>
              <p:nvPr/>
            </p:nvSpPr>
            <p:spPr>
              <a:xfrm>
                <a:off x="2320350" y="2294025"/>
                <a:ext cx="5375" cy="1100"/>
              </a:xfrm>
              <a:custGeom>
                <a:avLst/>
                <a:gdLst/>
                <a:ahLst/>
                <a:cxnLst/>
                <a:rect l="l" t="t" r="r" b="b"/>
                <a:pathLst>
                  <a:path w="215" h="44" extrusionOk="0">
                    <a:moveTo>
                      <a:pt x="0" y="0"/>
                    </a:moveTo>
                    <a:lnTo>
                      <a:pt x="0" y="43"/>
                    </a:lnTo>
                    <a:lnTo>
                      <a:pt x="215" y="43"/>
                    </a:lnTo>
                    <a:lnTo>
                      <a:pt x="215"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3133;p46">
                <a:extLst>
                  <a:ext uri="{FF2B5EF4-FFF2-40B4-BE49-F238E27FC236}">
                    <a16:creationId xmlns:a16="http://schemas.microsoft.com/office/drawing/2014/main" id="{C76A3589-12AA-23A3-1372-4DBA9BC372D1}"/>
                  </a:ext>
                </a:extLst>
              </p:cNvPr>
              <p:cNvSpPr/>
              <p:nvPr/>
            </p:nvSpPr>
            <p:spPr>
              <a:xfrm>
                <a:off x="2320350" y="2298725"/>
                <a:ext cx="5375" cy="1100"/>
              </a:xfrm>
              <a:custGeom>
                <a:avLst/>
                <a:gdLst/>
                <a:ahLst/>
                <a:cxnLst/>
                <a:rect l="l" t="t" r="r" b="b"/>
                <a:pathLst>
                  <a:path w="215" h="44" extrusionOk="0">
                    <a:moveTo>
                      <a:pt x="0" y="1"/>
                    </a:moveTo>
                    <a:lnTo>
                      <a:pt x="0" y="44"/>
                    </a:lnTo>
                    <a:lnTo>
                      <a:pt x="215" y="44"/>
                    </a:lnTo>
                    <a:lnTo>
                      <a:pt x="215"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3134;p46">
                <a:extLst>
                  <a:ext uri="{FF2B5EF4-FFF2-40B4-BE49-F238E27FC236}">
                    <a16:creationId xmlns:a16="http://schemas.microsoft.com/office/drawing/2014/main" id="{863CAD59-B85E-A3D6-E55E-62BC95059353}"/>
                  </a:ext>
                </a:extLst>
              </p:cNvPr>
              <p:cNvSpPr/>
              <p:nvPr/>
            </p:nvSpPr>
            <p:spPr>
              <a:xfrm>
                <a:off x="2320350" y="2303450"/>
                <a:ext cx="5375" cy="1100"/>
              </a:xfrm>
              <a:custGeom>
                <a:avLst/>
                <a:gdLst/>
                <a:ahLst/>
                <a:cxnLst/>
                <a:rect l="l" t="t" r="r" b="b"/>
                <a:pathLst>
                  <a:path w="215" h="44" extrusionOk="0">
                    <a:moveTo>
                      <a:pt x="0" y="1"/>
                    </a:moveTo>
                    <a:lnTo>
                      <a:pt x="0" y="44"/>
                    </a:lnTo>
                    <a:lnTo>
                      <a:pt x="215" y="44"/>
                    </a:lnTo>
                    <a:lnTo>
                      <a:pt x="215"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3135;p46">
                <a:extLst>
                  <a:ext uri="{FF2B5EF4-FFF2-40B4-BE49-F238E27FC236}">
                    <a16:creationId xmlns:a16="http://schemas.microsoft.com/office/drawing/2014/main" id="{D8A4C7CB-B475-6D51-C5D5-821A3C8B90E5}"/>
                  </a:ext>
                </a:extLst>
              </p:cNvPr>
              <p:cNvSpPr/>
              <p:nvPr/>
            </p:nvSpPr>
            <p:spPr>
              <a:xfrm>
                <a:off x="2320350" y="2308175"/>
                <a:ext cx="5375" cy="1100"/>
              </a:xfrm>
              <a:custGeom>
                <a:avLst/>
                <a:gdLst/>
                <a:ahLst/>
                <a:cxnLst/>
                <a:rect l="l" t="t" r="r" b="b"/>
                <a:pathLst>
                  <a:path w="215" h="44" extrusionOk="0">
                    <a:moveTo>
                      <a:pt x="0" y="0"/>
                    </a:moveTo>
                    <a:lnTo>
                      <a:pt x="0" y="43"/>
                    </a:lnTo>
                    <a:lnTo>
                      <a:pt x="215" y="43"/>
                    </a:lnTo>
                    <a:lnTo>
                      <a:pt x="215"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3136;p46">
                <a:extLst>
                  <a:ext uri="{FF2B5EF4-FFF2-40B4-BE49-F238E27FC236}">
                    <a16:creationId xmlns:a16="http://schemas.microsoft.com/office/drawing/2014/main" id="{37A618E3-93D8-0AA6-A758-4DB865F10427}"/>
                  </a:ext>
                </a:extLst>
              </p:cNvPr>
              <p:cNvSpPr/>
              <p:nvPr/>
            </p:nvSpPr>
            <p:spPr>
              <a:xfrm>
                <a:off x="2320350" y="2270200"/>
                <a:ext cx="2800" cy="1100"/>
              </a:xfrm>
              <a:custGeom>
                <a:avLst/>
                <a:gdLst/>
                <a:ahLst/>
                <a:cxnLst/>
                <a:rect l="l" t="t" r="r" b="b"/>
                <a:pathLst>
                  <a:path w="112" h="44" extrusionOk="0">
                    <a:moveTo>
                      <a:pt x="0" y="1"/>
                    </a:moveTo>
                    <a:lnTo>
                      <a:pt x="0" y="44"/>
                    </a:lnTo>
                    <a:lnTo>
                      <a:pt x="112" y="44"/>
                    </a:lnTo>
                    <a:lnTo>
                      <a:pt x="112"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3137;p46">
                <a:extLst>
                  <a:ext uri="{FF2B5EF4-FFF2-40B4-BE49-F238E27FC236}">
                    <a16:creationId xmlns:a16="http://schemas.microsoft.com/office/drawing/2014/main" id="{7D6AA6FE-3720-8F25-9C1E-04C0172BE87B}"/>
                  </a:ext>
                </a:extLst>
              </p:cNvPr>
              <p:cNvSpPr/>
              <p:nvPr/>
            </p:nvSpPr>
            <p:spPr>
              <a:xfrm>
                <a:off x="2320350" y="2270200"/>
                <a:ext cx="2800" cy="1100"/>
              </a:xfrm>
              <a:custGeom>
                <a:avLst/>
                <a:gdLst/>
                <a:ahLst/>
                <a:cxnLst/>
                <a:rect l="l" t="t" r="r" b="b"/>
                <a:pathLst>
                  <a:path w="112" h="44" extrusionOk="0">
                    <a:moveTo>
                      <a:pt x="0" y="1"/>
                    </a:moveTo>
                    <a:lnTo>
                      <a:pt x="0" y="44"/>
                    </a:lnTo>
                    <a:lnTo>
                      <a:pt x="112" y="44"/>
                    </a:lnTo>
                    <a:lnTo>
                      <a:pt x="112"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3138;p46">
                <a:extLst>
                  <a:ext uri="{FF2B5EF4-FFF2-40B4-BE49-F238E27FC236}">
                    <a16:creationId xmlns:a16="http://schemas.microsoft.com/office/drawing/2014/main" id="{796CA584-B76C-A089-EC7C-075DB712490D}"/>
                  </a:ext>
                </a:extLst>
              </p:cNvPr>
              <p:cNvSpPr/>
              <p:nvPr/>
            </p:nvSpPr>
            <p:spPr>
              <a:xfrm>
                <a:off x="2320350" y="2270200"/>
                <a:ext cx="2800" cy="1100"/>
              </a:xfrm>
              <a:custGeom>
                <a:avLst/>
                <a:gdLst/>
                <a:ahLst/>
                <a:cxnLst/>
                <a:rect l="l" t="t" r="r" b="b"/>
                <a:pathLst>
                  <a:path w="112" h="44" extrusionOk="0">
                    <a:moveTo>
                      <a:pt x="0" y="1"/>
                    </a:moveTo>
                    <a:lnTo>
                      <a:pt x="0" y="44"/>
                    </a:lnTo>
                    <a:lnTo>
                      <a:pt x="112" y="44"/>
                    </a:lnTo>
                    <a:lnTo>
                      <a:pt x="112"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3139;p46">
                <a:extLst>
                  <a:ext uri="{FF2B5EF4-FFF2-40B4-BE49-F238E27FC236}">
                    <a16:creationId xmlns:a16="http://schemas.microsoft.com/office/drawing/2014/main" id="{1B9285B5-B335-A166-AB8B-A4F66C8E92BD}"/>
                  </a:ext>
                </a:extLst>
              </p:cNvPr>
              <p:cNvSpPr/>
              <p:nvPr/>
            </p:nvSpPr>
            <p:spPr>
              <a:xfrm>
                <a:off x="2320350" y="2274925"/>
                <a:ext cx="2800" cy="1100"/>
              </a:xfrm>
              <a:custGeom>
                <a:avLst/>
                <a:gdLst/>
                <a:ahLst/>
                <a:cxnLst/>
                <a:rect l="l" t="t" r="r" b="b"/>
                <a:pathLst>
                  <a:path w="112" h="44" extrusionOk="0">
                    <a:moveTo>
                      <a:pt x="0" y="1"/>
                    </a:moveTo>
                    <a:lnTo>
                      <a:pt x="0" y="44"/>
                    </a:lnTo>
                    <a:lnTo>
                      <a:pt x="112" y="44"/>
                    </a:lnTo>
                    <a:lnTo>
                      <a:pt x="112"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3140;p46">
                <a:extLst>
                  <a:ext uri="{FF2B5EF4-FFF2-40B4-BE49-F238E27FC236}">
                    <a16:creationId xmlns:a16="http://schemas.microsoft.com/office/drawing/2014/main" id="{1E093F6C-AE1C-B874-AA47-DF3344A45DDE}"/>
                  </a:ext>
                </a:extLst>
              </p:cNvPr>
              <p:cNvSpPr/>
              <p:nvPr/>
            </p:nvSpPr>
            <p:spPr>
              <a:xfrm>
                <a:off x="2320350" y="2279850"/>
                <a:ext cx="2800" cy="1100"/>
              </a:xfrm>
              <a:custGeom>
                <a:avLst/>
                <a:gdLst/>
                <a:ahLst/>
                <a:cxnLst/>
                <a:rect l="l" t="t" r="r" b="b"/>
                <a:pathLst>
                  <a:path w="112" h="44" extrusionOk="0">
                    <a:moveTo>
                      <a:pt x="0" y="1"/>
                    </a:moveTo>
                    <a:lnTo>
                      <a:pt x="0" y="44"/>
                    </a:lnTo>
                    <a:lnTo>
                      <a:pt x="112" y="44"/>
                    </a:lnTo>
                    <a:lnTo>
                      <a:pt x="112"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3141;p46">
                <a:extLst>
                  <a:ext uri="{FF2B5EF4-FFF2-40B4-BE49-F238E27FC236}">
                    <a16:creationId xmlns:a16="http://schemas.microsoft.com/office/drawing/2014/main" id="{B1AAED45-691F-44BB-5948-C59E4157107C}"/>
                  </a:ext>
                </a:extLst>
              </p:cNvPr>
              <p:cNvSpPr/>
              <p:nvPr/>
            </p:nvSpPr>
            <p:spPr>
              <a:xfrm>
                <a:off x="2320350" y="2284575"/>
                <a:ext cx="2800" cy="1100"/>
              </a:xfrm>
              <a:custGeom>
                <a:avLst/>
                <a:gdLst/>
                <a:ahLst/>
                <a:cxnLst/>
                <a:rect l="l" t="t" r="r" b="b"/>
                <a:pathLst>
                  <a:path w="112" h="44" extrusionOk="0">
                    <a:moveTo>
                      <a:pt x="0" y="1"/>
                    </a:moveTo>
                    <a:lnTo>
                      <a:pt x="0" y="44"/>
                    </a:lnTo>
                    <a:lnTo>
                      <a:pt x="112" y="44"/>
                    </a:lnTo>
                    <a:lnTo>
                      <a:pt x="112"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3142;p46">
                <a:extLst>
                  <a:ext uri="{FF2B5EF4-FFF2-40B4-BE49-F238E27FC236}">
                    <a16:creationId xmlns:a16="http://schemas.microsoft.com/office/drawing/2014/main" id="{C69DC712-0B8C-2039-30A8-EC216FCE5218}"/>
                  </a:ext>
                </a:extLst>
              </p:cNvPr>
              <p:cNvSpPr/>
              <p:nvPr/>
            </p:nvSpPr>
            <p:spPr>
              <a:xfrm>
                <a:off x="2320350" y="2289300"/>
                <a:ext cx="2800" cy="1100"/>
              </a:xfrm>
              <a:custGeom>
                <a:avLst/>
                <a:gdLst/>
                <a:ahLst/>
                <a:cxnLst/>
                <a:rect l="l" t="t" r="r" b="b"/>
                <a:pathLst>
                  <a:path w="112" h="44" extrusionOk="0">
                    <a:moveTo>
                      <a:pt x="0" y="0"/>
                    </a:moveTo>
                    <a:lnTo>
                      <a:pt x="0" y="43"/>
                    </a:lnTo>
                    <a:lnTo>
                      <a:pt x="112" y="43"/>
                    </a:lnTo>
                    <a:lnTo>
                      <a:pt x="112"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3143;p46">
                <a:extLst>
                  <a:ext uri="{FF2B5EF4-FFF2-40B4-BE49-F238E27FC236}">
                    <a16:creationId xmlns:a16="http://schemas.microsoft.com/office/drawing/2014/main" id="{A8D932AF-B3B4-2A57-FF1C-E6EB33FF73A9}"/>
                  </a:ext>
                </a:extLst>
              </p:cNvPr>
              <p:cNvSpPr/>
              <p:nvPr/>
            </p:nvSpPr>
            <p:spPr>
              <a:xfrm>
                <a:off x="2320350" y="2294025"/>
                <a:ext cx="2800" cy="1100"/>
              </a:xfrm>
              <a:custGeom>
                <a:avLst/>
                <a:gdLst/>
                <a:ahLst/>
                <a:cxnLst/>
                <a:rect l="l" t="t" r="r" b="b"/>
                <a:pathLst>
                  <a:path w="112" h="44" extrusionOk="0">
                    <a:moveTo>
                      <a:pt x="0" y="0"/>
                    </a:moveTo>
                    <a:lnTo>
                      <a:pt x="0" y="43"/>
                    </a:lnTo>
                    <a:lnTo>
                      <a:pt x="112" y="43"/>
                    </a:lnTo>
                    <a:lnTo>
                      <a:pt x="112"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3144;p46">
                <a:extLst>
                  <a:ext uri="{FF2B5EF4-FFF2-40B4-BE49-F238E27FC236}">
                    <a16:creationId xmlns:a16="http://schemas.microsoft.com/office/drawing/2014/main" id="{6C8D49D4-C5F1-C355-8A22-0D3089BF5A18}"/>
                  </a:ext>
                </a:extLst>
              </p:cNvPr>
              <p:cNvSpPr/>
              <p:nvPr/>
            </p:nvSpPr>
            <p:spPr>
              <a:xfrm>
                <a:off x="2320350" y="2298725"/>
                <a:ext cx="2800" cy="1100"/>
              </a:xfrm>
              <a:custGeom>
                <a:avLst/>
                <a:gdLst/>
                <a:ahLst/>
                <a:cxnLst/>
                <a:rect l="l" t="t" r="r" b="b"/>
                <a:pathLst>
                  <a:path w="112" h="44" extrusionOk="0">
                    <a:moveTo>
                      <a:pt x="0" y="1"/>
                    </a:moveTo>
                    <a:lnTo>
                      <a:pt x="0" y="44"/>
                    </a:lnTo>
                    <a:lnTo>
                      <a:pt x="112" y="44"/>
                    </a:lnTo>
                    <a:lnTo>
                      <a:pt x="112"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3145;p46">
                <a:extLst>
                  <a:ext uri="{FF2B5EF4-FFF2-40B4-BE49-F238E27FC236}">
                    <a16:creationId xmlns:a16="http://schemas.microsoft.com/office/drawing/2014/main" id="{A429CA9E-8BDF-7D3B-1008-E9FCDC17DF7F}"/>
                  </a:ext>
                </a:extLst>
              </p:cNvPr>
              <p:cNvSpPr/>
              <p:nvPr/>
            </p:nvSpPr>
            <p:spPr>
              <a:xfrm>
                <a:off x="2320350" y="2303450"/>
                <a:ext cx="2800" cy="1100"/>
              </a:xfrm>
              <a:custGeom>
                <a:avLst/>
                <a:gdLst/>
                <a:ahLst/>
                <a:cxnLst/>
                <a:rect l="l" t="t" r="r" b="b"/>
                <a:pathLst>
                  <a:path w="112" h="44" extrusionOk="0">
                    <a:moveTo>
                      <a:pt x="0" y="1"/>
                    </a:moveTo>
                    <a:lnTo>
                      <a:pt x="0" y="44"/>
                    </a:lnTo>
                    <a:lnTo>
                      <a:pt x="112" y="44"/>
                    </a:lnTo>
                    <a:lnTo>
                      <a:pt x="112"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3146;p46">
                <a:extLst>
                  <a:ext uri="{FF2B5EF4-FFF2-40B4-BE49-F238E27FC236}">
                    <a16:creationId xmlns:a16="http://schemas.microsoft.com/office/drawing/2014/main" id="{12BB2E15-33D7-70D3-6866-DF45EEE0909E}"/>
                  </a:ext>
                </a:extLst>
              </p:cNvPr>
              <p:cNvSpPr/>
              <p:nvPr/>
            </p:nvSpPr>
            <p:spPr>
              <a:xfrm>
                <a:off x="2320350" y="2308175"/>
                <a:ext cx="2800" cy="1100"/>
              </a:xfrm>
              <a:custGeom>
                <a:avLst/>
                <a:gdLst/>
                <a:ahLst/>
                <a:cxnLst/>
                <a:rect l="l" t="t" r="r" b="b"/>
                <a:pathLst>
                  <a:path w="112" h="44" extrusionOk="0">
                    <a:moveTo>
                      <a:pt x="0" y="0"/>
                    </a:moveTo>
                    <a:lnTo>
                      <a:pt x="0" y="43"/>
                    </a:lnTo>
                    <a:lnTo>
                      <a:pt x="112" y="43"/>
                    </a:lnTo>
                    <a:lnTo>
                      <a:pt x="112"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3147;p46">
                <a:extLst>
                  <a:ext uri="{FF2B5EF4-FFF2-40B4-BE49-F238E27FC236}">
                    <a16:creationId xmlns:a16="http://schemas.microsoft.com/office/drawing/2014/main" id="{9577ADAF-6593-297D-6E06-6D2BE61D8F2A}"/>
                  </a:ext>
                </a:extLst>
              </p:cNvPr>
              <p:cNvSpPr/>
              <p:nvPr/>
            </p:nvSpPr>
            <p:spPr>
              <a:xfrm>
                <a:off x="2231125" y="2290800"/>
                <a:ext cx="4950" cy="2600"/>
              </a:xfrm>
              <a:custGeom>
                <a:avLst/>
                <a:gdLst/>
                <a:ahLst/>
                <a:cxnLst/>
                <a:rect l="l" t="t" r="r" b="b"/>
                <a:pathLst>
                  <a:path w="198" h="104" extrusionOk="0">
                    <a:moveTo>
                      <a:pt x="0" y="1"/>
                    </a:moveTo>
                    <a:lnTo>
                      <a:pt x="0" y="103"/>
                    </a:lnTo>
                    <a:lnTo>
                      <a:pt x="198" y="103"/>
                    </a:lnTo>
                    <a:lnTo>
                      <a:pt x="198" y="1"/>
                    </a:ln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3148;p46">
                <a:extLst>
                  <a:ext uri="{FF2B5EF4-FFF2-40B4-BE49-F238E27FC236}">
                    <a16:creationId xmlns:a16="http://schemas.microsoft.com/office/drawing/2014/main" id="{F7564FC2-7B9E-FF7C-7985-0FE02B1B8DFA}"/>
                  </a:ext>
                </a:extLst>
              </p:cNvPr>
              <p:cNvSpPr/>
              <p:nvPr/>
            </p:nvSpPr>
            <p:spPr>
              <a:xfrm>
                <a:off x="2231125" y="2290800"/>
                <a:ext cx="2600" cy="2600"/>
              </a:xfrm>
              <a:custGeom>
                <a:avLst/>
                <a:gdLst/>
                <a:ahLst/>
                <a:cxnLst/>
                <a:rect l="l" t="t" r="r" b="b"/>
                <a:pathLst>
                  <a:path w="104" h="104" extrusionOk="0">
                    <a:moveTo>
                      <a:pt x="0" y="1"/>
                    </a:moveTo>
                    <a:lnTo>
                      <a:pt x="0" y="103"/>
                    </a:lnTo>
                    <a:lnTo>
                      <a:pt x="103" y="103"/>
                    </a:lnTo>
                    <a:lnTo>
                      <a:pt x="103" y="1"/>
                    </a:ln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3149;p46">
                <a:extLst>
                  <a:ext uri="{FF2B5EF4-FFF2-40B4-BE49-F238E27FC236}">
                    <a16:creationId xmlns:a16="http://schemas.microsoft.com/office/drawing/2014/main" id="{25D5BCE5-5FB9-440E-068B-36B6F2CF37C8}"/>
                  </a:ext>
                </a:extLst>
              </p:cNvPr>
              <p:cNvSpPr/>
              <p:nvPr/>
            </p:nvSpPr>
            <p:spPr>
              <a:xfrm>
                <a:off x="2231125" y="2293150"/>
                <a:ext cx="4950" cy="56875"/>
              </a:xfrm>
              <a:custGeom>
                <a:avLst/>
                <a:gdLst/>
                <a:ahLst/>
                <a:cxnLst/>
                <a:rect l="l" t="t" r="r" b="b"/>
                <a:pathLst>
                  <a:path w="198" h="2275" extrusionOk="0">
                    <a:moveTo>
                      <a:pt x="0" y="1"/>
                    </a:moveTo>
                    <a:lnTo>
                      <a:pt x="0" y="2274"/>
                    </a:lnTo>
                    <a:lnTo>
                      <a:pt x="198" y="2274"/>
                    </a:lnTo>
                    <a:lnTo>
                      <a:pt x="198"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3150;p46">
                <a:extLst>
                  <a:ext uri="{FF2B5EF4-FFF2-40B4-BE49-F238E27FC236}">
                    <a16:creationId xmlns:a16="http://schemas.microsoft.com/office/drawing/2014/main" id="{C53E9C42-3F56-1A87-8F8A-6B502596D5F8}"/>
                  </a:ext>
                </a:extLst>
              </p:cNvPr>
              <p:cNvSpPr/>
              <p:nvPr/>
            </p:nvSpPr>
            <p:spPr>
              <a:xfrm>
                <a:off x="2231125" y="2293150"/>
                <a:ext cx="2600" cy="56875"/>
              </a:xfrm>
              <a:custGeom>
                <a:avLst/>
                <a:gdLst/>
                <a:ahLst/>
                <a:cxnLst/>
                <a:rect l="l" t="t" r="r" b="b"/>
                <a:pathLst>
                  <a:path w="104" h="2275" extrusionOk="0">
                    <a:moveTo>
                      <a:pt x="0" y="1"/>
                    </a:moveTo>
                    <a:lnTo>
                      <a:pt x="0" y="2274"/>
                    </a:lnTo>
                    <a:lnTo>
                      <a:pt x="103" y="2274"/>
                    </a:lnTo>
                    <a:lnTo>
                      <a:pt x="103"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3151;p46">
                <a:extLst>
                  <a:ext uri="{FF2B5EF4-FFF2-40B4-BE49-F238E27FC236}">
                    <a16:creationId xmlns:a16="http://schemas.microsoft.com/office/drawing/2014/main" id="{D98C5AC2-7026-CFCB-F502-C22C32C0D803}"/>
                  </a:ext>
                </a:extLst>
              </p:cNvPr>
              <p:cNvSpPr/>
              <p:nvPr/>
            </p:nvSpPr>
            <p:spPr>
              <a:xfrm>
                <a:off x="2231125" y="2314400"/>
                <a:ext cx="4950" cy="2800"/>
              </a:xfrm>
              <a:custGeom>
                <a:avLst/>
                <a:gdLst/>
                <a:ahLst/>
                <a:cxnLst/>
                <a:rect l="l" t="t" r="r" b="b"/>
                <a:pathLst>
                  <a:path w="198" h="112" extrusionOk="0">
                    <a:moveTo>
                      <a:pt x="0" y="0"/>
                    </a:moveTo>
                    <a:lnTo>
                      <a:pt x="0" y="112"/>
                    </a:lnTo>
                    <a:lnTo>
                      <a:pt x="198" y="112"/>
                    </a:lnTo>
                    <a:lnTo>
                      <a:pt x="198" y="0"/>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3152;p46">
                <a:extLst>
                  <a:ext uri="{FF2B5EF4-FFF2-40B4-BE49-F238E27FC236}">
                    <a16:creationId xmlns:a16="http://schemas.microsoft.com/office/drawing/2014/main" id="{6A306B82-1500-D05D-0C19-773A3F84E07E}"/>
                  </a:ext>
                </a:extLst>
              </p:cNvPr>
              <p:cNvSpPr/>
              <p:nvPr/>
            </p:nvSpPr>
            <p:spPr>
              <a:xfrm>
                <a:off x="2231125" y="2314400"/>
                <a:ext cx="2600" cy="2800"/>
              </a:xfrm>
              <a:custGeom>
                <a:avLst/>
                <a:gdLst/>
                <a:ahLst/>
                <a:cxnLst/>
                <a:rect l="l" t="t" r="r" b="b"/>
                <a:pathLst>
                  <a:path w="104" h="112" extrusionOk="0">
                    <a:moveTo>
                      <a:pt x="0" y="0"/>
                    </a:moveTo>
                    <a:lnTo>
                      <a:pt x="0" y="112"/>
                    </a:lnTo>
                    <a:lnTo>
                      <a:pt x="103" y="112"/>
                    </a:lnTo>
                    <a:lnTo>
                      <a:pt x="103"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3153;p46">
                <a:extLst>
                  <a:ext uri="{FF2B5EF4-FFF2-40B4-BE49-F238E27FC236}">
                    <a16:creationId xmlns:a16="http://schemas.microsoft.com/office/drawing/2014/main" id="{0D0FE70C-EE23-B4FD-139E-5F19B36275C4}"/>
                  </a:ext>
                </a:extLst>
              </p:cNvPr>
              <p:cNvSpPr/>
              <p:nvPr/>
            </p:nvSpPr>
            <p:spPr>
              <a:xfrm>
                <a:off x="2231125" y="2320175"/>
                <a:ext cx="4950" cy="2825"/>
              </a:xfrm>
              <a:custGeom>
                <a:avLst/>
                <a:gdLst/>
                <a:ahLst/>
                <a:cxnLst/>
                <a:rect l="l" t="t" r="r" b="b"/>
                <a:pathLst>
                  <a:path w="198" h="113" extrusionOk="0">
                    <a:moveTo>
                      <a:pt x="0" y="1"/>
                    </a:moveTo>
                    <a:lnTo>
                      <a:pt x="0" y="112"/>
                    </a:lnTo>
                    <a:lnTo>
                      <a:pt x="198" y="112"/>
                    </a:lnTo>
                    <a:lnTo>
                      <a:pt x="198"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3154;p46">
                <a:extLst>
                  <a:ext uri="{FF2B5EF4-FFF2-40B4-BE49-F238E27FC236}">
                    <a16:creationId xmlns:a16="http://schemas.microsoft.com/office/drawing/2014/main" id="{AFF7485B-9A2A-DF61-BAF5-4F2ABE25FF71}"/>
                  </a:ext>
                </a:extLst>
              </p:cNvPr>
              <p:cNvSpPr/>
              <p:nvPr/>
            </p:nvSpPr>
            <p:spPr>
              <a:xfrm>
                <a:off x="2231125" y="2320175"/>
                <a:ext cx="2600" cy="2825"/>
              </a:xfrm>
              <a:custGeom>
                <a:avLst/>
                <a:gdLst/>
                <a:ahLst/>
                <a:cxnLst/>
                <a:rect l="l" t="t" r="r" b="b"/>
                <a:pathLst>
                  <a:path w="104" h="113" extrusionOk="0">
                    <a:moveTo>
                      <a:pt x="0" y="1"/>
                    </a:moveTo>
                    <a:lnTo>
                      <a:pt x="0" y="112"/>
                    </a:lnTo>
                    <a:lnTo>
                      <a:pt x="103" y="112"/>
                    </a:lnTo>
                    <a:lnTo>
                      <a:pt x="103"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3155;p46">
                <a:extLst>
                  <a:ext uri="{FF2B5EF4-FFF2-40B4-BE49-F238E27FC236}">
                    <a16:creationId xmlns:a16="http://schemas.microsoft.com/office/drawing/2014/main" id="{046E0611-4B37-AFED-38BE-94947309F94E}"/>
                  </a:ext>
                </a:extLst>
              </p:cNvPr>
              <p:cNvSpPr/>
              <p:nvPr/>
            </p:nvSpPr>
            <p:spPr>
              <a:xfrm>
                <a:off x="2231125" y="2326400"/>
                <a:ext cx="4950" cy="2825"/>
              </a:xfrm>
              <a:custGeom>
                <a:avLst/>
                <a:gdLst/>
                <a:ahLst/>
                <a:cxnLst/>
                <a:rect l="l" t="t" r="r" b="b"/>
                <a:pathLst>
                  <a:path w="198" h="113" extrusionOk="0">
                    <a:moveTo>
                      <a:pt x="0" y="1"/>
                    </a:moveTo>
                    <a:lnTo>
                      <a:pt x="0" y="112"/>
                    </a:lnTo>
                    <a:lnTo>
                      <a:pt x="198" y="112"/>
                    </a:lnTo>
                    <a:lnTo>
                      <a:pt x="198"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3156;p46">
                <a:extLst>
                  <a:ext uri="{FF2B5EF4-FFF2-40B4-BE49-F238E27FC236}">
                    <a16:creationId xmlns:a16="http://schemas.microsoft.com/office/drawing/2014/main" id="{90B2376F-B58A-70AD-4310-B30D20177525}"/>
                  </a:ext>
                </a:extLst>
              </p:cNvPr>
              <p:cNvSpPr/>
              <p:nvPr/>
            </p:nvSpPr>
            <p:spPr>
              <a:xfrm>
                <a:off x="2231125" y="2326400"/>
                <a:ext cx="2600" cy="2825"/>
              </a:xfrm>
              <a:custGeom>
                <a:avLst/>
                <a:gdLst/>
                <a:ahLst/>
                <a:cxnLst/>
                <a:rect l="l" t="t" r="r" b="b"/>
                <a:pathLst>
                  <a:path w="104" h="113" extrusionOk="0">
                    <a:moveTo>
                      <a:pt x="0" y="1"/>
                    </a:moveTo>
                    <a:lnTo>
                      <a:pt x="0" y="112"/>
                    </a:lnTo>
                    <a:lnTo>
                      <a:pt x="103" y="112"/>
                    </a:lnTo>
                    <a:lnTo>
                      <a:pt x="103"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3157;p46">
                <a:extLst>
                  <a:ext uri="{FF2B5EF4-FFF2-40B4-BE49-F238E27FC236}">
                    <a16:creationId xmlns:a16="http://schemas.microsoft.com/office/drawing/2014/main" id="{42FD29F2-AFB0-41C2-04D5-CE9442E2EF3A}"/>
                  </a:ext>
                </a:extLst>
              </p:cNvPr>
              <p:cNvSpPr/>
              <p:nvPr/>
            </p:nvSpPr>
            <p:spPr>
              <a:xfrm>
                <a:off x="2240775" y="2290800"/>
                <a:ext cx="4950" cy="2600"/>
              </a:xfrm>
              <a:custGeom>
                <a:avLst/>
                <a:gdLst/>
                <a:ahLst/>
                <a:cxnLst/>
                <a:rect l="l" t="t" r="r" b="b"/>
                <a:pathLst>
                  <a:path w="198" h="104" extrusionOk="0">
                    <a:moveTo>
                      <a:pt x="0" y="1"/>
                    </a:moveTo>
                    <a:lnTo>
                      <a:pt x="0" y="103"/>
                    </a:lnTo>
                    <a:lnTo>
                      <a:pt x="198" y="103"/>
                    </a:lnTo>
                    <a:lnTo>
                      <a:pt x="198" y="1"/>
                    </a:ln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3158;p46">
                <a:extLst>
                  <a:ext uri="{FF2B5EF4-FFF2-40B4-BE49-F238E27FC236}">
                    <a16:creationId xmlns:a16="http://schemas.microsoft.com/office/drawing/2014/main" id="{B32F4DBC-0781-98A2-481E-BA8484D3942A}"/>
                  </a:ext>
                </a:extLst>
              </p:cNvPr>
              <p:cNvSpPr/>
              <p:nvPr/>
            </p:nvSpPr>
            <p:spPr>
              <a:xfrm>
                <a:off x="2240775" y="2290800"/>
                <a:ext cx="2600" cy="2600"/>
              </a:xfrm>
              <a:custGeom>
                <a:avLst/>
                <a:gdLst/>
                <a:ahLst/>
                <a:cxnLst/>
                <a:rect l="l" t="t" r="r" b="b"/>
                <a:pathLst>
                  <a:path w="104" h="104" extrusionOk="0">
                    <a:moveTo>
                      <a:pt x="0" y="1"/>
                    </a:moveTo>
                    <a:lnTo>
                      <a:pt x="0" y="103"/>
                    </a:lnTo>
                    <a:lnTo>
                      <a:pt x="103" y="103"/>
                    </a:lnTo>
                    <a:lnTo>
                      <a:pt x="103" y="1"/>
                    </a:ln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3159;p46">
                <a:extLst>
                  <a:ext uri="{FF2B5EF4-FFF2-40B4-BE49-F238E27FC236}">
                    <a16:creationId xmlns:a16="http://schemas.microsoft.com/office/drawing/2014/main" id="{1AA5C09A-3C62-0250-095B-69CCC7C79CEB}"/>
                  </a:ext>
                </a:extLst>
              </p:cNvPr>
              <p:cNvSpPr/>
              <p:nvPr/>
            </p:nvSpPr>
            <p:spPr>
              <a:xfrm>
                <a:off x="2240775" y="2293150"/>
                <a:ext cx="4950" cy="56875"/>
              </a:xfrm>
              <a:custGeom>
                <a:avLst/>
                <a:gdLst/>
                <a:ahLst/>
                <a:cxnLst/>
                <a:rect l="l" t="t" r="r" b="b"/>
                <a:pathLst>
                  <a:path w="198" h="2275" extrusionOk="0">
                    <a:moveTo>
                      <a:pt x="0" y="1"/>
                    </a:moveTo>
                    <a:lnTo>
                      <a:pt x="0" y="2274"/>
                    </a:lnTo>
                    <a:lnTo>
                      <a:pt x="198" y="2274"/>
                    </a:lnTo>
                    <a:lnTo>
                      <a:pt x="198"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3160;p46">
                <a:extLst>
                  <a:ext uri="{FF2B5EF4-FFF2-40B4-BE49-F238E27FC236}">
                    <a16:creationId xmlns:a16="http://schemas.microsoft.com/office/drawing/2014/main" id="{5E85C61F-EB53-60D7-BB63-D2B6BA8F733E}"/>
                  </a:ext>
                </a:extLst>
              </p:cNvPr>
              <p:cNvSpPr/>
              <p:nvPr/>
            </p:nvSpPr>
            <p:spPr>
              <a:xfrm>
                <a:off x="2240775" y="2293150"/>
                <a:ext cx="2600" cy="56875"/>
              </a:xfrm>
              <a:custGeom>
                <a:avLst/>
                <a:gdLst/>
                <a:ahLst/>
                <a:cxnLst/>
                <a:rect l="l" t="t" r="r" b="b"/>
                <a:pathLst>
                  <a:path w="104" h="2275" extrusionOk="0">
                    <a:moveTo>
                      <a:pt x="0" y="1"/>
                    </a:moveTo>
                    <a:lnTo>
                      <a:pt x="0" y="2274"/>
                    </a:lnTo>
                    <a:lnTo>
                      <a:pt x="103" y="2274"/>
                    </a:lnTo>
                    <a:lnTo>
                      <a:pt x="103"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3161;p46">
                <a:extLst>
                  <a:ext uri="{FF2B5EF4-FFF2-40B4-BE49-F238E27FC236}">
                    <a16:creationId xmlns:a16="http://schemas.microsoft.com/office/drawing/2014/main" id="{3BE2C334-E1C8-2C59-7A4F-695B57616214}"/>
                  </a:ext>
                </a:extLst>
              </p:cNvPr>
              <p:cNvSpPr/>
              <p:nvPr/>
            </p:nvSpPr>
            <p:spPr>
              <a:xfrm>
                <a:off x="2240775" y="2314400"/>
                <a:ext cx="4950" cy="2800"/>
              </a:xfrm>
              <a:custGeom>
                <a:avLst/>
                <a:gdLst/>
                <a:ahLst/>
                <a:cxnLst/>
                <a:rect l="l" t="t" r="r" b="b"/>
                <a:pathLst>
                  <a:path w="198" h="112" extrusionOk="0">
                    <a:moveTo>
                      <a:pt x="0" y="0"/>
                    </a:moveTo>
                    <a:lnTo>
                      <a:pt x="0" y="112"/>
                    </a:lnTo>
                    <a:lnTo>
                      <a:pt x="198" y="112"/>
                    </a:lnTo>
                    <a:lnTo>
                      <a:pt x="198" y="0"/>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3162;p46">
                <a:extLst>
                  <a:ext uri="{FF2B5EF4-FFF2-40B4-BE49-F238E27FC236}">
                    <a16:creationId xmlns:a16="http://schemas.microsoft.com/office/drawing/2014/main" id="{1CB87C4B-8059-B32E-32AE-05CCE867F69C}"/>
                  </a:ext>
                </a:extLst>
              </p:cNvPr>
              <p:cNvSpPr/>
              <p:nvPr/>
            </p:nvSpPr>
            <p:spPr>
              <a:xfrm>
                <a:off x="2240775" y="2314400"/>
                <a:ext cx="2600" cy="2800"/>
              </a:xfrm>
              <a:custGeom>
                <a:avLst/>
                <a:gdLst/>
                <a:ahLst/>
                <a:cxnLst/>
                <a:rect l="l" t="t" r="r" b="b"/>
                <a:pathLst>
                  <a:path w="104" h="112" extrusionOk="0">
                    <a:moveTo>
                      <a:pt x="0" y="0"/>
                    </a:moveTo>
                    <a:lnTo>
                      <a:pt x="0" y="112"/>
                    </a:lnTo>
                    <a:lnTo>
                      <a:pt x="103" y="112"/>
                    </a:lnTo>
                    <a:lnTo>
                      <a:pt x="103"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3163;p46">
                <a:extLst>
                  <a:ext uri="{FF2B5EF4-FFF2-40B4-BE49-F238E27FC236}">
                    <a16:creationId xmlns:a16="http://schemas.microsoft.com/office/drawing/2014/main" id="{DE023D9B-ECCC-A184-8F40-BF38650394E8}"/>
                  </a:ext>
                </a:extLst>
              </p:cNvPr>
              <p:cNvSpPr/>
              <p:nvPr/>
            </p:nvSpPr>
            <p:spPr>
              <a:xfrm>
                <a:off x="2240775" y="2320175"/>
                <a:ext cx="4950" cy="2825"/>
              </a:xfrm>
              <a:custGeom>
                <a:avLst/>
                <a:gdLst/>
                <a:ahLst/>
                <a:cxnLst/>
                <a:rect l="l" t="t" r="r" b="b"/>
                <a:pathLst>
                  <a:path w="198" h="113" extrusionOk="0">
                    <a:moveTo>
                      <a:pt x="0" y="1"/>
                    </a:moveTo>
                    <a:lnTo>
                      <a:pt x="0" y="112"/>
                    </a:lnTo>
                    <a:lnTo>
                      <a:pt x="198" y="112"/>
                    </a:lnTo>
                    <a:lnTo>
                      <a:pt x="198"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3164;p46">
                <a:extLst>
                  <a:ext uri="{FF2B5EF4-FFF2-40B4-BE49-F238E27FC236}">
                    <a16:creationId xmlns:a16="http://schemas.microsoft.com/office/drawing/2014/main" id="{17F59FD6-3FE5-5B2D-228C-33411234181E}"/>
                  </a:ext>
                </a:extLst>
              </p:cNvPr>
              <p:cNvSpPr/>
              <p:nvPr/>
            </p:nvSpPr>
            <p:spPr>
              <a:xfrm>
                <a:off x="2240775" y="2320175"/>
                <a:ext cx="2600" cy="2825"/>
              </a:xfrm>
              <a:custGeom>
                <a:avLst/>
                <a:gdLst/>
                <a:ahLst/>
                <a:cxnLst/>
                <a:rect l="l" t="t" r="r" b="b"/>
                <a:pathLst>
                  <a:path w="104" h="113" extrusionOk="0">
                    <a:moveTo>
                      <a:pt x="0" y="1"/>
                    </a:moveTo>
                    <a:lnTo>
                      <a:pt x="0" y="112"/>
                    </a:lnTo>
                    <a:lnTo>
                      <a:pt x="103" y="112"/>
                    </a:lnTo>
                    <a:lnTo>
                      <a:pt x="103"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3165;p46">
                <a:extLst>
                  <a:ext uri="{FF2B5EF4-FFF2-40B4-BE49-F238E27FC236}">
                    <a16:creationId xmlns:a16="http://schemas.microsoft.com/office/drawing/2014/main" id="{6744BD76-A8AD-CA4D-B15D-288A2E4A41CF}"/>
                  </a:ext>
                </a:extLst>
              </p:cNvPr>
              <p:cNvSpPr/>
              <p:nvPr/>
            </p:nvSpPr>
            <p:spPr>
              <a:xfrm>
                <a:off x="2240775" y="2326400"/>
                <a:ext cx="4950" cy="2825"/>
              </a:xfrm>
              <a:custGeom>
                <a:avLst/>
                <a:gdLst/>
                <a:ahLst/>
                <a:cxnLst/>
                <a:rect l="l" t="t" r="r" b="b"/>
                <a:pathLst>
                  <a:path w="198" h="113" extrusionOk="0">
                    <a:moveTo>
                      <a:pt x="0" y="1"/>
                    </a:moveTo>
                    <a:lnTo>
                      <a:pt x="0" y="112"/>
                    </a:lnTo>
                    <a:lnTo>
                      <a:pt x="198" y="112"/>
                    </a:lnTo>
                    <a:lnTo>
                      <a:pt x="198"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3166;p46">
                <a:extLst>
                  <a:ext uri="{FF2B5EF4-FFF2-40B4-BE49-F238E27FC236}">
                    <a16:creationId xmlns:a16="http://schemas.microsoft.com/office/drawing/2014/main" id="{98F64001-1B0F-CFDF-E10B-6CF56238EDF9}"/>
                  </a:ext>
                </a:extLst>
              </p:cNvPr>
              <p:cNvSpPr/>
              <p:nvPr/>
            </p:nvSpPr>
            <p:spPr>
              <a:xfrm>
                <a:off x="2240775" y="2326400"/>
                <a:ext cx="2600" cy="2825"/>
              </a:xfrm>
              <a:custGeom>
                <a:avLst/>
                <a:gdLst/>
                <a:ahLst/>
                <a:cxnLst/>
                <a:rect l="l" t="t" r="r" b="b"/>
                <a:pathLst>
                  <a:path w="104" h="113" extrusionOk="0">
                    <a:moveTo>
                      <a:pt x="0" y="1"/>
                    </a:moveTo>
                    <a:lnTo>
                      <a:pt x="0" y="112"/>
                    </a:lnTo>
                    <a:lnTo>
                      <a:pt x="103" y="112"/>
                    </a:lnTo>
                    <a:lnTo>
                      <a:pt x="103"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3167;p46">
                <a:extLst>
                  <a:ext uri="{FF2B5EF4-FFF2-40B4-BE49-F238E27FC236}">
                    <a16:creationId xmlns:a16="http://schemas.microsoft.com/office/drawing/2014/main" id="{B257D217-E5C8-F418-EFAF-8422671F6253}"/>
                  </a:ext>
                </a:extLst>
              </p:cNvPr>
              <p:cNvSpPr/>
              <p:nvPr/>
            </p:nvSpPr>
            <p:spPr>
              <a:xfrm>
                <a:off x="2330425" y="2306675"/>
                <a:ext cx="7975" cy="2600"/>
              </a:xfrm>
              <a:custGeom>
                <a:avLst/>
                <a:gdLst/>
                <a:ahLst/>
                <a:cxnLst/>
                <a:rect l="l" t="t" r="r" b="b"/>
                <a:pathLst>
                  <a:path w="319" h="104" extrusionOk="0">
                    <a:moveTo>
                      <a:pt x="1" y="0"/>
                    </a:moveTo>
                    <a:lnTo>
                      <a:pt x="1" y="103"/>
                    </a:lnTo>
                    <a:lnTo>
                      <a:pt x="318" y="103"/>
                    </a:lnTo>
                    <a:lnTo>
                      <a:pt x="318"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3168;p46">
                <a:extLst>
                  <a:ext uri="{FF2B5EF4-FFF2-40B4-BE49-F238E27FC236}">
                    <a16:creationId xmlns:a16="http://schemas.microsoft.com/office/drawing/2014/main" id="{6F676436-9380-05CE-AFA7-F3EFF6AF1A63}"/>
                  </a:ext>
                </a:extLst>
              </p:cNvPr>
              <p:cNvSpPr/>
              <p:nvPr/>
            </p:nvSpPr>
            <p:spPr>
              <a:xfrm>
                <a:off x="2354225" y="2306675"/>
                <a:ext cx="7750" cy="2600"/>
              </a:xfrm>
              <a:custGeom>
                <a:avLst/>
                <a:gdLst/>
                <a:ahLst/>
                <a:cxnLst/>
                <a:rect l="l" t="t" r="r" b="b"/>
                <a:pathLst>
                  <a:path w="310" h="104" extrusionOk="0">
                    <a:moveTo>
                      <a:pt x="1" y="0"/>
                    </a:moveTo>
                    <a:lnTo>
                      <a:pt x="1" y="103"/>
                    </a:lnTo>
                    <a:lnTo>
                      <a:pt x="310" y="103"/>
                    </a:lnTo>
                    <a:lnTo>
                      <a:pt x="310"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3169;p46">
                <a:extLst>
                  <a:ext uri="{FF2B5EF4-FFF2-40B4-BE49-F238E27FC236}">
                    <a16:creationId xmlns:a16="http://schemas.microsoft.com/office/drawing/2014/main" id="{3C757A20-1C13-3FFC-EAA6-2CD2CD94F29D}"/>
                  </a:ext>
                </a:extLst>
              </p:cNvPr>
              <p:cNvSpPr/>
              <p:nvPr/>
            </p:nvSpPr>
            <p:spPr>
              <a:xfrm>
                <a:off x="2337725" y="2295725"/>
                <a:ext cx="2800" cy="7750"/>
              </a:xfrm>
              <a:custGeom>
                <a:avLst/>
                <a:gdLst/>
                <a:ahLst/>
                <a:cxnLst/>
                <a:rect l="l" t="t" r="r" b="b"/>
                <a:pathLst>
                  <a:path w="112" h="310" extrusionOk="0">
                    <a:moveTo>
                      <a:pt x="0" y="1"/>
                    </a:moveTo>
                    <a:lnTo>
                      <a:pt x="0" y="310"/>
                    </a:lnTo>
                    <a:lnTo>
                      <a:pt x="112" y="310"/>
                    </a:lnTo>
                    <a:lnTo>
                      <a:pt x="112"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3170;p46">
                <a:extLst>
                  <a:ext uri="{FF2B5EF4-FFF2-40B4-BE49-F238E27FC236}">
                    <a16:creationId xmlns:a16="http://schemas.microsoft.com/office/drawing/2014/main" id="{19CDAAD0-8DE8-0481-1869-539545A952A4}"/>
                  </a:ext>
                </a:extLst>
              </p:cNvPr>
              <p:cNvSpPr/>
              <p:nvPr/>
            </p:nvSpPr>
            <p:spPr>
              <a:xfrm>
                <a:off x="2351875" y="2295725"/>
                <a:ext cx="2825" cy="7750"/>
              </a:xfrm>
              <a:custGeom>
                <a:avLst/>
                <a:gdLst/>
                <a:ahLst/>
                <a:cxnLst/>
                <a:rect l="l" t="t" r="r" b="b"/>
                <a:pathLst>
                  <a:path w="113" h="310" extrusionOk="0">
                    <a:moveTo>
                      <a:pt x="1" y="1"/>
                    </a:moveTo>
                    <a:lnTo>
                      <a:pt x="1" y="310"/>
                    </a:lnTo>
                    <a:lnTo>
                      <a:pt x="112" y="310"/>
                    </a:lnTo>
                    <a:lnTo>
                      <a:pt x="112"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3171;p46">
                <a:extLst>
                  <a:ext uri="{FF2B5EF4-FFF2-40B4-BE49-F238E27FC236}">
                    <a16:creationId xmlns:a16="http://schemas.microsoft.com/office/drawing/2014/main" id="{D7FC8BDB-580E-28F1-8BBE-5B15BE4F9637}"/>
                  </a:ext>
                </a:extLst>
              </p:cNvPr>
              <p:cNvSpPr/>
              <p:nvPr/>
            </p:nvSpPr>
            <p:spPr>
              <a:xfrm>
                <a:off x="2086325" y="2049075"/>
                <a:ext cx="1750" cy="26400"/>
              </a:xfrm>
              <a:custGeom>
                <a:avLst/>
                <a:gdLst/>
                <a:ahLst/>
                <a:cxnLst/>
                <a:rect l="l" t="t" r="r" b="b"/>
                <a:pathLst>
                  <a:path w="70" h="1056" extrusionOk="0">
                    <a:moveTo>
                      <a:pt x="1" y="0"/>
                    </a:moveTo>
                    <a:lnTo>
                      <a:pt x="1" y="1056"/>
                    </a:lnTo>
                    <a:lnTo>
                      <a:pt x="70" y="1056"/>
                    </a:lnTo>
                    <a:lnTo>
                      <a:pt x="70"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3172;p46">
                <a:extLst>
                  <a:ext uri="{FF2B5EF4-FFF2-40B4-BE49-F238E27FC236}">
                    <a16:creationId xmlns:a16="http://schemas.microsoft.com/office/drawing/2014/main" id="{089879B7-81C4-59B6-50DE-E50D3354AB73}"/>
                  </a:ext>
                </a:extLst>
              </p:cNvPr>
              <p:cNvSpPr/>
              <p:nvPr/>
            </p:nvSpPr>
            <p:spPr>
              <a:xfrm>
                <a:off x="2094925" y="2367600"/>
                <a:ext cx="34975" cy="46975"/>
              </a:xfrm>
              <a:custGeom>
                <a:avLst/>
                <a:gdLst/>
                <a:ahLst/>
                <a:cxnLst/>
                <a:rect l="l" t="t" r="r" b="b"/>
                <a:pathLst>
                  <a:path w="1399" h="1879" extrusionOk="0">
                    <a:moveTo>
                      <a:pt x="112" y="0"/>
                    </a:moveTo>
                    <a:lnTo>
                      <a:pt x="0" y="77"/>
                    </a:lnTo>
                    <a:lnTo>
                      <a:pt x="1287" y="1879"/>
                    </a:lnTo>
                    <a:lnTo>
                      <a:pt x="1399" y="1802"/>
                    </a:lnTo>
                    <a:lnTo>
                      <a:pt x="112"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3173;p46">
                <a:extLst>
                  <a:ext uri="{FF2B5EF4-FFF2-40B4-BE49-F238E27FC236}">
                    <a16:creationId xmlns:a16="http://schemas.microsoft.com/office/drawing/2014/main" id="{9B1A7172-C52C-931C-E5A6-5FA50AB7E84A}"/>
                  </a:ext>
                </a:extLst>
              </p:cNvPr>
              <p:cNvSpPr/>
              <p:nvPr/>
            </p:nvSpPr>
            <p:spPr>
              <a:xfrm>
                <a:off x="2052225" y="2367375"/>
                <a:ext cx="35000" cy="47000"/>
              </a:xfrm>
              <a:custGeom>
                <a:avLst/>
                <a:gdLst/>
                <a:ahLst/>
                <a:cxnLst/>
                <a:rect l="l" t="t" r="r" b="b"/>
                <a:pathLst>
                  <a:path w="1400" h="1880" extrusionOk="0">
                    <a:moveTo>
                      <a:pt x="1288" y="0"/>
                    </a:moveTo>
                    <a:lnTo>
                      <a:pt x="1" y="1794"/>
                    </a:lnTo>
                    <a:lnTo>
                      <a:pt x="112" y="1879"/>
                    </a:lnTo>
                    <a:lnTo>
                      <a:pt x="1399" y="78"/>
                    </a:lnTo>
                    <a:lnTo>
                      <a:pt x="1288"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3174;p46">
                <a:extLst>
                  <a:ext uri="{FF2B5EF4-FFF2-40B4-BE49-F238E27FC236}">
                    <a16:creationId xmlns:a16="http://schemas.microsoft.com/office/drawing/2014/main" id="{4D8B8569-6CB7-57C0-8A2A-4C688E1BB1FB}"/>
                  </a:ext>
                </a:extLst>
              </p:cNvPr>
              <p:cNvSpPr/>
              <p:nvPr/>
            </p:nvSpPr>
            <p:spPr>
              <a:xfrm>
                <a:off x="2126450" y="2366950"/>
                <a:ext cx="3450" cy="48075"/>
              </a:xfrm>
              <a:custGeom>
                <a:avLst/>
                <a:gdLst/>
                <a:ahLst/>
                <a:cxnLst/>
                <a:rect l="l" t="t" r="r" b="b"/>
                <a:pathLst>
                  <a:path w="138" h="1923" extrusionOk="0">
                    <a:moveTo>
                      <a:pt x="0" y="0"/>
                    </a:moveTo>
                    <a:lnTo>
                      <a:pt x="0" y="1922"/>
                    </a:lnTo>
                    <a:lnTo>
                      <a:pt x="138" y="1922"/>
                    </a:lnTo>
                    <a:lnTo>
                      <a:pt x="138"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3175;p46">
                <a:extLst>
                  <a:ext uri="{FF2B5EF4-FFF2-40B4-BE49-F238E27FC236}">
                    <a16:creationId xmlns:a16="http://schemas.microsoft.com/office/drawing/2014/main" id="{54AB2648-1072-6288-AB88-0AA2FF20C502}"/>
                  </a:ext>
                </a:extLst>
              </p:cNvPr>
              <p:cNvSpPr/>
              <p:nvPr/>
            </p:nvSpPr>
            <p:spPr>
              <a:xfrm>
                <a:off x="2136750" y="2366950"/>
                <a:ext cx="3450" cy="48075"/>
              </a:xfrm>
              <a:custGeom>
                <a:avLst/>
                <a:gdLst/>
                <a:ahLst/>
                <a:cxnLst/>
                <a:rect l="l" t="t" r="r" b="b"/>
                <a:pathLst>
                  <a:path w="138" h="1923" extrusionOk="0">
                    <a:moveTo>
                      <a:pt x="0" y="0"/>
                    </a:moveTo>
                    <a:lnTo>
                      <a:pt x="0" y="1922"/>
                    </a:lnTo>
                    <a:lnTo>
                      <a:pt x="137" y="1922"/>
                    </a:lnTo>
                    <a:lnTo>
                      <a:pt x="137"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3176;p46">
                <a:extLst>
                  <a:ext uri="{FF2B5EF4-FFF2-40B4-BE49-F238E27FC236}">
                    <a16:creationId xmlns:a16="http://schemas.microsoft.com/office/drawing/2014/main" id="{55F3DDA9-2ACD-7715-5B01-8A2A84DA44CA}"/>
                  </a:ext>
                </a:extLst>
              </p:cNvPr>
              <p:cNvSpPr/>
              <p:nvPr/>
            </p:nvSpPr>
            <p:spPr>
              <a:xfrm>
                <a:off x="2127300" y="2371025"/>
                <a:ext cx="10975" cy="3450"/>
              </a:xfrm>
              <a:custGeom>
                <a:avLst/>
                <a:gdLst/>
                <a:ahLst/>
                <a:cxnLst/>
                <a:rect l="l" t="t" r="r" b="b"/>
                <a:pathLst>
                  <a:path w="439" h="138" extrusionOk="0">
                    <a:moveTo>
                      <a:pt x="1" y="0"/>
                    </a:moveTo>
                    <a:lnTo>
                      <a:pt x="1" y="138"/>
                    </a:lnTo>
                    <a:lnTo>
                      <a:pt x="438" y="138"/>
                    </a:lnTo>
                    <a:lnTo>
                      <a:pt x="438"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3177;p46">
                <a:extLst>
                  <a:ext uri="{FF2B5EF4-FFF2-40B4-BE49-F238E27FC236}">
                    <a16:creationId xmlns:a16="http://schemas.microsoft.com/office/drawing/2014/main" id="{0E2AD226-007F-377B-DBC1-554E62F5B86E}"/>
                  </a:ext>
                </a:extLst>
              </p:cNvPr>
              <p:cNvSpPr/>
              <p:nvPr/>
            </p:nvSpPr>
            <p:spPr>
              <a:xfrm>
                <a:off x="2127300" y="2379825"/>
                <a:ext cx="10975" cy="3450"/>
              </a:xfrm>
              <a:custGeom>
                <a:avLst/>
                <a:gdLst/>
                <a:ahLst/>
                <a:cxnLst/>
                <a:rect l="l" t="t" r="r" b="b"/>
                <a:pathLst>
                  <a:path w="439" h="138" extrusionOk="0">
                    <a:moveTo>
                      <a:pt x="1" y="0"/>
                    </a:moveTo>
                    <a:lnTo>
                      <a:pt x="1" y="137"/>
                    </a:lnTo>
                    <a:lnTo>
                      <a:pt x="438" y="137"/>
                    </a:lnTo>
                    <a:lnTo>
                      <a:pt x="438"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3178;p46">
                <a:extLst>
                  <a:ext uri="{FF2B5EF4-FFF2-40B4-BE49-F238E27FC236}">
                    <a16:creationId xmlns:a16="http://schemas.microsoft.com/office/drawing/2014/main" id="{11CB4D26-E940-A3B2-0776-D7DF5CC8BBA4}"/>
                  </a:ext>
                </a:extLst>
              </p:cNvPr>
              <p:cNvSpPr/>
              <p:nvPr/>
            </p:nvSpPr>
            <p:spPr>
              <a:xfrm>
                <a:off x="2127300" y="2388600"/>
                <a:ext cx="10975" cy="3475"/>
              </a:xfrm>
              <a:custGeom>
                <a:avLst/>
                <a:gdLst/>
                <a:ahLst/>
                <a:cxnLst/>
                <a:rect l="l" t="t" r="r" b="b"/>
                <a:pathLst>
                  <a:path w="439" h="139" extrusionOk="0">
                    <a:moveTo>
                      <a:pt x="1" y="1"/>
                    </a:moveTo>
                    <a:lnTo>
                      <a:pt x="1" y="138"/>
                    </a:lnTo>
                    <a:lnTo>
                      <a:pt x="438" y="138"/>
                    </a:lnTo>
                    <a:lnTo>
                      <a:pt x="438"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3179;p46">
                <a:extLst>
                  <a:ext uri="{FF2B5EF4-FFF2-40B4-BE49-F238E27FC236}">
                    <a16:creationId xmlns:a16="http://schemas.microsoft.com/office/drawing/2014/main" id="{9BC372D8-40A9-D5F8-B2DB-21A64DABEC93}"/>
                  </a:ext>
                </a:extLst>
              </p:cNvPr>
              <p:cNvSpPr/>
              <p:nvPr/>
            </p:nvSpPr>
            <p:spPr>
              <a:xfrm>
                <a:off x="2127300" y="2397200"/>
                <a:ext cx="10975" cy="3450"/>
              </a:xfrm>
              <a:custGeom>
                <a:avLst/>
                <a:gdLst/>
                <a:ahLst/>
                <a:cxnLst/>
                <a:rect l="l" t="t" r="r" b="b"/>
                <a:pathLst>
                  <a:path w="439" h="138" extrusionOk="0">
                    <a:moveTo>
                      <a:pt x="1" y="0"/>
                    </a:moveTo>
                    <a:lnTo>
                      <a:pt x="1" y="137"/>
                    </a:lnTo>
                    <a:lnTo>
                      <a:pt x="438" y="137"/>
                    </a:lnTo>
                    <a:lnTo>
                      <a:pt x="438"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3180;p46">
                <a:extLst>
                  <a:ext uri="{FF2B5EF4-FFF2-40B4-BE49-F238E27FC236}">
                    <a16:creationId xmlns:a16="http://schemas.microsoft.com/office/drawing/2014/main" id="{4517BA0F-3455-481A-553D-69E673E5999C}"/>
                  </a:ext>
                </a:extLst>
              </p:cNvPr>
              <p:cNvSpPr/>
              <p:nvPr/>
            </p:nvSpPr>
            <p:spPr>
              <a:xfrm>
                <a:off x="2127300" y="2405975"/>
                <a:ext cx="10975" cy="3675"/>
              </a:xfrm>
              <a:custGeom>
                <a:avLst/>
                <a:gdLst/>
                <a:ahLst/>
                <a:cxnLst/>
                <a:rect l="l" t="t" r="r" b="b"/>
                <a:pathLst>
                  <a:path w="439" h="147" extrusionOk="0">
                    <a:moveTo>
                      <a:pt x="1" y="1"/>
                    </a:moveTo>
                    <a:lnTo>
                      <a:pt x="1" y="147"/>
                    </a:lnTo>
                    <a:lnTo>
                      <a:pt x="438" y="147"/>
                    </a:lnTo>
                    <a:lnTo>
                      <a:pt x="438"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3181;p46">
                <a:extLst>
                  <a:ext uri="{FF2B5EF4-FFF2-40B4-BE49-F238E27FC236}">
                    <a16:creationId xmlns:a16="http://schemas.microsoft.com/office/drawing/2014/main" id="{980E43AB-1149-D243-3948-BF16D4C1B188}"/>
                  </a:ext>
                </a:extLst>
              </p:cNvPr>
              <p:cNvSpPr/>
              <p:nvPr/>
            </p:nvSpPr>
            <p:spPr>
              <a:xfrm>
                <a:off x="2084400" y="2366950"/>
                <a:ext cx="3475" cy="48075"/>
              </a:xfrm>
              <a:custGeom>
                <a:avLst/>
                <a:gdLst/>
                <a:ahLst/>
                <a:cxnLst/>
                <a:rect l="l" t="t" r="r" b="b"/>
                <a:pathLst>
                  <a:path w="139" h="1923" extrusionOk="0">
                    <a:moveTo>
                      <a:pt x="1" y="0"/>
                    </a:moveTo>
                    <a:lnTo>
                      <a:pt x="1" y="1922"/>
                    </a:lnTo>
                    <a:lnTo>
                      <a:pt x="138" y="1922"/>
                    </a:lnTo>
                    <a:lnTo>
                      <a:pt x="138"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3182;p46">
                <a:extLst>
                  <a:ext uri="{FF2B5EF4-FFF2-40B4-BE49-F238E27FC236}">
                    <a16:creationId xmlns:a16="http://schemas.microsoft.com/office/drawing/2014/main" id="{5FFC10D7-FC8E-1186-C754-D682CD5F3A2C}"/>
                  </a:ext>
                </a:extLst>
              </p:cNvPr>
              <p:cNvSpPr/>
              <p:nvPr/>
            </p:nvSpPr>
            <p:spPr>
              <a:xfrm>
                <a:off x="2094500" y="2366950"/>
                <a:ext cx="3650" cy="48075"/>
              </a:xfrm>
              <a:custGeom>
                <a:avLst/>
                <a:gdLst/>
                <a:ahLst/>
                <a:cxnLst/>
                <a:rect l="l" t="t" r="r" b="b"/>
                <a:pathLst>
                  <a:path w="146" h="1923" extrusionOk="0">
                    <a:moveTo>
                      <a:pt x="0" y="0"/>
                    </a:moveTo>
                    <a:lnTo>
                      <a:pt x="0" y="1922"/>
                    </a:lnTo>
                    <a:lnTo>
                      <a:pt x="146" y="1922"/>
                    </a:lnTo>
                    <a:lnTo>
                      <a:pt x="146"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3183;p46">
                <a:extLst>
                  <a:ext uri="{FF2B5EF4-FFF2-40B4-BE49-F238E27FC236}">
                    <a16:creationId xmlns:a16="http://schemas.microsoft.com/office/drawing/2014/main" id="{875822E4-615C-F367-C0A2-5DB43684277B}"/>
                  </a:ext>
                </a:extLst>
              </p:cNvPr>
              <p:cNvSpPr/>
              <p:nvPr/>
            </p:nvSpPr>
            <p:spPr>
              <a:xfrm>
                <a:off x="2085275" y="2371025"/>
                <a:ext cx="10950" cy="3450"/>
              </a:xfrm>
              <a:custGeom>
                <a:avLst/>
                <a:gdLst/>
                <a:ahLst/>
                <a:cxnLst/>
                <a:rect l="l" t="t" r="r" b="b"/>
                <a:pathLst>
                  <a:path w="438" h="138" extrusionOk="0">
                    <a:moveTo>
                      <a:pt x="0" y="0"/>
                    </a:moveTo>
                    <a:lnTo>
                      <a:pt x="0" y="138"/>
                    </a:lnTo>
                    <a:lnTo>
                      <a:pt x="438" y="138"/>
                    </a:lnTo>
                    <a:lnTo>
                      <a:pt x="438"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3184;p46">
                <a:extLst>
                  <a:ext uri="{FF2B5EF4-FFF2-40B4-BE49-F238E27FC236}">
                    <a16:creationId xmlns:a16="http://schemas.microsoft.com/office/drawing/2014/main" id="{3F4A08E5-979F-4E43-1229-04268C94D144}"/>
                  </a:ext>
                </a:extLst>
              </p:cNvPr>
              <p:cNvSpPr/>
              <p:nvPr/>
            </p:nvSpPr>
            <p:spPr>
              <a:xfrm>
                <a:off x="2085275" y="2379825"/>
                <a:ext cx="10950" cy="3450"/>
              </a:xfrm>
              <a:custGeom>
                <a:avLst/>
                <a:gdLst/>
                <a:ahLst/>
                <a:cxnLst/>
                <a:rect l="l" t="t" r="r" b="b"/>
                <a:pathLst>
                  <a:path w="438" h="138" extrusionOk="0">
                    <a:moveTo>
                      <a:pt x="0" y="0"/>
                    </a:moveTo>
                    <a:lnTo>
                      <a:pt x="0" y="137"/>
                    </a:lnTo>
                    <a:lnTo>
                      <a:pt x="438" y="137"/>
                    </a:lnTo>
                    <a:lnTo>
                      <a:pt x="438"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3185;p46">
                <a:extLst>
                  <a:ext uri="{FF2B5EF4-FFF2-40B4-BE49-F238E27FC236}">
                    <a16:creationId xmlns:a16="http://schemas.microsoft.com/office/drawing/2014/main" id="{634D082E-2966-68FF-F42D-7A2B03B50A53}"/>
                  </a:ext>
                </a:extLst>
              </p:cNvPr>
              <p:cNvSpPr/>
              <p:nvPr/>
            </p:nvSpPr>
            <p:spPr>
              <a:xfrm>
                <a:off x="2085275" y="2388600"/>
                <a:ext cx="10950" cy="3475"/>
              </a:xfrm>
              <a:custGeom>
                <a:avLst/>
                <a:gdLst/>
                <a:ahLst/>
                <a:cxnLst/>
                <a:rect l="l" t="t" r="r" b="b"/>
                <a:pathLst>
                  <a:path w="438" h="139" extrusionOk="0">
                    <a:moveTo>
                      <a:pt x="0" y="1"/>
                    </a:moveTo>
                    <a:lnTo>
                      <a:pt x="0" y="138"/>
                    </a:lnTo>
                    <a:lnTo>
                      <a:pt x="438" y="138"/>
                    </a:lnTo>
                    <a:lnTo>
                      <a:pt x="438"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3186;p46">
                <a:extLst>
                  <a:ext uri="{FF2B5EF4-FFF2-40B4-BE49-F238E27FC236}">
                    <a16:creationId xmlns:a16="http://schemas.microsoft.com/office/drawing/2014/main" id="{8F12B1ED-38C5-AB87-E2F2-A8D92F9A6835}"/>
                  </a:ext>
                </a:extLst>
              </p:cNvPr>
              <p:cNvSpPr/>
              <p:nvPr/>
            </p:nvSpPr>
            <p:spPr>
              <a:xfrm>
                <a:off x="2085275" y="2397200"/>
                <a:ext cx="10950" cy="3450"/>
              </a:xfrm>
              <a:custGeom>
                <a:avLst/>
                <a:gdLst/>
                <a:ahLst/>
                <a:cxnLst/>
                <a:rect l="l" t="t" r="r" b="b"/>
                <a:pathLst>
                  <a:path w="438" h="138" extrusionOk="0">
                    <a:moveTo>
                      <a:pt x="0" y="0"/>
                    </a:moveTo>
                    <a:lnTo>
                      <a:pt x="0" y="137"/>
                    </a:lnTo>
                    <a:lnTo>
                      <a:pt x="438" y="137"/>
                    </a:lnTo>
                    <a:lnTo>
                      <a:pt x="438"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3187;p46">
                <a:extLst>
                  <a:ext uri="{FF2B5EF4-FFF2-40B4-BE49-F238E27FC236}">
                    <a16:creationId xmlns:a16="http://schemas.microsoft.com/office/drawing/2014/main" id="{0C003F16-6E4F-0845-300D-C027FEDF0863}"/>
                  </a:ext>
                </a:extLst>
              </p:cNvPr>
              <p:cNvSpPr/>
              <p:nvPr/>
            </p:nvSpPr>
            <p:spPr>
              <a:xfrm>
                <a:off x="2085275" y="2405975"/>
                <a:ext cx="10950" cy="3675"/>
              </a:xfrm>
              <a:custGeom>
                <a:avLst/>
                <a:gdLst/>
                <a:ahLst/>
                <a:cxnLst/>
                <a:rect l="l" t="t" r="r" b="b"/>
                <a:pathLst>
                  <a:path w="438" h="147" extrusionOk="0">
                    <a:moveTo>
                      <a:pt x="0" y="1"/>
                    </a:moveTo>
                    <a:lnTo>
                      <a:pt x="0" y="147"/>
                    </a:lnTo>
                    <a:lnTo>
                      <a:pt x="438" y="147"/>
                    </a:lnTo>
                    <a:lnTo>
                      <a:pt x="438"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3188;p46">
                <a:extLst>
                  <a:ext uri="{FF2B5EF4-FFF2-40B4-BE49-F238E27FC236}">
                    <a16:creationId xmlns:a16="http://schemas.microsoft.com/office/drawing/2014/main" id="{23DD49E4-00C4-A406-BD7A-4C9AC95640FA}"/>
                  </a:ext>
                </a:extLst>
              </p:cNvPr>
              <p:cNvSpPr/>
              <p:nvPr/>
            </p:nvSpPr>
            <p:spPr>
              <a:xfrm>
                <a:off x="2052025" y="2366950"/>
                <a:ext cx="3450" cy="48075"/>
              </a:xfrm>
              <a:custGeom>
                <a:avLst/>
                <a:gdLst/>
                <a:ahLst/>
                <a:cxnLst/>
                <a:rect l="l" t="t" r="r" b="b"/>
                <a:pathLst>
                  <a:path w="138" h="1923" extrusionOk="0">
                    <a:moveTo>
                      <a:pt x="0" y="0"/>
                    </a:moveTo>
                    <a:lnTo>
                      <a:pt x="0" y="1922"/>
                    </a:lnTo>
                    <a:lnTo>
                      <a:pt x="138" y="1922"/>
                    </a:lnTo>
                    <a:lnTo>
                      <a:pt x="138"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3189;p46">
                <a:extLst>
                  <a:ext uri="{FF2B5EF4-FFF2-40B4-BE49-F238E27FC236}">
                    <a16:creationId xmlns:a16="http://schemas.microsoft.com/office/drawing/2014/main" id="{75665611-77A4-0B80-EA4A-2DF30B9A6C62}"/>
                  </a:ext>
                </a:extLst>
              </p:cNvPr>
              <p:cNvSpPr/>
              <p:nvPr/>
            </p:nvSpPr>
            <p:spPr>
              <a:xfrm>
                <a:off x="2041725" y="2366950"/>
                <a:ext cx="3675" cy="48075"/>
              </a:xfrm>
              <a:custGeom>
                <a:avLst/>
                <a:gdLst/>
                <a:ahLst/>
                <a:cxnLst/>
                <a:rect l="l" t="t" r="r" b="b"/>
                <a:pathLst>
                  <a:path w="147" h="1923" extrusionOk="0">
                    <a:moveTo>
                      <a:pt x="0" y="0"/>
                    </a:moveTo>
                    <a:lnTo>
                      <a:pt x="0" y="1922"/>
                    </a:lnTo>
                    <a:lnTo>
                      <a:pt x="146" y="1922"/>
                    </a:lnTo>
                    <a:lnTo>
                      <a:pt x="146"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3190;p46">
                <a:extLst>
                  <a:ext uri="{FF2B5EF4-FFF2-40B4-BE49-F238E27FC236}">
                    <a16:creationId xmlns:a16="http://schemas.microsoft.com/office/drawing/2014/main" id="{EC606D56-BFEF-D85A-CC30-A38D88E7667E}"/>
                  </a:ext>
                </a:extLst>
              </p:cNvPr>
              <p:cNvSpPr/>
              <p:nvPr/>
            </p:nvSpPr>
            <p:spPr>
              <a:xfrm>
                <a:off x="2043650" y="2371025"/>
                <a:ext cx="10975" cy="3450"/>
              </a:xfrm>
              <a:custGeom>
                <a:avLst/>
                <a:gdLst/>
                <a:ahLst/>
                <a:cxnLst/>
                <a:rect l="l" t="t" r="r" b="b"/>
                <a:pathLst>
                  <a:path w="439" h="138" extrusionOk="0">
                    <a:moveTo>
                      <a:pt x="1" y="0"/>
                    </a:moveTo>
                    <a:lnTo>
                      <a:pt x="1" y="138"/>
                    </a:lnTo>
                    <a:lnTo>
                      <a:pt x="438" y="138"/>
                    </a:lnTo>
                    <a:lnTo>
                      <a:pt x="438"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3191;p46">
                <a:extLst>
                  <a:ext uri="{FF2B5EF4-FFF2-40B4-BE49-F238E27FC236}">
                    <a16:creationId xmlns:a16="http://schemas.microsoft.com/office/drawing/2014/main" id="{489B725C-D46C-BD25-F8FC-4D9575985308}"/>
                  </a:ext>
                </a:extLst>
              </p:cNvPr>
              <p:cNvSpPr/>
              <p:nvPr/>
            </p:nvSpPr>
            <p:spPr>
              <a:xfrm>
                <a:off x="2043650" y="2379825"/>
                <a:ext cx="10975" cy="3450"/>
              </a:xfrm>
              <a:custGeom>
                <a:avLst/>
                <a:gdLst/>
                <a:ahLst/>
                <a:cxnLst/>
                <a:rect l="l" t="t" r="r" b="b"/>
                <a:pathLst>
                  <a:path w="439" h="138" extrusionOk="0">
                    <a:moveTo>
                      <a:pt x="1" y="0"/>
                    </a:moveTo>
                    <a:lnTo>
                      <a:pt x="1" y="137"/>
                    </a:lnTo>
                    <a:lnTo>
                      <a:pt x="438" y="137"/>
                    </a:lnTo>
                    <a:lnTo>
                      <a:pt x="438"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3192;p46">
                <a:extLst>
                  <a:ext uri="{FF2B5EF4-FFF2-40B4-BE49-F238E27FC236}">
                    <a16:creationId xmlns:a16="http://schemas.microsoft.com/office/drawing/2014/main" id="{C6418A99-13D7-4A1A-36E0-187A56084E32}"/>
                  </a:ext>
                </a:extLst>
              </p:cNvPr>
              <p:cNvSpPr/>
              <p:nvPr/>
            </p:nvSpPr>
            <p:spPr>
              <a:xfrm>
                <a:off x="2043650" y="2388600"/>
                <a:ext cx="10975" cy="3475"/>
              </a:xfrm>
              <a:custGeom>
                <a:avLst/>
                <a:gdLst/>
                <a:ahLst/>
                <a:cxnLst/>
                <a:rect l="l" t="t" r="r" b="b"/>
                <a:pathLst>
                  <a:path w="439" h="139" extrusionOk="0">
                    <a:moveTo>
                      <a:pt x="1" y="1"/>
                    </a:moveTo>
                    <a:lnTo>
                      <a:pt x="1" y="138"/>
                    </a:lnTo>
                    <a:lnTo>
                      <a:pt x="438" y="138"/>
                    </a:lnTo>
                    <a:lnTo>
                      <a:pt x="438"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3193;p46">
                <a:extLst>
                  <a:ext uri="{FF2B5EF4-FFF2-40B4-BE49-F238E27FC236}">
                    <a16:creationId xmlns:a16="http://schemas.microsoft.com/office/drawing/2014/main" id="{37C38E47-D253-82F5-E2C4-E950835DF0AB}"/>
                  </a:ext>
                </a:extLst>
              </p:cNvPr>
              <p:cNvSpPr/>
              <p:nvPr/>
            </p:nvSpPr>
            <p:spPr>
              <a:xfrm>
                <a:off x="2043650" y="2397200"/>
                <a:ext cx="10975" cy="3450"/>
              </a:xfrm>
              <a:custGeom>
                <a:avLst/>
                <a:gdLst/>
                <a:ahLst/>
                <a:cxnLst/>
                <a:rect l="l" t="t" r="r" b="b"/>
                <a:pathLst>
                  <a:path w="439" h="138" extrusionOk="0">
                    <a:moveTo>
                      <a:pt x="1" y="0"/>
                    </a:moveTo>
                    <a:lnTo>
                      <a:pt x="1" y="137"/>
                    </a:lnTo>
                    <a:lnTo>
                      <a:pt x="438" y="137"/>
                    </a:lnTo>
                    <a:lnTo>
                      <a:pt x="438"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3194;p46">
                <a:extLst>
                  <a:ext uri="{FF2B5EF4-FFF2-40B4-BE49-F238E27FC236}">
                    <a16:creationId xmlns:a16="http://schemas.microsoft.com/office/drawing/2014/main" id="{BFF9AC08-97BA-EDF1-B3A8-D086940FA536}"/>
                  </a:ext>
                </a:extLst>
              </p:cNvPr>
              <p:cNvSpPr/>
              <p:nvPr/>
            </p:nvSpPr>
            <p:spPr>
              <a:xfrm>
                <a:off x="2043650" y="2405975"/>
                <a:ext cx="10975" cy="3675"/>
              </a:xfrm>
              <a:custGeom>
                <a:avLst/>
                <a:gdLst/>
                <a:ahLst/>
                <a:cxnLst/>
                <a:rect l="l" t="t" r="r" b="b"/>
                <a:pathLst>
                  <a:path w="439" h="147" extrusionOk="0">
                    <a:moveTo>
                      <a:pt x="1" y="1"/>
                    </a:moveTo>
                    <a:lnTo>
                      <a:pt x="1" y="147"/>
                    </a:lnTo>
                    <a:lnTo>
                      <a:pt x="438" y="147"/>
                    </a:lnTo>
                    <a:lnTo>
                      <a:pt x="438"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3195;p46">
                <a:extLst>
                  <a:ext uri="{FF2B5EF4-FFF2-40B4-BE49-F238E27FC236}">
                    <a16:creationId xmlns:a16="http://schemas.microsoft.com/office/drawing/2014/main" id="{566ECCB0-D703-86FD-AEF2-D5E937CA6B68}"/>
                  </a:ext>
                </a:extLst>
              </p:cNvPr>
              <p:cNvSpPr/>
              <p:nvPr/>
            </p:nvSpPr>
            <p:spPr>
              <a:xfrm>
                <a:off x="2068975" y="2220650"/>
                <a:ext cx="40125" cy="32425"/>
              </a:xfrm>
              <a:custGeom>
                <a:avLst/>
                <a:gdLst/>
                <a:ahLst/>
                <a:cxnLst/>
                <a:rect l="l" t="t" r="r" b="b"/>
                <a:pathLst>
                  <a:path w="1605" h="1297" extrusionOk="0">
                    <a:moveTo>
                      <a:pt x="86" y="1"/>
                    </a:moveTo>
                    <a:lnTo>
                      <a:pt x="0" y="112"/>
                    </a:lnTo>
                    <a:lnTo>
                      <a:pt x="1519" y="1296"/>
                    </a:lnTo>
                    <a:lnTo>
                      <a:pt x="1604" y="1185"/>
                    </a:lnTo>
                    <a:lnTo>
                      <a:pt x="86"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3196;p46">
                <a:extLst>
                  <a:ext uri="{FF2B5EF4-FFF2-40B4-BE49-F238E27FC236}">
                    <a16:creationId xmlns:a16="http://schemas.microsoft.com/office/drawing/2014/main" id="{A41F9765-9A0F-CABB-840D-82D203D29804}"/>
                  </a:ext>
                </a:extLst>
              </p:cNvPr>
              <p:cNvSpPr/>
              <p:nvPr/>
            </p:nvSpPr>
            <p:spPr>
              <a:xfrm>
                <a:off x="2052225" y="2223225"/>
                <a:ext cx="19975" cy="138600"/>
              </a:xfrm>
              <a:custGeom>
                <a:avLst/>
                <a:gdLst/>
                <a:ahLst/>
                <a:cxnLst/>
                <a:rect l="l" t="t" r="r" b="b"/>
                <a:pathLst>
                  <a:path w="799" h="5544" extrusionOk="0">
                    <a:moveTo>
                      <a:pt x="653" y="1"/>
                    </a:moveTo>
                    <a:lnTo>
                      <a:pt x="1" y="5526"/>
                    </a:lnTo>
                    <a:lnTo>
                      <a:pt x="138" y="5543"/>
                    </a:lnTo>
                    <a:lnTo>
                      <a:pt x="799" y="27"/>
                    </a:lnTo>
                    <a:lnTo>
                      <a:pt x="653"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3197;p46">
                <a:extLst>
                  <a:ext uri="{FF2B5EF4-FFF2-40B4-BE49-F238E27FC236}">
                    <a16:creationId xmlns:a16="http://schemas.microsoft.com/office/drawing/2014/main" id="{B64538DC-839A-BF8F-35CB-D2864B65FFE1}"/>
                  </a:ext>
                </a:extLst>
              </p:cNvPr>
              <p:cNvSpPr/>
              <p:nvPr/>
            </p:nvSpPr>
            <p:spPr>
              <a:xfrm>
                <a:off x="2102425" y="2223225"/>
                <a:ext cx="19750" cy="138600"/>
              </a:xfrm>
              <a:custGeom>
                <a:avLst/>
                <a:gdLst/>
                <a:ahLst/>
                <a:cxnLst/>
                <a:rect l="l" t="t" r="r" b="b"/>
                <a:pathLst>
                  <a:path w="790" h="5544" extrusionOk="0">
                    <a:moveTo>
                      <a:pt x="138" y="1"/>
                    </a:moveTo>
                    <a:lnTo>
                      <a:pt x="0" y="27"/>
                    </a:lnTo>
                    <a:lnTo>
                      <a:pt x="653" y="5543"/>
                    </a:lnTo>
                    <a:lnTo>
                      <a:pt x="790" y="5526"/>
                    </a:lnTo>
                    <a:lnTo>
                      <a:pt x="138"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3198;p46">
                <a:extLst>
                  <a:ext uri="{FF2B5EF4-FFF2-40B4-BE49-F238E27FC236}">
                    <a16:creationId xmlns:a16="http://schemas.microsoft.com/office/drawing/2014/main" id="{24B7C017-C37C-0078-798F-329CE2B576D8}"/>
                  </a:ext>
                </a:extLst>
              </p:cNvPr>
              <p:cNvSpPr/>
              <p:nvPr/>
            </p:nvSpPr>
            <p:spPr>
              <a:xfrm>
                <a:off x="2064900" y="2253275"/>
                <a:ext cx="43350" cy="3450"/>
              </a:xfrm>
              <a:custGeom>
                <a:avLst/>
                <a:gdLst/>
                <a:ahLst/>
                <a:cxnLst/>
                <a:rect l="l" t="t" r="r" b="b"/>
                <a:pathLst>
                  <a:path w="1734" h="138" extrusionOk="0">
                    <a:moveTo>
                      <a:pt x="0" y="0"/>
                    </a:moveTo>
                    <a:lnTo>
                      <a:pt x="0" y="137"/>
                    </a:lnTo>
                    <a:lnTo>
                      <a:pt x="1733" y="137"/>
                    </a:lnTo>
                    <a:lnTo>
                      <a:pt x="1733"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3199;p46">
                <a:extLst>
                  <a:ext uri="{FF2B5EF4-FFF2-40B4-BE49-F238E27FC236}">
                    <a16:creationId xmlns:a16="http://schemas.microsoft.com/office/drawing/2014/main" id="{E22AAEC6-9EC4-55B5-8D39-2A8884D4DA33}"/>
                  </a:ext>
                </a:extLst>
              </p:cNvPr>
              <p:cNvSpPr/>
              <p:nvPr/>
            </p:nvSpPr>
            <p:spPr>
              <a:xfrm>
                <a:off x="2060825" y="2288875"/>
                <a:ext cx="51700" cy="3675"/>
              </a:xfrm>
              <a:custGeom>
                <a:avLst/>
                <a:gdLst/>
                <a:ahLst/>
                <a:cxnLst/>
                <a:rect l="l" t="t" r="r" b="b"/>
                <a:pathLst>
                  <a:path w="2068" h="147" extrusionOk="0">
                    <a:moveTo>
                      <a:pt x="0" y="0"/>
                    </a:moveTo>
                    <a:lnTo>
                      <a:pt x="0" y="146"/>
                    </a:lnTo>
                    <a:lnTo>
                      <a:pt x="2068" y="146"/>
                    </a:lnTo>
                    <a:lnTo>
                      <a:pt x="2068"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3200;p46">
                <a:extLst>
                  <a:ext uri="{FF2B5EF4-FFF2-40B4-BE49-F238E27FC236}">
                    <a16:creationId xmlns:a16="http://schemas.microsoft.com/office/drawing/2014/main" id="{37C8A7DB-01CD-F836-3806-5FEC56CAAD12}"/>
                  </a:ext>
                </a:extLst>
              </p:cNvPr>
              <p:cNvSpPr/>
              <p:nvPr/>
            </p:nvSpPr>
            <p:spPr>
              <a:xfrm>
                <a:off x="2057800" y="2324700"/>
                <a:ext cx="59025" cy="3450"/>
              </a:xfrm>
              <a:custGeom>
                <a:avLst/>
                <a:gdLst/>
                <a:ahLst/>
                <a:cxnLst/>
                <a:rect l="l" t="t" r="r" b="b"/>
                <a:pathLst>
                  <a:path w="2361" h="138" extrusionOk="0">
                    <a:moveTo>
                      <a:pt x="1" y="0"/>
                    </a:moveTo>
                    <a:lnTo>
                      <a:pt x="1" y="137"/>
                    </a:lnTo>
                    <a:lnTo>
                      <a:pt x="2360" y="137"/>
                    </a:lnTo>
                    <a:lnTo>
                      <a:pt x="2360"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3201;p46">
                <a:extLst>
                  <a:ext uri="{FF2B5EF4-FFF2-40B4-BE49-F238E27FC236}">
                    <a16:creationId xmlns:a16="http://schemas.microsoft.com/office/drawing/2014/main" id="{69F90186-E9F9-B6C8-937C-CA63AD39BEBE}"/>
                  </a:ext>
                </a:extLst>
              </p:cNvPr>
              <p:cNvSpPr/>
              <p:nvPr/>
            </p:nvSpPr>
            <p:spPr>
              <a:xfrm>
                <a:off x="2061675" y="2257350"/>
                <a:ext cx="47200" cy="32625"/>
              </a:xfrm>
              <a:custGeom>
                <a:avLst/>
                <a:gdLst/>
                <a:ahLst/>
                <a:cxnLst/>
                <a:rect l="l" t="t" r="r" b="b"/>
                <a:pathLst>
                  <a:path w="1888" h="1305" extrusionOk="0">
                    <a:moveTo>
                      <a:pt x="1819" y="0"/>
                    </a:moveTo>
                    <a:lnTo>
                      <a:pt x="0" y="1193"/>
                    </a:lnTo>
                    <a:lnTo>
                      <a:pt x="78" y="1304"/>
                    </a:lnTo>
                    <a:lnTo>
                      <a:pt x="1888" y="120"/>
                    </a:lnTo>
                    <a:lnTo>
                      <a:pt x="1819"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3202;p46">
                <a:extLst>
                  <a:ext uri="{FF2B5EF4-FFF2-40B4-BE49-F238E27FC236}">
                    <a16:creationId xmlns:a16="http://schemas.microsoft.com/office/drawing/2014/main" id="{9424D532-9217-0AD4-55A8-E37DA73C7552}"/>
                  </a:ext>
                </a:extLst>
              </p:cNvPr>
              <p:cNvSpPr/>
              <p:nvPr/>
            </p:nvSpPr>
            <p:spPr>
              <a:xfrm>
                <a:off x="2060825" y="2291225"/>
                <a:ext cx="56200" cy="33500"/>
              </a:xfrm>
              <a:custGeom>
                <a:avLst/>
                <a:gdLst/>
                <a:ahLst/>
                <a:cxnLst/>
                <a:rect l="l" t="t" r="r" b="b"/>
                <a:pathLst>
                  <a:path w="2248" h="1340" extrusionOk="0">
                    <a:moveTo>
                      <a:pt x="69" y="1"/>
                    </a:moveTo>
                    <a:lnTo>
                      <a:pt x="0" y="121"/>
                    </a:lnTo>
                    <a:lnTo>
                      <a:pt x="2179" y="1339"/>
                    </a:lnTo>
                    <a:lnTo>
                      <a:pt x="2248" y="1219"/>
                    </a:lnTo>
                    <a:lnTo>
                      <a:pt x="69"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3203;p46">
                <a:extLst>
                  <a:ext uri="{FF2B5EF4-FFF2-40B4-BE49-F238E27FC236}">
                    <a16:creationId xmlns:a16="http://schemas.microsoft.com/office/drawing/2014/main" id="{F565E410-2D1E-9EAB-FF73-D28E71AF9EDA}"/>
                  </a:ext>
                </a:extLst>
              </p:cNvPr>
              <p:cNvSpPr/>
              <p:nvPr/>
            </p:nvSpPr>
            <p:spPr>
              <a:xfrm>
                <a:off x="2053725" y="2329200"/>
                <a:ext cx="64175" cy="27475"/>
              </a:xfrm>
              <a:custGeom>
                <a:avLst/>
                <a:gdLst/>
                <a:ahLst/>
                <a:cxnLst/>
                <a:rect l="l" t="t" r="r" b="b"/>
                <a:pathLst>
                  <a:path w="2567" h="1099" extrusionOk="0">
                    <a:moveTo>
                      <a:pt x="2515" y="0"/>
                    </a:moveTo>
                    <a:lnTo>
                      <a:pt x="1" y="970"/>
                    </a:lnTo>
                    <a:lnTo>
                      <a:pt x="52" y="1098"/>
                    </a:lnTo>
                    <a:lnTo>
                      <a:pt x="2566" y="138"/>
                    </a:lnTo>
                    <a:lnTo>
                      <a:pt x="2515"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3204;p46">
                <a:extLst>
                  <a:ext uri="{FF2B5EF4-FFF2-40B4-BE49-F238E27FC236}">
                    <a16:creationId xmlns:a16="http://schemas.microsoft.com/office/drawing/2014/main" id="{027F78E9-6392-DC01-72E3-4CAB9B86839D}"/>
                  </a:ext>
                </a:extLst>
              </p:cNvPr>
              <p:cNvSpPr/>
              <p:nvPr/>
            </p:nvSpPr>
            <p:spPr>
              <a:xfrm>
                <a:off x="2065750" y="2220650"/>
                <a:ext cx="38850" cy="32425"/>
              </a:xfrm>
              <a:custGeom>
                <a:avLst/>
                <a:gdLst/>
                <a:ahLst/>
                <a:cxnLst/>
                <a:rect l="l" t="t" r="r" b="b"/>
                <a:pathLst>
                  <a:path w="1554" h="1297" extrusionOk="0">
                    <a:moveTo>
                      <a:pt x="1467" y="1"/>
                    </a:moveTo>
                    <a:lnTo>
                      <a:pt x="0" y="1185"/>
                    </a:lnTo>
                    <a:lnTo>
                      <a:pt x="86" y="1296"/>
                    </a:lnTo>
                    <a:lnTo>
                      <a:pt x="1553" y="112"/>
                    </a:lnTo>
                    <a:lnTo>
                      <a:pt x="1467"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3205;p46">
                <a:extLst>
                  <a:ext uri="{FF2B5EF4-FFF2-40B4-BE49-F238E27FC236}">
                    <a16:creationId xmlns:a16="http://schemas.microsoft.com/office/drawing/2014/main" id="{73892E33-0453-20AE-9441-66EF82D145F4}"/>
                  </a:ext>
                </a:extLst>
              </p:cNvPr>
              <p:cNvSpPr/>
              <p:nvPr/>
            </p:nvSpPr>
            <p:spPr>
              <a:xfrm>
                <a:off x="2067025" y="2253275"/>
                <a:ext cx="42075" cy="3450"/>
              </a:xfrm>
              <a:custGeom>
                <a:avLst/>
                <a:gdLst/>
                <a:ahLst/>
                <a:cxnLst/>
                <a:rect l="l" t="t" r="r" b="b"/>
                <a:pathLst>
                  <a:path w="1683" h="138" extrusionOk="0">
                    <a:moveTo>
                      <a:pt x="1" y="0"/>
                    </a:moveTo>
                    <a:lnTo>
                      <a:pt x="1" y="137"/>
                    </a:lnTo>
                    <a:lnTo>
                      <a:pt x="1682" y="137"/>
                    </a:lnTo>
                    <a:lnTo>
                      <a:pt x="1682"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3206;p46">
                <a:extLst>
                  <a:ext uri="{FF2B5EF4-FFF2-40B4-BE49-F238E27FC236}">
                    <a16:creationId xmlns:a16="http://schemas.microsoft.com/office/drawing/2014/main" id="{CC6865FD-91C9-B08B-8034-1EBA23B5289C}"/>
                  </a:ext>
                </a:extLst>
              </p:cNvPr>
              <p:cNvSpPr/>
              <p:nvPr/>
            </p:nvSpPr>
            <p:spPr>
              <a:xfrm>
                <a:off x="2061675" y="2288875"/>
                <a:ext cx="51725" cy="3675"/>
              </a:xfrm>
              <a:custGeom>
                <a:avLst/>
                <a:gdLst/>
                <a:ahLst/>
                <a:cxnLst/>
                <a:rect l="l" t="t" r="r" b="b"/>
                <a:pathLst>
                  <a:path w="2069" h="147" extrusionOk="0">
                    <a:moveTo>
                      <a:pt x="0" y="0"/>
                    </a:moveTo>
                    <a:lnTo>
                      <a:pt x="0" y="146"/>
                    </a:lnTo>
                    <a:lnTo>
                      <a:pt x="2068" y="146"/>
                    </a:lnTo>
                    <a:lnTo>
                      <a:pt x="2068"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3207;p46">
                <a:extLst>
                  <a:ext uri="{FF2B5EF4-FFF2-40B4-BE49-F238E27FC236}">
                    <a16:creationId xmlns:a16="http://schemas.microsoft.com/office/drawing/2014/main" id="{9FFA3689-3061-8E47-BF78-94A0B9105970}"/>
                  </a:ext>
                </a:extLst>
              </p:cNvPr>
              <p:cNvSpPr/>
              <p:nvPr/>
            </p:nvSpPr>
            <p:spPr>
              <a:xfrm>
                <a:off x="2056750" y="2324700"/>
                <a:ext cx="59000" cy="3450"/>
              </a:xfrm>
              <a:custGeom>
                <a:avLst/>
                <a:gdLst/>
                <a:ahLst/>
                <a:cxnLst/>
                <a:rect l="l" t="t" r="r" b="b"/>
                <a:pathLst>
                  <a:path w="2360" h="138" extrusionOk="0">
                    <a:moveTo>
                      <a:pt x="0" y="0"/>
                    </a:moveTo>
                    <a:lnTo>
                      <a:pt x="0" y="137"/>
                    </a:lnTo>
                    <a:lnTo>
                      <a:pt x="2359" y="137"/>
                    </a:lnTo>
                    <a:lnTo>
                      <a:pt x="2359"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3208;p46">
                <a:extLst>
                  <a:ext uri="{FF2B5EF4-FFF2-40B4-BE49-F238E27FC236}">
                    <a16:creationId xmlns:a16="http://schemas.microsoft.com/office/drawing/2014/main" id="{AC958638-1D18-EA7A-BF8B-885CD6074982}"/>
                  </a:ext>
                </a:extLst>
              </p:cNvPr>
              <p:cNvSpPr/>
              <p:nvPr/>
            </p:nvSpPr>
            <p:spPr>
              <a:xfrm>
                <a:off x="2064900" y="2257350"/>
                <a:ext cx="47200" cy="32625"/>
              </a:xfrm>
              <a:custGeom>
                <a:avLst/>
                <a:gdLst/>
                <a:ahLst/>
                <a:cxnLst/>
                <a:rect l="l" t="t" r="r" b="b"/>
                <a:pathLst>
                  <a:path w="1888" h="1305" extrusionOk="0">
                    <a:moveTo>
                      <a:pt x="77" y="0"/>
                    </a:moveTo>
                    <a:lnTo>
                      <a:pt x="0" y="112"/>
                    </a:lnTo>
                    <a:lnTo>
                      <a:pt x="1810" y="1304"/>
                    </a:lnTo>
                    <a:lnTo>
                      <a:pt x="1888" y="1193"/>
                    </a:lnTo>
                    <a:lnTo>
                      <a:pt x="77"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3209;p46">
                <a:extLst>
                  <a:ext uri="{FF2B5EF4-FFF2-40B4-BE49-F238E27FC236}">
                    <a16:creationId xmlns:a16="http://schemas.microsoft.com/office/drawing/2014/main" id="{6224D52D-3036-5C58-3467-09E39671D314}"/>
                  </a:ext>
                </a:extLst>
              </p:cNvPr>
              <p:cNvSpPr/>
              <p:nvPr/>
            </p:nvSpPr>
            <p:spPr>
              <a:xfrm>
                <a:off x="2056950" y="2291025"/>
                <a:ext cx="56225" cy="33700"/>
              </a:xfrm>
              <a:custGeom>
                <a:avLst/>
                <a:gdLst/>
                <a:ahLst/>
                <a:cxnLst/>
                <a:rect l="l" t="t" r="r" b="b"/>
                <a:pathLst>
                  <a:path w="2249" h="1348" extrusionOk="0">
                    <a:moveTo>
                      <a:pt x="2180" y="0"/>
                    </a:moveTo>
                    <a:lnTo>
                      <a:pt x="1" y="1218"/>
                    </a:lnTo>
                    <a:lnTo>
                      <a:pt x="69" y="1347"/>
                    </a:lnTo>
                    <a:lnTo>
                      <a:pt x="2248" y="120"/>
                    </a:lnTo>
                    <a:lnTo>
                      <a:pt x="2180"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3210;p46">
                <a:extLst>
                  <a:ext uri="{FF2B5EF4-FFF2-40B4-BE49-F238E27FC236}">
                    <a16:creationId xmlns:a16="http://schemas.microsoft.com/office/drawing/2014/main" id="{9772A868-3DFF-3D40-6F5A-F787A3D20C54}"/>
                  </a:ext>
                </a:extLst>
              </p:cNvPr>
              <p:cNvSpPr/>
              <p:nvPr/>
            </p:nvSpPr>
            <p:spPr>
              <a:xfrm>
                <a:off x="2055675" y="2329625"/>
                <a:ext cx="64150" cy="27275"/>
              </a:xfrm>
              <a:custGeom>
                <a:avLst/>
                <a:gdLst/>
                <a:ahLst/>
                <a:cxnLst/>
                <a:rect l="l" t="t" r="r" b="b"/>
                <a:pathLst>
                  <a:path w="2566" h="1091" extrusionOk="0">
                    <a:moveTo>
                      <a:pt x="52" y="0"/>
                    </a:moveTo>
                    <a:lnTo>
                      <a:pt x="0" y="129"/>
                    </a:lnTo>
                    <a:lnTo>
                      <a:pt x="2514" y="1090"/>
                    </a:lnTo>
                    <a:lnTo>
                      <a:pt x="2565" y="961"/>
                    </a:lnTo>
                    <a:lnTo>
                      <a:pt x="52"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3211;p46">
                <a:extLst>
                  <a:ext uri="{FF2B5EF4-FFF2-40B4-BE49-F238E27FC236}">
                    <a16:creationId xmlns:a16="http://schemas.microsoft.com/office/drawing/2014/main" id="{41C7B6E1-D0F9-DD20-FFF7-467280508D4E}"/>
                  </a:ext>
                </a:extLst>
              </p:cNvPr>
              <p:cNvSpPr/>
              <p:nvPr/>
            </p:nvSpPr>
            <p:spPr>
              <a:xfrm>
                <a:off x="2081625" y="2088525"/>
                <a:ext cx="12900" cy="32200"/>
              </a:xfrm>
              <a:custGeom>
                <a:avLst/>
                <a:gdLst/>
                <a:ahLst/>
                <a:cxnLst/>
                <a:rect l="l" t="t" r="r" b="b"/>
                <a:pathLst>
                  <a:path w="516" h="1288" extrusionOk="0">
                    <a:moveTo>
                      <a:pt x="138" y="1"/>
                    </a:moveTo>
                    <a:lnTo>
                      <a:pt x="0" y="44"/>
                    </a:lnTo>
                    <a:lnTo>
                      <a:pt x="378" y="1288"/>
                    </a:lnTo>
                    <a:lnTo>
                      <a:pt x="515" y="1245"/>
                    </a:lnTo>
                    <a:lnTo>
                      <a:pt x="138"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3212;p46">
                <a:extLst>
                  <a:ext uri="{FF2B5EF4-FFF2-40B4-BE49-F238E27FC236}">
                    <a16:creationId xmlns:a16="http://schemas.microsoft.com/office/drawing/2014/main" id="{75F21466-83B7-D683-DA7C-F1D3B10AE9D5}"/>
                  </a:ext>
                </a:extLst>
              </p:cNvPr>
              <p:cNvSpPr/>
              <p:nvPr/>
            </p:nvSpPr>
            <p:spPr>
              <a:xfrm>
                <a:off x="2068750" y="2090250"/>
                <a:ext cx="16550" cy="136450"/>
              </a:xfrm>
              <a:custGeom>
                <a:avLst/>
                <a:gdLst/>
                <a:ahLst/>
                <a:cxnLst/>
                <a:rect l="l" t="t" r="r" b="b"/>
                <a:pathLst>
                  <a:path w="662" h="5458" extrusionOk="0">
                    <a:moveTo>
                      <a:pt x="524" y="1"/>
                    </a:moveTo>
                    <a:lnTo>
                      <a:pt x="0" y="5449"/>
                    </a:lnTo>
                    <a:lnTo>
                      <a:pt x="138" y="5457"/>
                    </a:lnTo>
                    <a:lnTo>
                      <a:pt x="661" y="18"/>
                    </a:lnTo>
                    <a:lnTo>
                      <a:pt x="524"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3213;p46">
                <a:extLst>
                  <a:ext uri="{FF2B5EF4-FFF2-40B4-BE49-F238E27FC236}">
                    <a16:creationId xmlns:a16="http://schemas.microsoft.com/office/drawing/2014/main" id="{5C325F01-2A36-F187-ECD8-E6E480663614}"/>
                  </a:ext>
                </a:extLst>
              </p:cNvPr>
              <p:cNvSpPr/>
              <p:nvPr/>
            </p:nvSpPr>
            <p:spPr>
              <a:xfrm>
                <a:off x="2089125" y="2090250"/>
                <a:ext cx="16550" cy="136450"/>
              </a:xfrm>
              <a:custGeom>
                <a:avLst/>
                <a:gdLst/>
                <a:ahLst/>
                <a:cxnLst/>
                <a:rect l="l" t="t" r="r" b="b"/>
                <a:pathLst>
                  <a:path w="662" h="5458" extrusionOk="0">
                    <a:moveTo>
                      <a:pt x="138" y="1"/>
                    </a:moveTo>
                    <a:lnTo>
                      <a:pt x="1" y="9"/>
                    </a:lnTo>
                    <a:lnTo>
                      <a:pt x="524" y="5457"/>
                    </a:lnTo>
                    <a:lnTo>
                      <a:pt x="661" y="5440"/>
                    </a:lnTo>
                    <a:lnTo>
                      <a:pt x="138"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3214;p46">
                <a:extLst>
                  <a:ext uri="{FF2B5EF4-FFF2-40B4-BE49-F238E27FC236}">
                    <a16:creationId xmlns:a16="http://schemas.microsoft.com/office/drawing/2014/main" id="{5D48E935-5CE0-101C-5E5E-602986FD500E}"/>
                  </a:ext>
                </a:extLst>
              </p:cNvPr>
              <p:cNvSpPr/>
              <p:nvPr/>
            </p:nvSpPr>
            <p:spPr>
              <a:xfrm>
                <a:off x="2080750" y="2118125"/>
                <a:ext cx="13125" cy="3475"/>
              </a:xfrm>
              <a:custGeom>
                <a:avLst/>
                <a:gdLst/>
                <a:ahLst/>
                <a:cxnLst/>
                <a:rect l="l" t="t" r="r" b="b"/>
                <a:pathLst>
                  <a:path w="525" h="139" extrusionOk="0">
                    <a:moveTo>
                      <a:pt x="1" y="1"/>
                    </a:moveTo>
                    <a:lnTo>
                      <a:pt x="1" y="138"/>
                    </a:lnTo>
                    <a:lnTo>
                      <a:pt x="524" y="138"/>
                    </a:lnTo>
                    <a:lnTo>
                      <a:pt x="524"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3215;p46">
                <a:extLst>
                  <a:ext uri="{FF2B5EF4-FFF2-40B4-BE49-F238E27FC236}">
                    <a16:creationId xmlns:a16="http://schemas.microsoft.com/office/drawing/2014/main" id="{0B983F3D-88BF-F04D-EA9B-A8939B220C3B}"/>
                  </a:ext>
                </a:extLst>
              </p:cNvPr>
              <p:cNvSpPr/>
              <p:nvPr/>
            </p:nvSpPr>
            <p:spPr>
              <a:xfrm>
                <a:off x="2076475" y="2153950"/>
                <a:ext cx="21900" cy="3675"/>
              </a:xfrm>
              <a:custGeom>
                <a:avLst/>
                <a:gdLst/>
                <a:ahLst/>
                <a:cxnLst/>
                <a:rect l="l" t="t" r="r" b="b"/>
                <a:pathLst>
                  <a:path w="876" h="147" extrusionOk="0">
                    <a:moveTo>
                      <a:pt x="0" y="1"/>
                    </a:moveTo>
                    <a:lnTo>
                      <a:pt x="0" y="147"/>
                    </a:lnTo>
                    <a:lnTo>
                      <a:pt x="875" y="147"/>
                    </a:lnTo>
                    <a:lnTo>
                      <a:pt x="875"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3216;p46">
                <a:extLst>
                  <a:ext uri="{FF2B5EF4-FFF2-40B4-BE49-F238E27FC236}">
                    <a16:creationId xmlns:a16="http://schemas.microsoft.com/office/drawing/2014/main" id="{88736C0A-B799-733C-81CD-5793C7C05CEE}"/>
                  </a:ext>
                </a:extLst>
              </p:cNvPr>
              <p:cNvSpPr/>
              <p:nvPr/>
            </p:nvSpPr>
            <p:spPr>
              <a:xfrm>
                <a:off x="2073050" y="2189775"/>
                <a:ext cx="28325" cy="3450"/>
              </a:xfrm>
              <a:custGeom>
                <a:avLst/>
                <a:gdLst/>
                <a:ahLst/>
                <a:cxnLst/>
                <a:rect l="l" t="t" r="r" b="b"/>
                <a:pathLst>
                  <a:path w="1133" h="138" extrusionOk="0">
                    <a:moveTo>
                      <a:pt x="0" y="0"/>
                    </a:moveTo>
                    <a:lnTo>
                      <a:pt x="0" y="138"/>
                    </a:lnTo>
                    <a:lnTo>
                      <a:pt x="1133" y="138"/>
                    </a:lnTo>
                    <a:lnTo>
                      <a:pt x="1133"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3217;p46">
                <a:extLst>
                  <a:ext uri="{FF2B5EF4-FFF2-40B4-BE49-F238E27FC236}">
                    <a16:creationId xmlns:a16="http://schemas.microsoft.com/office/drawing/2014/main" id="{5A833346-C3EB-C454-21E9-ABFAB8164E4D}"/>
                  </a:ext>
                </a:extLst>
              </p:cNvPr>
              <p:cNvSpPr/>
              <p:nvPr/>
            </p:nvSpPr>
            <p:spPr>
              <a:xfrm>
                <a:off x="2076675" y="2120275"/>
                <a:ext cx="17850" cy="33925"/>
              </a:xfrm>
              <a:custGeom>
                <a:avLst/>
                <a:gdLst/>
                <a:ahLst/>
                <a:cxnLst/>
                <a:rect l="l" t="t" r="r" b="b"/>
                <a:pathLst>
                  <a:path w="714" h="1357" extrusionOk="0">
                    <a:moveTo>
                      <a:pt x="584" y="1"/>
                    </a:moveTo>
                    <a:lnTo>
                      <a:pt x="1" y="1305"/>
                    </a:lnTo>
                    <a:lnTo>
                      <a:pt x="130" y="1356"/>
                    </a:lnTo>
                    <a:lnTo>
                      <a:pt x="713" y="61"/>
                    </a:lnTo>
                    <a:lnTo>
                      <a:pt x="584"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3218;p46">
                <a:extLst>
                  <a:ext uri="{FF2B5EF4-FFF2-40B4-BE49-F238E27FC236}">
                    <a16:creationId xmlns:a16="http://schemas.microsoft.com/office/drawing/2014/main" id="{38F0666A-27B1-A8E7-9DB6-1D4ED4FC513B}"/>
                  </a:ext>
                </a:extLst>
              </p:cNvPr>
              <p:cNvSpPr/>
              <p:nvPr/>
            </p:nvSpPr>
            <p:spPr>
              <a:xfrm>
                <a:off x="2076250" y="2154800"/>
                <a:ext cx="24900" cy="37575"/>
              </a:xfrm>
              <a:custGeom>
                <a:avLst/>
                <a:gdLst/>
                <a:ahLst/>
                <a:cxnLst/>
                <a:rect l="l" t="t" r="r" b="b"/>
                <a:pathLst>
                  <a:path w="996" h="1503" extrusionOk="0">
                    <a:moveTo>
                      <a:pt x="121" y="1"/>
                    </a:moveTo>
                    <a:lnTo>
                      <a:pt x="1" y="78"/>
                    </a:lnTo>
                    <a:lnTo>
                      <a:pt x="876" y="1502"/>
                    </a:lnTo>
                    <a:lnTo>
                      <a:pt x="996" y="1434"/>
                    </a:lnTo>
                    <a:lnTo>
                      <a:pt x="121"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3219;p46">
                <a:extLst>
                  <a:ext uri="{FF2B5EF4-FFF2-40B4-BE49-F238E27FC236}">
                    <a16:creationId xmlns:a16="http://schemas.microsoft.com/office/drawing/2014/main" id="{D503E341-643F-84D4-F4A8-C4B3617A8565}"/>
                  </a:ext>
                </a:extLst>
              </p:cNvPr>
              <p:cNvSpPr/>
              <p:nvPr/>
            </p:nvSpPr>
            <p:spPr>
              <a:xfrm>
                <a:off x="2069600" y="2192125"/>
                <a:ext cx="32425" cy="29200"/>
              </a:xfrm>
              <a:custGeom>
                <a:avLst/>
                <a:gdLst/>
                <a:ahLst/>
                <a:cxnLst/>
                <a:rect l="l" t="t" r="r" b="b"/>
                <a:pathLst>
                  <a:path w="1297" h="1168" extrusionOk="0">
                    <a:moveTo>
                      <a:pt x="1202" y="1"/>
                    </a:moveTo>
                    <a:lnTo>
                      <a:pt x="1" y="1065"/>
                    </a:lnTo>
                    <a:lnTo>
                      <a:pt x="87" y="1168"/>
                    </a:lnTo>
                    <a:lnTo>
                      <a:pt x="1296" y="104"/>
                    </a:lnTo>
                    <a:lnTo>
                      <a:pt x="1202"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3220;p46">
                <a:extLst>
                  <a:ext uri="{FF2B5EF4-FFF2-40B4-BE49-F238E27FC236}">
                    <a16:creationId xmlns:a16="http://schemas.microsoft.com/office/drawing/2014/main" id="{DD679CAD-C59F-3236-874D-C897F217D53C}"/>
                  </a:ext>
                </a:extLst>
              </p:cNvPr>
              <p:cNvSpPr/>
              <p:nvPr/>
            </p:nvSpPr>
            <p:spPr>
              <a:xfrm>
                <a:off x="2079700" y="2088325"/>
                <a:ext cx="12675" cy="32200"/>
              </a:xfrm>
              <a:custGeom>
                <a:avLst/>
                <a:gdLst/>
                <a:ahLst/>
                <a:cxnLst/>
                <a:rect l="l" t="t" r="r" b="b"/>
                <a:pathLst>
                  <a:path w="507" h="1288" extrusionOk="0">
                    <a:moveTo>
                      <a:pt x="378" y="0"/>
                    </a:moveTo>
                    <a:lnTo>
                      <a:pt x="0" y="1244"/>
                    </a:lnTo>
                    <a:lnTo>
                      <a:pt x="137" y="1287"/>
                    </a:lnTo>
                    <a:lnTo>
                      <a:pt x="506" y="43"/>
                    </a:lnTo>
                    <a:lnTo>
                      <a:pt x="378"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3221;p46">
                <a:extLst>
                  <a:ext uri="{FF2B5EF4-FFF2-40B4-BE49-F238E27FC236}">
                    <a16:creationId xmlns:a16="http://schemas.microsoft.com/office/drawing/2014/main" id="{C4A4822B-9217-93A9-A5CE-2A4F5E56360D}"/>
                  </a:ext>
                </a:extLst>
              </p:cNvPr>
              <p:cNvSpPr/>
              <p:nvPr/>
            </p:nvSpPr>
            <p:spPr>
              <a:xfrm>
                <a:off x="2080125" y="2120275"/>
                <a:ext cx="17825" cy="34125"/>
              </a:xfrm>
              <a:custGeom>
                <a:avLst/>
                <a:gdLst/>
                <a:ahLst/>
                <a:cxnLst/>
                <a:rect l="l" t="t" r="r" b="b"/>
                <a:pathLst>
                  <a:path w="713" h="1365" extrusionOk="0">
                    <a:moveTo>
                      <a:pt x="129" y="1"/>
                    </a:moveTo>
                    <a:lnTo>
                      <a:pt x="0" y="61"/>
                    </a:lnTo>
                    <a:lnTo>
                      <a:pt x="584" y="1365"/>
                    </a:lnTo>
                    <a:lnTo>
                      <a:pt x="712" y="1305"/>
                    </a:lnTo>
                    <a:lnTo>
                      <a:pt x="129"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3222;p46">
                <a:extLst>
                  <a:ext uri="{FF2B5EF4-FFF2-40B4-BE49-F238E27FC236}">
                    <a16:creationId xmlns:a16="http://schemas.microsoft.com/office/drawing/2014/main" id="{C265926D-4F7A-4F13-C01E-5723806F8EBA}"/>
                  </a:ext>
                </a:extLst>
              </p:cNvPr>
              <p:cNvSpPr/>
              <p:nvPr/>
            </p:nvSpPr>
            <p:spPr>
              <a:xfrm>
                <a:off x="2073475" y="2154600"/>
                <a:ext cx="24900" cy="37550"/>
              </a:xfrm>
              <a:custGeom>
                <a:avLst/>
                <a:gdLst/>
                <a:ahLst/>
                <a:cxnLst/>
                <a:rect l="l" t="t" r="r" b="b"/>
                <a:pathLst>
                  <a:path w="996" h="1502" extrusionOk="0">
                    <a:moveTo>
                      <a:pt x="875" y="0"/>
                    </a:moveTo>
                    <a:lnTo>
                      <a:pt x="0" y="1433"/>
                    </a:lnTo>
                    <a:lnTo>
                      <a:pt x="120" y="1502"/>
                    </a:lnTo>
                    <a:lnTo>
                      <a:pt x="995" y="78"/>
                    </a:lnTo>
                    <a:lnTo>
                      <a:pt x="875"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3223;p46">
                <a:extLst>
                  <a:ext uri="{FF2B5EF4-FFF2-40B4-BE49-F238E27FC236}">
                    <a16:creationId xmlns:a16="http://schemas.microsoft.com/office/drawing/2014/main" id="{B1F66F07-0816-80F3-A140-0EBCDE8557D6}"/>
                  </a:ext>
                </a:extLst>
              </p:cNvPr>
              <p:cNvSpPr/>
              <p:nvPr/>
            </p:nvSpPr>
            <p:spPr>
              <a:xfrm>
                <a:off x="2072400" y="2192125"/>
                <a:ext cx="32400" cy="29200"/>
              </a:xfrm>
              <a:custGeom>
                <a:avLst/>
                <a:gdLst/>
                <a:ahLst/>
                <a:cxnLst/>
                <a:rect l="l" t="t" r="r" b="b"/>
                <a:pathLst>
                  <a:path w="1296" h="1168" extrusionOk="0">
                    <a:moveTo>
                      <a:pt x="95" y="1"/>
                    </a:moveTo>
                    <a:lnTo>
                      <a:pt x="0" y="112"/>
                    </a:lnTo>
                    <a:lnTo>
                      <a:pt x="1210" y="1168"/>
                    </a:lnTo>
                    <a:lnTo>
                      <a:pt x="1296" y="1065"/>
                    </a:lnTo>
                    <a:lnTo>
                      <a:pt x="95"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3224;p46">
                <a:extLst>
                  <a:ext uri="{FF2B5EF4-FFF2-40B4-BE49-F238E27FC236}">
                    <a16:creationId xmlns:a16="http://schemas.microsoft.com/office/drawing/2014/main" id="{08490A65-0A76-DA59-7145-A34A3F2A10A4}"/>
                  </a:ext>
                </a:extLst>
              </p:cNvPr>
              <p:cNvSpPr/>
              <p:nvPr/>
            </p:nvSpPr>
            <p:spPr>
              <a:xfrm>
                <a:off x="2051150" y="2198775"/>
                <a:ext cx="3050" cy="22775"/>
              </a:xfrm>
              <a:custGeom>
                <a:avLst/>
                <a:gdLst/>
                <a:ahLst/>
                <a:cxnLst/>
                <a:rect l="l" t="t" r="r" b="b"/>
                <a:pathLst>
                  <a:path w="122" h="911" extrusionOk="0">
                    <a:moveTo>
                      <a:pt x="1" y="1"/>
                    </a:moveTo>
                    <a:lnTo>
                      <a:pt x="1" y="910"/>
                    </a:lnTo>
                    <a:lnTo>
                      <a:pt x="121" y="910"/>
                    </a:lnTo>
                    <a:lnTo>
                      <a:pt x="121"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3225;p46">
                <a:extLst>
                  <a:ext uri="{FF2B5EF4-FFF2-40B4-BE49-F238E27FC236}">
                    <a16:creationId xmlns:a16="http://schemas.microsoft.com/office/drawing/2014/main" id="{E8C81B6A-A3DA-36F0-77C9-D2EB12D8E5E5}"/>
                  </a:ext>
                </a:extLst>
              </p:cNvPr>
              <p:cNvSpPr/>
              <p:nvPr/>
            </p:nvSpPr>
            <p:spPr>
              <a:xfrm>
                <a:off x="2057375" y="2198775"/>
                <a:ext cx="3025" cy="22775"/>
              </a:xfrm>
              <a:custGeom>
                <a:avLst/>
                <a:gdLst/>
                <a:ahLst/>
                <a:cxnLst/>
                <a:rect l="l" t="t" r="r" b="b"/>
                <a:pathLst>
                  <a:path w="121" h="911" extrusionOk="0">
                    <a:moveTo>
                      <a:pt x="1" y="1"/>
                    </a:moveTo>
                    <a:lnTo>
                      <a:pt x="1" y="910"/>
                    </a:lnTo>
                    <a:lnTo>
                      <a:pt x="121" y="910"/>
                    </a:lnTo>
                    <a:lnTo>
                      <a:pt x="121"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3226;p46">
                <a:extLst>
                  <a:ext uri="{FF2B5EF4-FFF2-40B4-BE49-F238E27FC236}">
                    <a16:creationId xmlns:a16="http://schemas.microsoft.com/office/drawing/2014/main" id="{BB9E1DD0-308F-34C1-D839-C18C11B83E15}"/>
                  </a:ext>
                </a:extLst>
              </p:cNvPr>
              <p:cNvSpPr/>
              <p:nvPr/>
            </p:nvSpPr>
            <p:spPr>
              <a:xfrm>
                <a:off x="2063825" y="2198775"/>
                <a:ext cx="2800" cy="22775"/>
              </a:xfrm>
              <a:custGeom>
                <a:avLst/>
                <a:gdLst/>
                <a:ahLst/>
                <a:cxnLst/>
                <a:rect l="l" t="t" r="r" b="b"/>
                <a:pathLst>
                  <a:path w="112" h="911" extrusionOk="0">
                    <a:moveTo>
                      <a:pt x="0" y="1"/>
                    </a:moveTo>
                    <a:lnTo>
                      <a:pt x="0" y="910"/>
                    </a:lnTo>
                    <a:lnTo>
                      <a:pt x="112" y="910"/>
                    </a:lnTo>
                    <a:lnTo>
                      <a:pt x="112"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3227;p46">
                <a:extLst>
                  <a:ext uri="{FF2B5EF4-FFF2-40B4-BE49-F238E27FC236}">
                    <a16:creationId xmlns:a16="http://schemas.microsoft.com/office/drawing/2014/main" id="{B9EC219D-BCFC-8F4A-CDED-2879A92B7E9E}"/>
                  </a:ext>
                </a:extLst>
              </p:cNvPr>
              <p:cNvSpPr/>
              <p:nvPr/>
            </p:nvSpPr>
            <p:spPr>
              <a:xfrm>
                <a:off x="2070025" y="2198775"/>
                <a:ext cx="2825" cy="22775"/>
              </a:xfrm>
              <a:custGeom>
                <a:avLst/>
                <a:gdLst/>
                <a:ahLst/>
                <a:cxnLst/>
                <a:rect l="l" t="t" r="r" b="b"/>
                <a:pathLst>
                  <a:path w="113" h="911" extrusionOk="0">
                    <a:moveTo>
                      <a:pt x="1" y="1"/>
                    </a:moveTo>
                    <a:lnTo>
                      <a:pt x="1" y="910"/>
                    </a:lnTo>
                    <a:lnTo>
                      <a:pt x="112" y="910"/>
                    </a:lnTo>
                    <a:lnTo>
                      <a:pt x="112"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3228;p46">
                <a:extLst>
                  <a:ext uri="{FF2B5EF4-FFF2-40B4-BE49-F238E27FC236}">
                    <a16:creationId xmlns:a16="http://schemas.microsoft.com/office/drawing/2014/main" id="{CD6E30D3-8045-899E-14A1-A4E613F92C87}"/>
                  </a:ext>
                </a:extLst>
              </p:cNvPr>
              <p:cNvSpPr/>
              <p:nvPr/>
            </p:nvSpPr>
            <p:spPr>
              <a:xfrm>
                <a:off x="2076475" y="2198775"/>
                <a:ext cx="2800" cy="22775"/>
              </a:xfrm>
              <a:custGeom>
                <a:avLst/>
                <a:gdLst/>
                <a:ahLst/>
                <a:cxnLst/>
                <a:rect l="l" t="t" r="r" b="b"/>
                <a:pathLst>
                  <a:path w="112" h="911" extrusionOk="0">
                    <a:moveTo>
                      <a:pt x="0" y="1"/>
                    </a:moveTo>
                    <a:lnTo>
                      <a:pt x="0" y="910"/>
                    </a:lnTo>
                    <a:lnTo>
                      <a:pt x="112" y="910"/>
                    </a:lnTo>
                    <a:lnTo>
                      <a:pt x="112"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3229;p46">
                <a:extLst>
                  <a:ext uri="{FF2B5EF4-FFF2-40B4-BE49-F238E27FC236}">
                    <a16:creationId xmlns:a16="http://schemas.microsoft.com/office/drawing/2014/main" id="{D87C345C-E976-CF25-A6E3-2A81B8220152}"/>
                  </a:ext>
                </a:extLst>
              </p:cNvPr>
              <p:cNvSpPr/>
              <p:nvPr/>
            </p:nvSpPr>
            <p:spPr>
              <a:xfrm>
                <a:off x="2082475" y="2198775"/>
                <a:ext cx="3025" cy="22775"/>
              </a:xfrm>
              <a:custGeom>
                <a:avLst/>
                <a:gdLst/>
                <a:ahLst/>
                <a:cxnLst/>
                <a:rect l="l" t="t" r="r" b="b"/>
                <a:pathLst>
                  <a:path w="121" h="911" extrusionOk="0">
                    <a:moveTo>
                      <a:pt x="1" y="1"/>
                    </a:moveTo>
                    <a:lnTo>
                      <a:pt x="1" y="910"/>
                    </a:lnTo>
                    <a:lnTo>
                      <a:pt x="121" y="910"/>
                    </a:lnTo>
                    <a:lnTo>
                      <a:pt x="121"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3230;p46">
                <a:extLst>
                  <a:ext uri="{FF2B5EF4-FFF2-40B4-BE49-F238E27FC236}">
                    <a16:creationId xmlns:a16="http://schemas.microsoft.com/office/drawing/2014/main" id="{9252523D-301A-EA50-1FC8-5BE7C8AB52FC}"/>
                  </a:ext>
                </a:extLst>
              </p:cNvPr>
              <p:cNvSpPr/>
              <p:nvPr/>
            </p:nvSpPr>
            <p:spPr>
              <a:xfrm>
                <a:off x="2088700" y="2198775"/>
                <a:ext cx="3025" cy="22775"/>
              </a:xfrm>
              <a:custGeom>
                <a:avLst/>
                <a:gdLst/>
                <a:ahLst/>
                <a:cxnLst/>
                <a:rect l="l" t="t" r="r" b="b"/>
                <a:pathLst>
                  <a:path w="121" h="911" extrusionOk="0">
                    <a:moveTo>
                      <a:pt x="0" y="1"/>
                    </a:moveTo>
                    <a:lnTo>
                      <a:pt x="0" y="910"/>
                    </a:lnTo>
                    <a:lnTo>
                      <a:pt x="120" y="910"/>
                    </a:lnTo>
                    <a:lnTo>
                      <a:pt x="120"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3231;p46">
                <a:extLst>
                  <a:ext uri="{FF2B5EF4-FFF2-40B4-BE49-F238E27FC236}">
                    <a16:creationId xmlns:a16="http://schemas.microsoft.com/office/drawing/2014/main" id="{27AFECF0-AD91-6100-C584-5320A7EE2647}"/>
                  </a:ext>
                </a:extLst>
              </p:cNvPr>
              <p:cNvSpPr/>
              <p:nvPr/>
            </p:nvSpPr>
            <p:spPr>
              <a:xfrm>
                <a:off x="2095125" y="2198775"/>
                <a:ext cx="3025" cy="22775"/>
              </a:xfrm>
              <a:custGeom>
                <a:avLst/>
                <a:gdLst/>
                <a:ahLst/>
                <a:cxnLst/>
                <a:rect l="l" t="t" r="r" b="b"/>
                <a:pathLst>
                  <a:path w="121" h="911" extrusionOk="0">
                    <a:moveTo>
                      <a:pt x="1" y="1"/>
                    </a:moveTo>
                    <a:lnTo>
                      <a:pt x="1" y="910"/>
                    </a:lnTo>
                    <a:lnTo>
                      <a:pt x="121" y="910"/>
                    </a:lnTo>
                    <a:lnTo>
                      <a:pt x="121"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3232;p46">
                <a:extLst>
                  <a:ext uri="{FF2B5EF4-FFF2-40B4-BE49-F238E27FC236}">
                    <a16:creationId xmlns:a16="http://schemas.microsoft.com/office/drawing/2014/main" id="{38ECFB19-540A-8178-6944-40EB092BCF2D}"/>
                  </a:ext>
                </a:extLst>
              </p:cNvPr>
              <p:cNvSpPr/>
              <p:nvPr/>
            </p:nvSpPr>
            <p:spPr>
              <a:xfrm>
                <a:off x="2101350" y="2198775"/>
                <a:ext cx="2825" cy="22775"/>
              </a:xfrm>
              <a:custGeom>
                <a:avLst/>
                <a:gdLst/>
                <a:ahLst/>
                <a:cxnLst/>
                <a:rect l="l" t="t" r="r" b="b"/>
                <a:pathLst>
                  <a:path w="113" h="911" extrusionOk="0">
                    <a:moveTo>
                      <a:pt x="1" y="1"/>
                    </a:moveTo>
                    <a:lnTo>
                      <a:pt x="1" y="910"/>
                    </a:lnTo>
                    <a:lnTo>
                      <a:pt x="112" y="910"/>
                    </a:lnTo>
                    <a:lnTo>
                      <a:pt x="112"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3233;p46">
                <a:extLst>
                  <a:ext uri="{FF2B5EF4-FFF2-40B4-BE49-F238E27FC236}">
                    <a16:creationId xmlns:a16="http://schemas.microsoft.com/office/drawing/2014/main" id="{4BAD0EB3-33C6-85B1-4283-85821141F126}"/>
                  </a:ext>
                </a:extLst>
              </p:cNvPr>
              <p:cNvSpPr/>
              <p:nvPr/>
            </p:nvSpPr>
            <p:spPr>
              <a:xfrm>
                <a:off x="2107775" y="2198775"/>
                <a:ext cx="2825" cy="22775"/>
              </a:xfrm>
              <a:custGeom>
                <a:avLst/>
                <a:gdLst/>
                <a:ahLst/>
                <a:cxnLst/>
                <a:rect l="l" t="t" r="r" b="b"/>
                <a:pathLst>
                  <a:path w="113" h="911" extrusionOk="0">
                    <a:moveTo>
                      <a:pt x="1" y="1"/>
                    </a:moveTo>
                    <a:lnTo>
                      <a:pt x="1" y="910"/>
                    </a:lnTo>
                    <a:lnTo>
                      <a:pt x="112" y="910"/>
                    </a:lnTo>
                    <a:lnTo>
                      <a:pt x="112"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3234;p46">
                <a:extLst>
                  <a:ext uri="{FF2B5EF4-FFF2-40B4-BE49-F238E27FC236}">
                    <a16:creationId xmlns:a16="http://schemas.microsoft.com/office/drawing/2014/main" id="{5D37B5A9-E3DC-B6A6-4E40-161650112C52}"/>
                  </a:ext>
                </a:extLst>
              </p:cNvPr>
              <p:cNvSpPr/>
              <p:nvPr/>
            </p:nvSpPr>
            <p:spPr>
              <a:xfrm>
                <a:off x="2114000" y="2198775"/>
                <a:ext cx="2825" cy="22775"/>
              </a:xfrm>
              <a:custGeom>
                <a:avLst/>
                <a:gdLst/>
                <a:ahLst/>
                <a:cxnLst/>
                <a:rect l="l" t="t" r="r" b="b"/>
                <a:pathLst>
                  <a:path w="113" h="911" extrusionOk="0">
                    <a:moveTo>
                      <a:pt x="1" y="1"/>
                    </a:moveTo>
                    <a:lnTo>
                      <a:pt x="1" y="910"/>
                    </a:lnTo>
                    <a:lnTo>
                      <a:pt x="112" y="910"/>
                    </a:lnTo>
                    <a:lnTo>
                      <a:pt x="112"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3235;p46">
                <a:extLst>
                  <a:ext uri="{FF2B5EF4-FFF2-40B4-BE49-F238E27FC236}">
                    <a16:creationId xmlns:a16="http://schemas.microsoft.com/office/drawing/2014/main" id="{BCEF5CDF-C662-35FA-4958-214921A2BC22}"/>
                  </a:ext>
                </a:extLst>
              </p:cNvPr>
              <p:cNvSpPr/>
              <p:nvPr/>
            </p:nvSpPr>
            <p:spPr>
              <a:xfrm>
                <a:off x="2120450" y="2198775"/>
                <a:ext cx="2800" cy="22775"/>
              </a:xfrm>
              <a:custGeom>
                <a:avLst/>
                <a:gdLst/>
                <a:ahLst/>
                <a:cxnLst/>
                <a:rect l="l" t="t" r="r" b="b"/>
                <a:pathLst>
                  <a:path w="112" h="911" extrusionOk="0">
                    <a:moveTo>
                      <a:pt x="0" y="1"/>
                    </a:moveTo>
                    <a:lnTo>
                      <a:pt x="0" y="910"/>
                    </a:lnTo>
                    <a:lnTo>
                      <a:pt x="112" y="910"/>
                    </a:lnTo>
                    <a:lnTo>
                      <a:pt x="112"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3236;p46">
                <a:extLst>
                  <a:ext uri="{FF2B5EF4-FFF2-40B4-BE49-F238E27FC236}">
                    <a16:creationId xmlns:a16="http://schemas.microsoft.com/office/drawing/2014/main" id="{EACF418C-12B7-3C74-2451-5C96565237AE}"/>
                  </a:ext>
                </a:extLst>
              </p:cNvPr>
              <p:cNvSpPr/>
              <p:nvPr/>
            </p:nvSpPr>
            <p:spPr>
              <a:xfrm>
                <a:off x="2051600" y="2218950"/>
                <a:ext cx="71225" cy="7750"/>
              </a:xfrm>
              <a:custGeom>
                <a:avLst/>
                <a:gdLst/>
                <a:ahLst/>
                <a:cxnLst/>
                <a:rect l="l" t="t" r="r" b="b"/>
                <a:pathLst>
                  <a:path w="2849" h="310" extrusionOk="0">
                    <a:moveTo>
                      <a:pt x="0" y="0"/>
                    </a:moveTo>
                    <a:lnTo>
                      <a:pt x="0" y="309"/>
                    </a:lnTo>
                    <a:lnTo>
                      <a:pt x="2849" y="309"/>
                    </a:lnTo>
                    <a:lnTo>
                      <a:pt x="2849"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3237;p46">
                <a:extLst>
                  <a:ext uri="{FF2B5EF4-FFF2-40B4-BE49-F238E27FC236}">
                    <a16:creationId xmlns:a16="http://schemas.microsoft.com/office/drawing/2014/main" id="{1C43C2A9-66CE-0280-0B81-92FC5BFE4EF8}"/>
                  </a:ext>
                </a:extLst>
              </p:cNvPr>
              <p:cNvSpPr/>
              <p:nvPr/>
            </p:nvSpPr>
            <p:spPr>
              <a:xfrm>
                <a:off x="2051600" y="2212500"/>
                <a:ext cx="71225" cy="1975"/>
              </a:xfrm>
              <a:custGeom>
                <a:avLst/>
                <a:gdLst/>
                <a:ahLst/>
                <a:cxnLst/>
                <a:rect l="l" t="t" r="r" b="b"/>
                <a:pathLst>
                  <a:path w="2849" h="79" extrusionOk="0">
                    <a:moveTo>
                      <a:pt x="0" y="1"/>
                    </a:moveTo>
                    <a:lnTo>
                      <a:pt x="0" y="78"/>
                    </a:lnTo>
                    <a:lnTo>
                      <a:pt x="2849" y="78"/>
                    </a:lnTo>
                    <a:lnTo>
                      <a:pt x="2849"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3238;p46">
                <a:extLst>
                  <a:ext uri="{FF2B5EF4-FFF2-40B4-BE49-F238E27FC236}">
                    <a16:creationId xmlns:a16="http://schemas.microsoft.com/office/drawing/2014/main" id="{68D683AA-D8B9-85FF-2FD4-7605F30899F1}"/>
                  </a:ext>
                </a:extLst>
              </p:cNvPr>
              <p:cNvSpPr/>
              <p:nvPr/>
            </p:nvSpPr>
            <p:spPr>
              <a:xfrm>
                <a:off x="2051600" y="2198150"/>
                <a:ext cx="71225" cy="1725"/>
              </a:xfrm>
              <a:custGeom>
                <a:avLst/>
                <a:gdLst/>
                <a:ahLst/>
                <a:cxnLst/>
                <a:rect l="l" t="t" r="r" b="b"/>
                <a:pathLst>
                  <a:path w="2849" h="69" extrusionOk="0">
                    <a:moveTo>
                      <a:pt x="0" y="0"/>
                    </a:moveTo>
                    <a:lnTo>
                      <a:pt x="0" y="69"/>
                    </a:lnTo>
                    <a:lnTo>
                      <a:pt x="2849" y="69"/>
                    </a:lnTo>
                    <a:lnTo>
                      <a:pt x="2849"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3239;p46">
                <a:extLst>
                  <a:ext uri="{FF2B5EF4-FFF2-40B4-BE49-F238E27FC236}">
                    <a16:creationId xmlns:a16="http://schemas.microsoft.com/office/drawing/2014/main" id="{354820A9-92D9-1D72-C1BA-8ACB9472CF08}"/>
                  </a:ext>
                </a:extLst>
              </p:cNvPr>
              <p:cNvSpPr/>
              <p:nvPr/>
            </p:nvSpPr>
            <p:spPr>
              <a:xfrm>
                <a:off x="2051600" y="2201575"/>
                <a:ext cx="71225" cy="1725"/>
              </a:xfrm>
              <a:custGeom>
                <a:avLst/>
                <a:gdLst/>
                <a:ahLst/>
                <a:cxnLst/>
                <a:rect l="l" t="t" r="r" b="b"/>
                <a:pathLst>
                  <a:path w="2849" h="69" extrusionOk="0">
                    <a:moveTo>
                      <a:pt x="0" y="0"/>
                    </a:moveTo>
                    <a:lnTo>
                      <a:pt x="0" y="69"/>
                    </a:lnTo>
                    <a:lnTo>
                      <a:pt x="2849" y="69"/>
                    </a:lnTo>
                    <a:lnTo>
                      <a:pt x="2849"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3240;p46">
                <a:extLst>
                  <a:ext uri="{FF2B5EF4-FFF2-40B4-BE49-F238E27FC236}">
                    <a16:creationId xmlns:a16="http://schemas.microsoft.com/office/drawing/2014/main" id="{6153D8E4-6206-0AE1-5335-B6271BD5B3F5}"/>
                  </a:ext>
                </a:extLst>
              </p:cNvPr>
              <p:cNvSpPr/>
              <p:nvPr/>
            </p:nvSpPr>
            <p:spPr>
              <a:xfrm>
                <a:off x="2080975" y="2223450"/>
                <a:ext cx="1300" cy="136225"/>
              </a:xfrm>
              <a:custGeom>
                <a:avLst/>
                <a:gdLst/>
                <a:ahLst/>
                <a:cxnLst/>
                <a:rect l="l" t="t" r="r" b="b"/>
                <a:pathLst>
                  <a:path w="52" h="5449" extrusionOk="0">
                    <a:moveTo>
                      <a:pt x="1" y="0"/>
                    </a:moveTo>
                    <a:lnTo>
                      <a:pt x="1" y="5449"/>
                    </a:lnTo>
                    <a:lnTo>
                      <a:pt x="52" y="5449"/>
                    </a:lnTo>
                    <a:lnTo>
                      <a:pt x="52" y="0"/>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3241;p46">
                <a:extLst>
                  <a:ext uri="{FF2B5EF4-FFF2-40B4-BE49-F238E27FC236}">
                    <a16:creationId xmlns:a16="http://schemas.microsoft.com/office/drawing/2014/main" id="{1994A723-BABC-2009-A319-A8F7849966E0}"/>
                  </a:ext>
                </a:extLst>
              </p:cNvPr>
              <p:cNvSpPr/>
              <p:nvPr/>
            </p:nvSpPr>
            <p:spPr>
              <a:xfrm>
                <a:off x="2092550" y="2223450"/>
                <a:ext cx="1325" cy="136225"/>
              </a:xfrm>
              <a:custGeom>
                <a:avLst/>
                <a:gdLst/>
                <a:ahLst/>
                <a:cxnLst/>
                <a:rect l="l" t="t" r="r" b="b"/>
                <a:pathLst>
                  <a:path w="53" h="5449" extrusionOk="0">
                    <a:moveTo>
                      <a:pt x="1" y="0"/>
                    </a:moveTo>
                    <a:lnTo>
                      <a:pt x="1" y="5449"/>
                    </a:lnTo>
                    <a:lnTo>
                      <a:pt x="52" y="5449"/>
                    </a:lnTo>
                    <a:lnTo>
                      <a:pt x="52" y="0"/>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3242;p46">
                <a:extLst>
                  <a:ext uri="{FF2B5EF4-FFF2-40B4-BE49-F238E27FC236}">
                    <a16:creationId xmlns:a16="http://schemas.microsoft.com/office/drawing/2014/main" id="{D7BC321F-BE5C-7557-5B62-C56EE341E01E}"/>
                  </a:ext>
                </a:extLst>
              </p:cNvPr>
              <p:cNvSpPr/>
              <p:nvPr/>
            </p:nvSpPr>
            <p:spPr>
              <a:xfrm>
                <a:off x="2081825" y="2226025"/>
                <a:ext cx="11400" cy="1300"/>
              </a:xfrm>
              <a:custGeom>
                <a:avLst/>
                <a:gdLst/>
                <a:ahLst/>
                <a:cxnLst/>
                <a:rect l="l" t="t" r="r" b="b"/>
                <a:pathLst>
                  <a:path w="456" h="52" extrusionOk="0">
                    <a:moveTo>
                      <a:pt x="1" y="0"/>
                    </a:moveTo>
                    <a:lnTo>
                      <a:pt x="1" y="52"/>
                    </a:lnTo>
                    <a:lnTo>
                      <a:pt x="456" y="52"/>
                    </a:lnTo>
                    <a:lnTo>
                      <a:pt x="456" y="0"/>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3243;p46">
                <a:extLst>
                  <a:ext uri="{FF2B5EF4-FFF2-40B4-BE49-F238E27FC236}">
                    <a16:creationId xmlns:a16="http://schemas.microsoft.com/office/drawing/2014/main" id="{91FDD73A-5199-0D52-FF04-CEB20CF7CF05}"/>
                  </a:ext>
                </a:extLst>
              </p:cNvPr>
              <p:cNvSpPr/>
              <p:nvPr/>
            </p:nvSpPr>
            <p:spPr>
              <a:xfrm>
                <a:off x="2081825" y="2232025"/>
                <a:ext cx="11400" cy="1525"/>
              </a:xfrm>
              <a:custGeom>
                <a:avLst/>
                <a:gdLst/>
                <a:ahLst/>
                <a:cxnLst/>
                <a:rect l="l" t="t" r="r" b="b"/>
                <a:pathLst>
                  <a:path w="456" h="61" extrusionOk="0">
                    <a:moveTo>
                      <a:pt x="1" y="1"/>
                    </a:moveTo>
                    <a:lnTo>
                      <a:pt x="1" y="61"/>
                    </a:lnTo>
                    <a:lnTo>
                      <a:pt x="456" y="61"/>
                    </a:lnTo>
                    <a:lnTo>
                      <a:pt x="456"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3244;p46">
                <a:extLst>
                  <a:ext uri="{FF2B5EF4-FFF2-40B4-BE49-F238E27FC236}">
                    <a16:creationId xmlns:a16="http://schemas.microsoft.com/office/drawing/2014/main" id="{3786E64A-AD10-DD75-804F-151C71C85DD1}"/>
                  </a:ext>
                </a:extLst>
              </p:cNvPr>
              <p:cNvSpPr/>
              <p:nvPr/>
            </p:nvSpPr>
            <p:spPr>
              <a:xfrm>
                <a:off x="2081825" y="2238250"/>
                <a:ext cx="11400" cy="1300"/>
              </a:xfrm>
              <a:custGeom>
                <a:avLst/>
                <a:gdLst/>
                <a:ahLst/>
                <a:cxnLst/>
                <a:rect l="l" t="t" r="r" b="b"/>
                <a:pathLst>
                  <a:path w="456" h="52" extrusionOk="0">
                    <a:moveTo>
                      <a:pt x="1" y="0"/>
                    </a:moveTo>
                    <a:lnTo>
                      <a:pt x="1" y="52"/>
                    </a:lnTo>
                    <a:lnTo>
                      <a:pt x="456" y="52"/>
                    </a:lnTo>
                    <a:lnTo>
                      <a:pt x="456" y="0"/>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3245;p46">
                <a:extLst>
                  <a:ext uri="{FF2B5EF4-FFF2-40B4-BE49-F238E27FC236}">
                    <a16:creationId xmlns:a16="http://schemas.microsoft.com/office/drawing/2014/main" id="{18BD7E7B-15BC-6A3B-F345-FD789475D8A6}"/>
                  </a:ext>
                </a:extLst>
              </p:cNvPr>
              <p:cNvSpPr/>
              <p:nvPr/>
            </p:nvSpPr>
            <p:spPr>
              <a:xfrm>
                <a:off x="2081825" y="2244475"/>
                <a:ext cx="11400" cy="1300"/>
              </a:xfrm>
              <a:custGeom>
                <a:avLst/>
                <a:gdLst/>
                <a:ahLst/>
                <a:cxnLst/>
                <a:rect l="l" t="t" r="r" b="b"/>
                <a:pathLst>
                  <a:path w="456" h="52" extrusionOk="0">
                    <a:moveTo>
                      <a:pt x="1" y="0"/>
                    </a:moveTo>
                    <a:lnTo>
                      <a:pt x="1" y="52"/>
                    </a:lnTo>
                    <a:lnTo>
                      <a:pt x="456" y="52"/>
                    </a:lnTo>
                    <a:lnTo>
                      <a:pt x="456" y="0"/>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3246;p46">
                <a:extLst>
                  <a:ext uri="{FF2B5EF4-FFF2-40B4-BE49-F238E27FC236}">
                    <a16:creationId xmlns:a16="http://schemas.microsoft.com/office/drawing/2014/main" id="{9C8E7E7B-D902-1333-2CD2-EE18102AF3A6}"/>
                  </a:ext>
                </a:extLst>
              </p:cNvPr>
              <p:cNvSpPr/>
              <p:nvPr/>
            </p:nvSpPr>
            <p:spPr>
              <a:xfrm>
                <a:off x="2081825" y="2250475"/>
                <a:ext cx="11400" cy="1525"/>
              </a:xfrm>
              <a:custGeom>
                <a:avLst/>
                <a:gdLst/>
                <a:ahLst/>
                <a:cxnLst/>
                <a:rect l="l" t="t" r="r" b="b"/>
                <a:pathLst>
                  <a:path w="456" h="61" extrusionOk="0">
                    <a:moveTo>
                      <a:pt x="1" y="1"/>
                    </a:moveTo>
                    <a:lnTo>
                      <a:pt x="1" y="61"/>
                    </a:lnTo>
                    <a:lnTo>
                      <a:pt x="456" y="61"/>
                    </a:lnTo>
                    <a:lnTo>
                      <a:pt x="456"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3247;p46">
                <a:extLst>
                  <a:ext uri="{FF2B5EF4-FFF2-40B4-BE49-F238E27FC236}">
                    <a16:creationId xmlns:a16="http://schemas.microsoft.com/office/drawing/2014/main" id="{B41CE68B-82D8-0C0C-23ED-0F26BD925751}"/>
                  </a:ext>
                </a:extLst>
              </p:cNvPr>
              <p:cNvSpPr/>
              <p:nvPr/>
            </p:nvSpPr>
            <p:spPr>
              <a:xfrm>
                <a:off x="2081825" y="2256475"/>
                <a:ext cx="11400" cy="1325"/>
              </a:xfrm>
              <a:custGeom>
                <a:avLst/>
                <a:gdLst/>
                <a:ahLst/>
                <a:cxnLst/>
                <a:rect l="l" t="t" r="r" b="b"/>
                <a:pathLst>
                  <a:path w="456" h="53" extrusionOk="0">
                    <a:moveTo>
                      <a:pt x="1" y="1"/>
                    </a:moveTo>
                    <a:lnTo>
                      <a:pt x="1" y="52"/>
                    </a:lnTo>
                    <a:lnTo>
                      <a:pt x="456" y="52"/>
                    </a:lnTo>
                    <a:lnTo>
                      <a:pt x="456"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3248;p46">
                <a:extLst>
                  <a:ext uri="{FF2B5EF4-FFF2-40B4-BE49-F238E27FC236}">
                    <a16:creationId xmlns:a16="http://schemas.microsoft.com/office/drawing/2014/main" id="{53FFBD3F-BABF-2B7C-AF1D-9068EB303595}"/>
                  </a:ext>
                </a:extLst>
              </p:cNvPr>
              <p:cNvSpPr/>
              <p:nvPr/>
            </p:nvSpPr>
            <p:spPr>
              <a:xfrm>
                <a:off x="2081825" y="2262700"/>
                <a:ext cx="11400" cy="1325"/>
              </a:xfrm>
              <a:custGeom>
                <a:avLst/>
                <a:gdLst/>
                <a:ahLst/>
                <a:cxnLst/>
                <a:rect l="l" t="t" r="r" b="b"/>
                <a:pathLst>
                  <a:path w="456" h="53" extrusionOk="0">
                    <a:moveTo>
                      <a:pt x="1" y="1"/>
                    </a:moveTo>
                    <a:lnTo>
                      <a:pt x="1" y="52"/>
                    </a:lnTo>
                    <a:lnTo>
                      <a:pt x="456" y="52"/>
                    </a:lnTo>
                    <a:lnTo>
                      <a:pt x="456"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3249;p46">
                <a:extLst>
                  <a:ext uri="{FF2B5EF4-FFF2-40B4-BE49-F238E27FC236}">
                    <a16:creationId xmlns:a16="http://schemas.microsoft.com/office/drawing/2014/main" id="{ECBF9CC8-D478-354B-1D85-9961D3EC15BF}"/>
                  </a:ext>
                </a:extLst>
              </p:cNvPr>
              <p:cNvSpPr/>
              <p:nvPr/>
            </p:nvSpPr>
            <p:spPr>
              <a:xfrm>
                <a:off x="2081825" y="2268925"/>
                <a:ext cx="11400" cy="1300"/>
              </a:xfrm>
              <a:custGeom>
                <a:avLst/>
                <a:gdLst/>
                <a:ahLst/>
                <a:cxnLst/>
                <a:rect l="l" t="t" r="r" b="b"/>
                <a:pathLst>
                  <a:path w="456" h="52" extrusionOk="0">
                    <a:moveTo>
                      <a:pt x="1" y="0"/>
                    </a:moveTo>
                    <a:lnTo>
                      <a:pt x="1" y="52"/>
                    </a:lnTo>
                    <a:lnTo>
                      <a:pt x="456" y="52"/>
                    </a:lnTo>
                    <a:lnTo>
                      <a:pt x="456" y="0"/>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3250;p46">
                <a:extLst>
                  <a:ext uri="{FF2B5EF4-FFF2-40B4-BE49-F238E27FC236}">
                    <a16:creationId xmlns:a16="http://schemas.microsoft.com/office/drawing/2014/main" id="{E261172B-5393-7B0B-39C5-16894660EEB6}"/>
                  </a:ext>
                </a:extLst>
              </p:cNvPr>
              <p:cNvSpPr/>
              <p:nvPr/>
            </p:nvSpPr>
            <p:spPr>
              <a:xfrm>
                <a:off x="2081825" y="2274925"/>
                <a:ext cx="11400" cy="1525"/>
              </a:xfrm>
              <a:custGeom>
                <a:avLst/>
                <a:gdLst/>
                <a:ahLst/>
                <a:cxnLst/>
                <a:rect l="l" t="t" r="r" b="b"/>
                <a:pathLst>
                  <a:path w="456" h="61" extrusionOk="0">
                    <a:moveTo>
                      <a:pt x="1" y="1"/>
                    </a:moveTo>
                    <a:lnTo>
                      <a:pt x="1" y="61"/>
                    </a:lnTo>
                    <a:lnTo>
                      <a:pt x="456" y="61"/>
                    </a:lnTo>
                    <a:lnTo>
                      <a:pt x="456"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3251;p46">
                <a:extLst>
                  <a:ext uri="{FF2B5EF4-FFF2-40B4-BE49-F238E27FC236}">
                    <a16:creationId xmlns:a16="http://schemas.microsoft.com/office/drawing/2014/main" id="{E9290E14-0622-D2F0-42F9-980DB9A3289A}"/>
                  </a:ext>
                </a:extLst>
              </p:cNvPr>
              <p:cNvSpPr/>
              <p:nvPr/>
            </p:nvSpPr>
            <p:spPr>
              <a:xfrm>
                <a:off x="2081825" y="2281150"/>
                <a:ext cx="11400" cy="1300"/>
              </a:xfrm>
              <a:custGeom>
                <a:avLst/>
                <a:gdLst/>
                <a:ahLst/>
                <a:cxnLst/>
                <a:rect l="l" t="t" r="r" b="b"/>
                <a:pathLst>
                  <a:path w="456" h="52" extrusionOk="0">
                    <a:moveTo>
                      <a:pt x="1" y="0"/>
                    </a:moveTo>
                    <a:lnTo>
                      <a:pt x="1" y="52"/>
                    </a:lnTo>
                    <a:lnTo>
                      <a:pt x="456" y="52"/>
                    </a:lnTo>
                    <a:lnTo>
                      <a:pt x="456" y="0"/>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3252;p46">
                <a:extLst>
                  <a:ext uri="{FF2B5EF4-FFF2-40B4-BE49-F238E27FC236}">
                    <a16:creationId xmlns:a16="http://schemas.microsoft.com/office/drawing/2014/main" id="{691D52D6-115D-1367-A196-E56A54DBB958}"/>
                  </a:ext>
                </a:extLst>
              </p:cNvPr>
              <p:cNvSpPr/>
              <p:nvPr/>
            </p:nvSpPr>
            <p:spPr>
              <a:xfrm>
                <a:off x="2081825" y="2287150"/>
                <a:ext cx="11400" cy="1325"/>
              </a:xfrm>
              <a:custGeom>
                <a:avLst/>
                <a:gdLst/>
                <a:ahLst/>
                <a:cxnLst/>
                <a:rect l="l" t="t" r="r" b="b"/>
                <a:pathLst>
                  <a:path w="456" h="53" extrusionOk="0">
                    <a:moveTo>
                      <a:pt x="1" y="1"/>
                    </a:moveTo>
                    <a:lnTo>
                      <a:pt x="1" y="52"/>
                    </a:lnTo>
                    <a:lnTo>
                      <a:pt x="456" y="52"/>
                    </a:lnTo>
                    <a:lnTo>
                      <a:pt x="456"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3253;p46">
                <a:extLst>
                  <a:ext uri="{FF2B5EF4-FFF2-40B4-BE49-F238E27FC236}">
                    <a16:creationId xmlns:a16="http://schemas.microsoft.com/office/drawing/2014/main" id="{C019DFA9-358E-4FC0-A391-E877132B4BD3}"/>
                  </a:ext>
                </a:extLst>
              </p:cNvPr>
              <p:cNvSpPr/>
              <p:nvPr/>
            </p:nvSpPr>
            <p:spPr>
              <a:xfrm>
                <a:off x="2081825" y="2293150"/>
                <a:ext cx="11400" cy="1525"/>
              </a:xfrm>
              <a:custGeom>
                <a:avLst/>
                <a:gdLst/>
                <a:ahLst/>
                <a:cxnLst/>
                <a:rect l="l" t="t" r="r" b="b"/>
                <a:pathLst>
                  <a:path w="456" h="61" extrusionOk="0">
                    <a:moveTo>
                      <a:pt x="1" y="1"/>
                    </a:moveTo>
                    <a:lnTo>
                      <a:pt x="1" y="61"/>
                    </a:lnTo>
                    <a:lnTo>
                      <a:pt x="456" y="61"/>
                    </a:lnTo>
                    <a:lnTo>
                      <a:pt x="456"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3254;p46">
                <a:extLst>
                  <a:ext uri="{FF2B5EF4-FFF2-40B4-BE49-F238E27FC236}">
                    <a16:creationId xmlns:a16="http://schemas.microsoft.com/office/drawing/2014/main" id="{538F24D3-3B34-76FA-B46B-5962DC8644DF}"/>
                  </a:ext>
                </a:extLst>
              </p:cNvPr>
              <p:cNvSpPr/>
              <p:nvPr/>
            </p:nvSpPr>
            <p:spPr>
              <a:xfrm>
                <a:off x="2081825" y="2299375"/>
                <a:ext cx="11400" cy="1325"/>
              </a:xfrm>
              <a:custGeom>
                <a:avLst/>
                <a:gdLst/>
                <a:ahLst/>
                <a:cxnLst/>
                <a:rect l="l" t="t" r="r" b="b"/>
                <a:pathLst>
                  <a:path w="456" h="53" extrusionOk="0">
                    <a:moveTo>
                      <a:pt x="1" y="1"/>
                    </a:moveTo>
                    <a:lnTo>
                      <a:pt x="1" y="52"/>
                    </a:lnTo>
                    <a:lnTo>
                      <a:pt x="456" y="52"/>
                    </a:lnTo>
                    <a:lnTo>
                      <a:pt x="456"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3255;p46">
                <a:extLst>
                  <a:ext uri="{FF2B5EF4-FFF2-40B4-BE49-F238E27FC236}">
                    <a16:creationId xmlns:a16="http://schemas.microsoft.com/office/drawing/2014/main" id="{EFC7C5CE-1D0E-143E-21AC-4A79ECB5085C}"/>
                  </a:ext>
                </a:extLst>
              </p:cNvPr>
              <p:cNvSpPr/>
              <p:nvPr/>
            </p:nvSpPr>
            <p:spPr>
              <a:xfrm>
                <a:off x="2081825" y="2305600"/>
                <a:ext cx="11400" cy="1300"/>
              </a:xfrm>
              <a:custGeom>
                <a:avLst/>
                <a:gdLst/>
                <a:ahLst/>
                <a:cxnLst/>
                <a:rect l="l" t="t" r="r" b="b"/>
                <a:pathLst>
                  <a:path w="456" h="52" extrusionOk="0">
                    <a:moveTo>
                      <a:pt x="1" y="0"/>
                    </a:moveTo>
                    <a:lnTo>
                      <a:pt x="1" y="52"/>
                    </a:lnTo>
                    <a:lnTo>
                      <a:pt x="456" y="52"/>
                    </a:lnTo>
                    <a:lnTo>
                      <a:pt x="456" y="0"/>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3256;p46">
                <a:extLst>
                  <a:ext uri="{FF2B5EF4-FFF2-40B4-BE49-F238E27FC236}">
                    <a16:creationId xmlns:a16="http://schemas.microsoft.com/office/drawing/2014/main" id="{EC2D7154-915E-1FA4-B7EA-8786FA47C58B}"/>
                  </a:ext>
                </a:extLst>
              </p:cNvPr>
              <p:cNvSpPr/>
              <p:nvPr/>
            </p:nvSpPr>
            <p:spPr>
              <a:xfrm>
                <a:off x="2081825" y="2311400"/>
                <a:ext cx="11400" cy="1300"/>
              </a:xfrm>
              <a:custGeom>
                <a:avLst/>
                <a:gdLst/>
                <a:ahLst/>
                <a:cxnLst/>
                <a:rect l="l" t="t" r="r" b="b"/>
                <a:pathLst>
                  <a:path w="456" h="52" extrusionOk="0">
                    <a:moveTo>
                      <a:pt x="1" y="0"/>
                    </a:moveTo>
                    <a:lnTo>
                      <a:pt x="1" y="52"/>
                    </a:lnTo>
                    <a:lnTo>
                      <a:pt x="456" y="52"/>
                    </a:lnTo>
                    <a:lnTo>
                      <a:pt x="456" y="0"/>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3257;p46">
                <a:extLst>
                  <a:ext uri="{FF2B5EF4-FFF2-40B4-BE49-F238E27FC236}">
                    <a16:creationId xmlns:a16="http://schemas.microsoft.com/office/drawing/2014/main" id="{9606FCF9-5655-011C-56A1-F9D7F48C713A}"/>
                  </a:ext>
                </a:extLst>
              </p:cNvPr>
              <p:cNvSpPr/>
              <p:nvPr/>
            </p:nvSpPr>
            <p:spPr>
              <a:xfrm>
                <a:off x="2081825" y="2317600"/>
                <a:ext cx="11400" cy="1325"/>
              </a:xfrm>
              <a:custGeom>
                <a:avLst/>
                <a:gdLst/>
                <a:ahLst/>
                <a:cxnLst/>
                <a:rect l="l" t="t" r="r" b="b"/>
                <a:pathLst>
                  <a:path w="456" h="53" extrusionOk="0">
                    <a:moveTo>
                      <a:pt x="1" y="1"/>
                    </a:moveTo>
                    <a:lnTo>
                      <a:pt x="1" y="52"/>
                    </a:lnTo>
                    <a:lnTo>
                      <a:pt x="456" y="52"/>
                    </a:lnTo>
                    <a:lnTo>
                      <a:pt x="456"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3258;p46">
                <a:extLst>
                  <a:ext uri="{FF2B5EF4-FFF2-40B4-BE49-F238E27FC236}">
                    <a16:creationId xmlns:a16="http://schemas.microsoft.com/office/drawing/2014/main" id="{5B42E10D-A3B0-8AB6-1E5E-6DD472DD6595}"/>
                  </a:ext>
                </a:extLst>
              </p:cNvPr>
              <p:cNvSpPr/>
              <p:nvPr/>
            </p:nvSpPr>
            <p:spPr>
              <a:xfrm>
                <a:off x="2081825" y="2323825"/>
                <a:ext cx="11400" cy="1325"/>
              </a:xfrm>
              <a:custGeom>
                <a:avLst/>
                <a:gdLst/>
                <a:ahLst/>
                <a:cxnLst/>
                <a:rect l="l" t="t" r="r" b="b"/>
                <a:pathLst>
                  <a:path w="456" h="53" extrusionOk="0">
                    <a:moveTo>
                      <a:pt x="1" y="1"/>
                    </a:moveTo>
                    <a:lnTo>
                      <a:pt x="1" y="52"/>
                    </a:lnTo>
                    <a:lnTo>
                      <a:pt x="456" y="52"/>
                    </a:lnTo>
                    <a:lnTo>
                      <a:pt x="456"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3259;p46">
                <a:extLst>
                  <a:ext uri="{FF2B5EF4-FFF2-40B4-BE49-F238E27FC236}">
                    <a16:creationId xmlns:a16="http://schemas.microsoft.com/office/drawing/2014/main" id="{4B730C76-9879-559C-BE3E-B456852FFE4C}"/>
                  </a:ext>
                </a:extLst>
              </p:cNvPr>
              <p:cNvSpPr/>
              <p:nvPr/>
            </p:nvSpPr>
            <p:spPr>
              <a:xfrm>
                <a:off x="2081825" y="2330050"/>
                <a:ext cx="11400" cy="1325"/>
              </a:xfrm>
              <a:custGeom>
                <a:avLst/>
                <a:gdLst/>
                <a:ahLst/>
                <a:cxnLst/>
                <a:rect l="l" t="t" r="r" b="b"/>
                <a:pathLst>
                  <a:path w="456" h="53" extrusionOk="0">
                    <a:moveTo>
                      <a:pt x="1" y="1"/>
                    </a:moveTo>
                    <a:lnTo>
                      <a:pt x="1" y="52"/>
                    </a:lnTo>
                    <a:lnTo>
                      <a:pt x="456" y="52"/>
                    </a:lnTo>
                    <a:lnTo>
                      <a:pt x="456"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3260;p46">
                <a:extLst>
                  <a:ext uri="{FF2B5EF4-FFF2-40B4-BE49-F238E27FC236}">
                    <a16:creationId xmlns:a16="http://schemas.microsoft.com/office/drawing/2014/main" id="{E90FC072-C4BA-CE3F-6C1A-E15D34F31E15}"/>
                  </a:ext>
                </a:extLst>
              </p:cNvPr>
              <p:cNvSpPr/>
              <p:nvPr/>
            </p:nvSpPr>
            <p:spPr>
              <a:xfrm>
                <a:off x="2081825" y="2336050"/>
                <a:ext cx="11400" cy="1525"/>
              </a:xfrm>
              <a:custGeom>
                <a:avLst/>
                <a:gdLst/>
                <a:ahLst/>
                <a:cxnLst/>
                <a:rect l="l" t="t" r="r" b="b"/>
                <a:pathLst>
                  <a:path w="456" h="61" extrusionOk="0">
                    <a:moveTo>
                      <a:pt x="1" y="1"/>
                    </a:moveTo>
                    <a:lnTo>
                      <a:pt x="1" y="61"/>
                    </a:lnTo>
                    <a:lnTo>
                      <a:pt x="456" y="61"/>
                    </a:lnTo>
                    <a:lnTo>
                      <a:pt x="456"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3261;p46">
                <a:extLst>
                  <a:ext uri="{FF2B5EF4-FFF2-40B4-BE49-F238E27FC236}">
                    <a16:creationId xmlns:a16="http://schemas.microsoft.com/office/drawing/2014/main" id="{F9D047AF-D4CA-692E-8616-1C2A6D5C8959}"/>
                  </a:ext>
                </a:extLst>
              </p:cNvPr>
              <p:cNvSpPr/>
              <p:nvPr/>
            </p:nvSpPr>
            <p:spPr>
              <a:xfrm>
                <a:off x="2081825" y="2342075"/>
                <a:ext cx="11400" cy="1300"/>
              </a:xfrm>
              <a:custGeom>
                <a:avLst/>
                <a:gdLst/>
                <a:ahLst/>
                <a:cxnLst/>
                <a:rect l="l" t="t" r="r" b="b"/>
                <a:pathLst>
                  <a:path w="456" h="52" extrusionOk="0">
                    <a:moveTo>
                      <a:pt x="1" y="0"/>
                    </a:moveTo>
                    <a:lnTo>
                      <a:pt x="1" y="52"/>
                    </a:lnTo>
                    <a:lnTo>
                      <a:pt x="456" y="52"/>
                    </a:lnTo>
                    <a:lnTo>
                      <a:pt x="456" y="0"/>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3262;p46">
                <a:extLst>
                  <a:ext uri="{FF2B5EF4-FFF2-40B4-BE49-F238E27FC236}">
                    <a16:creationId xmlns:a16="http://schemas.microsoft.com/office/drawing/2014/main" id="{8EAA4DF3-23F0-C9DF-59B1-638D1558501A}"/>
                  </a:ext>
                </a:extLst>
              </p:cNvPr>
              <p:cNvSpPr/>
              <p:nvPr/>
            </p:nvSpPr>
            <p:spPr>
              <a:xfrm>
                <a:off x="2081825" y="2348275"/>
                <a:ext cx="11400" cy="1325"/>
              </a:xfrm>
              <a:custGeom>
                <a:avLst/>
                <a:gdLst/>
                <a:ahLst/>
                <a:cxnLst/>
                <a:rect l="l" t="t" r="r" b="b"/>
                <a:pathLst>
                  <a:path w="456" h="53" extrusionOk="0">
                    <a:moveTo>
                      <a:pt x="1" y="1"/>
                    </a:moveTo>
                    <a:lnTo>
                      <a:pt x="1" y="52"/>
                    </a:lnTo>
                    <a:lnTo>
                      <a:pt x="456" y="52"/>
                    </a:lnTo>
                    <a:lnTo>
                      <a:pt x="456"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3263;p46">
                <a:extLst>
                  <a:ext uri="{FF2B5EF4-FFF2-40B4-BE49-F238E27FC236}">
                    <a16:creationId xmlns:a16="http://schemas.microsoft.com/office/drawing/2014/main" id="{53F7BAD1-DD6F-8788-C8EF-ED3C1E55EC4C}"/>
                  </a:ext>
                </a:extLst>
              </p:cNvPr>
              <p:cNvSpPr/>
              <p:nvPr/>
            </p:nvSpPr>
            <p:spPr>
              <a:xfrm>
                <a:off x="2081825" y="2354300"/>
                <a:ext cx="11400" cy="1300"/>
              </a:xfrm>
              <a:custGeom>
                <a:avLst/>
                <a:gdLst/>
                <a:ahLst/>
                <a:cxnLst/>
                <a:rect l="l" t="t" r="r" b="b"/>
                <a:pathLst>
                  <a:path w="456" h="52" extrusionOk="0">
                    <a:moveTo>
                      <a:pt x="1" y="0"/>
                    </a:moveTo>
                    <a:lnTo>
                      <a:pt x="1" y="52"/>
                    </a:lnTo>
                    <a:lnTo>
                      <a:pt x="456" y="52"/>
                    </a:lnTo>
                    <a:lnTo>
                      <a:pt x="456" y="0"/>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3264;p46">
                <a:extLst>
                  <a:ext uri="{FF2B5EF4-FFF2-40B4-BE49-F238E27FC236}">
                    <a16:creationId xmlns:a16="http://schemas.microsoft.com/office/drawing/2014/main" id="{A219B914-A3A5-7A4A-A189-8B4A14DCF8E0}"/>
                  </a:ext>
                </a:extLst>
              </p:cNvPr>
              <p:cNvSpPr/>
              <p:nvPr/>
            </p:nvSpPr>
            <p:spPr>
              <a:xfrm>
                <a:off x="2064025" y="2354925"/>
                <a:ext cx="1325" cy="62025"/>
              </a:xfrm>
              <a:custGeom>
                <a:avLst/>
                <a:gdLst/>
                <a:ahLst/>
                <a:cxnLst/>
                <a:rect l="l" t="t" r="r" b="b"/>
                <a:pathLst>
                  <a:path w="53" h="2481" extrusionOk="0">
                    <a:moveTo>
                      <a:pt x="1" y="1"/>
                    </a:moveTo>
                    <a:lnTo>
                      <a:pt x="1" y="2480"/>
                    </a:lnTo>
                    <a:lnTo>
                      <a:pt x="52" y="2480"/>
                    </a:lnTo>
                    <a:lnTo>
                      <a:pt x="52"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3265;p46">
                <a:extLst>
                  <a:ext uri="{FF2B5EF4-FFF2-40B4-BE49-F238E27FC236}">
                    <a16:creationId xmlns:a16="http://schemas.microsoft.com/office/drawing/2014/main" id="{65CCECD0-DC94-C416-AB16-B7EB3461A967}"/>
                  </a:ext>
                </a:extLst>
              </p:cNvPr>
              <p:cNvSpPr/>
              <p:nvPr/>
            </p:nvSpPr>
            <p:spPr>
              <a:xfrm>
                <a:off x="2075625" y="2354925"/>
                <a:ext cx="1300" cy="62025"/>
              </a:xfrm>
              <a:custGeom>
                <a:avLst/>
                <a:gdLst/>
                <a:ahLst/>
                <a:cxnLst/>
                <a:rect l="l" t="t" r="r" b="b"/>
                <a:pathLst>
                  <a:path w="52" h="2481" extrusionOk="0">
                    <a:moveTo>
                      <a:pt x="0" y="1"/>
                    </a:moveTo>
                    <a:lnTo>
                      <a:pt x="0" y="2480"/>
                    </a:lnTo>
                    <a:lnTo>
                      <a:pt x="51" y="2480"/>
                    </a:lnTo>
                    <a:lnTo>
                      <a:pt x="51"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3266;p46">
                <a:extLst>
                  <a:ext uri="{FF2B5EF4-FFF2-40B4-BE49-F238E27FC236}">
                    <a16:creationId xmlns:a16="http://schemas.microsoft.com/office/drawing/2014/main" id="{19094BD2-B7DA-1B86-7837-F8585494A309}"/>
                  </a:ext>
                </a:extLst>
              </p:cNvPr>
              <p:cNvSpPr/>
              <p:nvPr/>
            </p:nvSpPr>
            <p:spPr>
              <a:xfrm>
                <a:off x="2064900" y="2360950"/>
                <a:ext cx="11375" cy="1525"/>
              </a:xfrm>
              <a:custGeom>
                <a:avLst/>
                <a:gdLst/>
                <a:ahLst/>
                <a:cxnLst/>
                <a:rect l="l" t="t" r="r" b="b"/>
                <a:pathLst>
                  <a:path w="455" h="61" extrusionOk="0">
                    <a:moveTo>
                      <a:pt x="0" y="0"/>
                    </a:moveTo>
                    <a:lnTo>
                      <a:pt x="0" y="60"/>
                    </a:lnTo>
                    <a:lnTo>
                      <a:pt x="455" y="60"/>
                    </a:lnTo>
                    <a:lnTo>
                      <a:pt x="455" y="0"/>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3267;p46">
                <a:extLst>
                  <a:ext uri="{FF2B5EF4-FFF2-40B4-BE49-F238E27FC236}">
                    <a16:creationId xmlns:a16="http://schemas.microsoft.com/office/drawing/2014/main" id="{9598B70C-EE18-571D-79C0-B673D41545F5}"/>
                  </a:ext>
                </a:extLst>
              </p:cNvPr>
              <p:cNvSpPr/>
              <p:nvPr/>
            </p:nvSpPr>
            <p:spPr>
              <a:xfrm>
                <a:off x="2064900" y="2367150"/>
                <a:ext cx="11375" cy="1325"/>
              </a:xfrm>
              <a:custGeom>
                <a:avLst/>
                <a:gdLst/>
                <a:ahLst/>
                <a:cxnLst/>
                <a:rect l="l" t="t" r="r" b="b"/>
                <a:pathLst>
                  <a:path w="455" h="53" extrusionOk="0">
                    <a:moveTo>
                      <a:pt x="0" y="1"/>
                    </a:moveTo>
                    <a:lnTo>
                      <a:pt x="0" y="52"/>
                    </a:lnTo>
                    <a:lnTo>
                      <a:pt x="455" y="52"/>
                    </a:lnTo>
                    <a:lnTo>
                      <a:pt x="455"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3268;p46">
                <a:extLst>
                  <a:ext uri="{FF2B5EF4-FFF2-40B4-BE49-F238E27FC236}">
                    <a16:creationId xmlns:a16="http://schemas.microsoft.com/office/drawing/2014/main" id="{F892ECC7-B3B5-8389-9C9B-F2DA9649ABB5}"/>
                  </a:ext>
                </a:extLst>
              </p:cNvPr>
              <p:cNvSpPr/>
              <p:nvPr/>
            </p:nvSpPr>
            <p:spPr>
              <a:xfrm>
                <a:off x="2064900" y="2373600"/>
                <a:ext cx="11375" cy="1525"/>
              </a:xfrm>
              <a:custGeom>
                <a:avLst/>
                <a:gdLst/>
                <a:ahLst/>
                <a:cxnLst/>
                <a:rect l="l" t="t" r="r" b="b"/>
                <a:pathLst>
                  <a:path w="455" h="61" extrusionOk="0">
                    <a:moveTo>
                      <a:pt x="0" y="0"/>
                    </a:moveTo>
                    <a:lnTo>
                      <a:pt x="0" y="60"/>
                    </a:lnTo>
                    <a:lnTo>
                      <a:pt x="455" y="60"/>
                    </a:lnTo>
                    <a:lnTo>
                      <a:pt x="455" y="0"/>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3269;p46">
                <a:extLst>
                  <a:ext uri="{FF2B5EF4-FFF2-40B4-BE49-F238E27FC236}">
                    <a16:creationId xmlns:a16="http://schemas.microsoft.com/office/drawing/2014/main" id="{5D8FFC52-85F4-2946-6B4E-566344E0C588}"/>
                  </a:ext>
                </a:extLst>
              </p:cNvPr>
              <p:cNvSpPr/>
              <p:nvPr/>
            </p:nvSpPr>
            <p:spPr>
              <a:xfrm>
                <a:off x="2064900" y="2379825"/>
                <a:ext cx="11375" cy="1300"/>
              </a:xfrm>
              <a:custGeom>
                <a:avLst/>
                <a:gdLst/>
                <a:ahLst/>
                <a:cxnLst/>
                <a:rect l="l" t="t" r="r" b="b"/>
                <a:pathLst>
                  <a:path w="455" h="52" extrusionOk="0">
                    <a:moveTo>
                      <a:pt x="0" y="0"/>
                    </a:moveTo>
                    <a:lnTo>
                      <a:pt x="0" y="52"/>
                    </a:lnTo>
                    <a:lnTo>
                      <a:pt x="455" y="52"/>
                    </a:lnTo>
                    <a:lnTo>
                      <a:pt x="455" y="0"/>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3270;p46">
                <a:extLst>
                  <a:ext uri="{FF2B5EF4-FFF2-40B4-BE49-F238E27FC236}">
                    <a16:creationId xmlns:a16="http://schemas.microsoft.com/office/drawing/2014/main" id="{29115F60-D9C7-21BC-F8E9-91F7010CB6F3}"/>
                  </a:ext>
                </a:extLst>
              </p:cNvPr>
              <p:cNvSpPr/>
              <p:nvPr/>
            </p:nvSpPr>
            <p:spPr>
              <a:xfrm>
                <a:off x="2064900" y="2386250"/>
                <a:ext cx="11375" cy="1300"/>
              </a:xfrm>
              <a:custGeom>
                <a:avLst/>
                <a:gdLst/>
                <a:ahLst/>
                <a:cxnLst/>
                <a:rect l="l" t="t" r="r" b="b"/>
                <a:pathLst>
                  <a:path w="455" h="52" extrusionOk="0">
                    <a:moveTo>
                      <a:pt x="0" y="0"/>
                    </a:moveTo>
                    <a:lnTo>
                      <a:pt x="0" y="52"/>
                    </a:lnTo>
                    <a:lnTo>
                      <a:pt x="455" y="52"/>
                    </a:lnTo>
                    <a:lnTo>
                      <a:pt x="455" y="0"/>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3271;p46">
                <a:extLst>
                  <a:ext uri="{FF2B5EF4-FFF2-40B4-BE49-F238E27FC236}">
                    <a16:creationId xmlns:a16="http://schemas.microsoft.com/office/drawing/2014/main" id="{53F9805E-79F9-4CD9-84AF-2A9462EE928B}"/>
                  </a:ext>
                </a:extLst>
              </p:cNvPr>
              <p:cNvSpPr/>
              <p:nvPr/>
            </p:nvSpPr>
            <p:spPr>
              <a:xfrm>
                <a:off x="2064900" y="2392475"/>
                <a:ext cx="11375" cy="1300"/>
              </a:xfrm>
              <a:custGeom>
                <a:avLst/>
                <a:gdLst/>
                <a:ahLst/>
                <a:cxnLst/>
                <a:rect l="l" t="t" r="r" b="b"/>
                <a:pathLst>
                  <a:path w="455" h="52" extrusionOk="0">
                    <a:moveTo>
                      <a:pt x="0" y="0"/>
                    </a:moveTo>
                    <a:lnTo>
                      <a:pt x="0" y="52"/>
                    </a:lnTo>
                    <a:lnTo>
                      <a:pt x="455" y="52"/>
                    </a:lnTo>
                    <a:lnTo>
                      <a:pt x="455" y="0"/>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3272;p46">
                <a:extLst>
                  <a:ext uri="{FF2B5EF4-FFF2-40B4-BE49-F238E27FC236}">
                    <a16:creationId xmlns:a16="http://schemas.microsoft.com/office/drawing/2014/main" id="{32CBBF54-1A11-A631-1B58-4B7780C6FA33}"/>
                  </a:ext>
                </a:extLst>
              </p:cNvPr>
              <p:cNvSpPr/>
              <p:nvPr/>
            </p:nvSpPr>
            <p:spPr>
              <a:xfrm>
                <a:off x="2064900" y="2398475"/>
                <a:ext cx="11375" cy="1525"/>
              </a:xfrm>
              <a:custGeom>
                <a:avLst/>
                <a:gdLst/>
                <a:ahLst/>
                <a:cxnLst/>
                <a:rect l="l" t="t" r="r" b="b"/>
                <a:pathLst>
                  <a:path w="455" h="61" extrusionOk="0">
                    <a:moveTo>
                      <a:pt x="0" y="0"/>
                    </a:moveTo>
                    <a:lnTo>
                      <a:pt x="0" y="61"/>
                    </a:lnTo>
                    <a:lnTo>
                      <a:pt x="455" y="61"/>
                    </a:lnTo>
                    <a:lnTo>
                      <a:pt x="455" y="0"/>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3273;p46">
                <a:extLst>
                  <a:ext uri="{FF2B5EF4-FFF2-40B4-BE49-F238E27FC236}">
                    <a16:creationId xmlns:a16="http://schemas.microsoft.com/office/drawing/2014/main" id="{001812AE-EF81-0C7F-7FB7-1E91AB7FDBA5}"/>
                  </a:ext>
                </a:extLst>
              </p:cNvPr>
              <p:cNvSpPr/>
              <p:nvPr/>
            </p:nvSpPr>
            <p:spPr>
              <a:xfrm>
                <a:off x="2064900" y="2405125"/>
                <a:ext cx="11375" cy="1300"/>
              </a:xfrm>
              <a:custGeom>
                <a:avLst/>
                <a:gdLst/>
                <a:ahLst/>
                <a:cxnLst/>
                <a:rect l="l" t="t" r="r" b="b"/>
                <a:pathLst>
                  <a:path w="455" h="52" extrusionOk="0">
                    <a:moveTo>
                      <a:pt x="0" y="0"/>
                    </a:moveTo>
                    <a:lnTo>
                      <a:pt x="0" y="52"/>
                    </a:lnTo>
                    <a:lnTo>
                      <a:pt x="455" y="52"/>
                    </a:lnTo>
                    <a:lnTo>
                      <a:pt x="455" y="0"/>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3274;p46">
                <a:extLst>
                  <a:ext uri="{FF2B5EF4-FFF2-40B4-BE49-F238E27FC236}">
                    <a16:creationId xmlns:a16="http://schemas.microsoft.com/office/drawing/2014/main" id="{293ADE53-375A-6C49-6206-47A5D445BB18}"/>
                  </a:ext>
                </a:extLst>
              </p:cNvPr>
              <p:cNvSpPr/>
              <p:nvPr/>
            </p:nvSpPr>
            <p:spPr>
              <a:xfrm>
                <a:off x="2064900" y="2411125"/>
                <a:ext cx="11375" cy="1525"/>
              </a:xfrm>
              <a:custGeom>
                <a:avLst/>
                <a:gdLst/>
                <a:ahLst/>
                <a:cxnLst/>
                <a:rect l="l" t="t" r="r" b="b"/>
                <a:pathLst>
                  <a:path w="455" h="61" extrusionOk="0">
                    <a:moveTo>
                      <a:pt x="0" y="1"/>
                    </a:moveTo>
                    <a:lnTo>
                      <a:pt x="0" y="61"/>
                    </a:lnTo>
                    <a:lnTo>
                      <a:pt x="455" y="61"/>
                    </a:lnTo>
                    <a:lnTo>
                      <a:pt x="455"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3275;p46">
                <a:extLst>
                  <a:ext uri="{FF2B5EF4-FFF2-40B4-BE49-F238E27FC236}">
                    <a16:creationId xmlns:a16="http://schemas.microsoft.com/office/drawing/2014/main" id="{226D91F5-CB6B-9480-E602-3FA910B706B2}"/>
                  </a:ext>
                </a:extLst>
              </p:cNvPr>
              <p:cNvSpPr/>
              <p:nvPr/>
            </p:nvSpPr>
            <p:spPr>
              <a:xfrm>
                <a:off x="2041300" y="2332400"/>
                <a:ext cx="99125" cy="30925"/>
              </a:xfrm>
              <a:custGeom>
                <a:avLst/>
                <a:gdLst/>
                <a:ahLst/>
                <a:cxnLst/>
                <a:rect l="l" t="t" r="r" b="b"/>
                <a:pathLst>
                  <a:path w="3965" h="1237" extrusionOk="0">
                    <a:moveTo>
                      <a:pt x="0" y="1"/>
                    </a:moveTo>
                    <a:lnTo>
                      <a:pt x="0" y="1236"/>
                    </a:lnTo>
                    <a:lnTo>
                      <a:pt x="60" y="1236"/>
                    </a:lnTo>
                    <a:lnTo>
                      <a:pt x="60" y="78"/>
                    </a:lnTo>
                    <a:lnTo>
                      <a:pt x="3904" y="78"/>
                    </a:lnTo>
                    <a:lnTo>
                      <a:pt x="3904" y="1236"/>
                    </a:lnTo>
                    <a:lnTo>
                      <a:pt x="3964" y="1236"/>
                    </a:lnTo>
                    <a:lnTo>
                      <a:pt x="3964" y="1"/>
                    </a:ln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3276;p46">
                <a:extLst>
                  <a:ext uri="{FF2B5EF4-FFF2-40B4-BE49-F238E27FC236}">
                    <a16:creationId xmlns:a16="http://schemas.microsoft.com/office/drawing/2014/main" id="{7E55EB7D-41CF-759F-7ADC-34664BFAE5BF}"/>
                  </a:ext>
                </a:extLst>
              </p:cNvPr>
              <p:cNvSpPr/>
              <p:nvPr/>
            </p:nvSpPr>
            <p:spPr>
              <a:xfrm>
                <a:off x="2046025" y="2332400"/>
                <a:ext cx="89675" cy="30925"/>
              </a:xfrm>
              <a:custGeom>
                <a:avLst/>
                <a:gdLst/>
                <a:ahLst/>
                <a:cxnLst/>
                <a:rect l="l" t="t" r="r" b="b"/>
                <a:pathLst>
                  <a:path w="3587" h="1237" extrusionOk="0">
                    <a:moveTo>
                      <a:pt x="0" y="1"/>
                    </a:moveTo>
                    <a:lnTo>
                      <a:pt x="0" y="1236"/>
                    </a:lnTo>
                    <a:lnTo>
                      <a:pt x="77" y="1236"/>
                    </a:lnTo>
                    <a:lnTo>
                      <a:pt x="77" y="78"/>
                    </a:lnTo>
                    <a:lnTo>
                      <a:pt x="3509" y="78"/>
                    </a:lnTo>
                    <a:lnTo>
                      <a:pt x="3509" y="1236"/>
                    </a:lnTo>
                    <a:lnTo>
                      <a:pt x="3586" y="1236"/>
                    </a:lnTo>
                    <a:lnTo>
                      <a:pt x="3586" y="1"/>
                    </a:ln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3277;p46">
                <a:extLst>
                  <a:ext uri="{FF2B5EF4-FFF2-40B4-BE49-F238E27FC236}">
                    <a16:creationId xmlns:a16="http://schemas.microsoft.com/office/drawing/2014/main" id="{25A68FD9-178E-2CEC-8EE3-722973C01AD7}"/>
                  </a:ext>
                </a:extLst>
              </p:cNvPr>
              <p:cNvSpPr/>
              <p:nvPr/>
            </p:nvSpPr>
            <p:spPr>
              <a:xfrm>
                <a:off x="2038925" y="2357725"/>
                <a:ext cx="104700" cy="10750"/>
              </a:xfrm>
              <a:custGeom>
                <a:avLst/>
                <a:gdLst/>
                <a:ahLst/>
                <a:cxnLst/>
                <a:rect l="l" t="t" r="r" b="b"/>
                <a:pathLst>
                  <a:path w="4188" h="430" extrusionOk="0">
                    <a:moveTo>
                      <a:pt x="1" y="0"/>
                    </a:moveTo>
                    <a:lnTo>
                      <a:pt x="1" y="429"/>
                    </a:lnTo>
                    <a:lnTo>
                      <a:pt x="4188" y="429"/>
                    </a:lnTo>
                    <a:lnTo>
                      <a:pt x="4188"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3278;p46">
                <a:extLst>
                  <a:ext uri="{FF2B5EF4-FFF2-40B4-BE49-F238E27FC236}">
                    <a16:creationId xmlns:a16="http://schemas.microsoft.com/office/drawing/2014/main" id="{85D268C0-07F6-B57B-7CE5-9740B8F1EE33}"/>
                  </a:ext>
                </a:extLst>
              </p:cNvPr>
              <p:cNvSpPr/>
              <p:nvPr/>
            </p:nvSpPr>
            <p:spPr>
              <a:xfrm>
                <a:off x="2041950" y="2338625"/>
                <a:ext cx="97600" cy="1750"/>
              </a:xfrm>
              <a:custGeom>
                <a:avLst/>
                <a:gdLst/>
                <a:ahLst/>
                <a:cxnLst/>
                <a:rect l="l" t="t" r="r" b="b"/>
                <a:pathLst>
                  <a:path w="3904" h="70" extrusionOk="0">
                    <a:moveTo>
                      <a:pt x="0" y="1"/>
                    </a:moveTo>
                    <a:lnTo>
                      <a:pt x="0" y="69"/>
                    </a:lnTo>
                    <a:lnTo>
                      <a:pt x="3904" y="69"/>
                    </a:lnTo>
                    <a:lnTo>
                      <a:pt x="3904" y="1"/>
                    </a:ln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3279;p46">
                <a:extLst>
                  <a:ext uri="{FF2B5EF4-FFF2-40B4-BE49-F238E27FC236}">
                    <a16:creationId xmlns:a16="http://schemas.microsoft.com/office/drawing/2014/main" id="{32F14D99-F3CE-4FA5-C306-63C038036F38}"/>
                  </a:ext>
                </a:extLst>
              </p:cNvPr>
              <p:cNvSpPr/>
              <p:nvPr/>
            </p:nvSpPr>
            <p:spPr>
              <a:xfrm>
                <a:off x="2041950" y="2347425"/>
                <a:ext cx="97600" cy="1950"/>
              </a:xfrm>
              <a:custGeom>
                <a:avLst/>
                <a:gdLst/>
                <a:ahLst/>
                <a:cxnLst/>
                <a:rect l="l" t="t" r="r" b="b"/>
                <a:pathLst>
                  <a:path w="3904" h="78" extrusionOk="0">
                    <a:moveTo>
                      <a:pt x="0" y="1"/>
                    </a:moveTo>
                    <a:lnTo>
                      <a:pt x="0" y="78"/>
                    </a:lnTo>
                    <a:lnTo>
                      <a:pt x="3904" y="78"/>
                    </a:lnTo>
                    <a:lnTo>
                      <a:pt x="3904" y="1"/>
                    </a:ln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3280;p46">
                <a:extLst>
                  <a:ext uri="{FF2B5EF4-FFF2-40B4-BE49-F238E27FC236}">
                    <a16:creationId xmlns:a16="http://schemas.microsoft.com/office/drawing/2014/main" id="{CE40737B-716E-0DF4-A2FC-AC9DFC20DA8F}"/>
                  </a:ext>
                </a:extLst>
              </p:cNvPr>
              <p:cNvSpPr/>
              <p:nvPr/>
            </p:nvSpPr>
            <p:spPr>
              <a:xfrm>
                <a:off x="2041950" y="2351500"/>
                <a:ext cx="97600" cy="1750"/>
              </a:xfrm>
              <a:custGeom>
                <a:avLst/>
                <a:gdLst/>
                <a:ahLst/>
                <a:cxnLst/>
                <a:rect l="l" t="t" r="r" b="b"/>
                <a:pathLst>
                  <a:path w="3904" h="70" extrusionOk="0">
                    <a:moveTo>
                      <a:pt x="0" y="1"/>
                    </a:moveTo>
                    <a:lnTo>
                      <a:pt x="0" y="69"/>
                    </a:lnTo>
                    <a:lnTo>
                      <a:pt x="3904" y="69"/>
                    </a:lnTo>
                    <a:lnTo>
                      <a:pt x="3904" y="1"/>
                    </a:ln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3281;p46">
                <a:extLst>
                  <a:ext uri="{FF2B5EF4-FFF2-40B4-BE49-F238E27FC236}">
                    <a16:creationId xmlns:a16="http://schemas.microsoft.com/office/drawing/2014/main" id="{32D78797-7425-0D82-CC1F-7BE7D6780369}"/>
                  </a:ext>
                </a:extLst>
              </p:cNvPr>
              <p:cNvSpPr/>
              <p:nvPr/>
            </p:nvSpPr>
            <p:spPr>
              <a:xfrm>
                <a:off x="2396075" y="2370800"/>
                <a:ext cx="39050" cy="65675"/>
              </a:xfrm>
              <a:custGeom>
                <a:avLst/>
                <a:gdLst/>
                <a:ahLst/>
                <a:cxnLst/>
                <a:rect l="l" t="t" r="r" b="b"/>
                <a:pathLst>
                  <a:path w="1562" h="2627" extrusionOk="0">
                    <a:moveTo>
                      <a:pt x="1510" y="1"/>
                    </a:moveTo>
                    <a:lnTo>
                      <a:pt x="0" y="2600"/>
                    </a:lnTo>
                    <a:lnTo>
                      <a:pt x="43" y="2626"/>
                    </a:lnTo>
                    <a:lnTo>
                      <a:pt x="1561" y="26"/>
                    </a:lnTo>
                    <a:lnTo>
                      <a:pt x="1510"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3282;p46">
                <a:extLst>
                  <a:ext uri="{FF2B5EF4-FFF2-40B4-BE49-F238E27FC236}">
                    <a16:creationId xmlns:a16="http://schemas.microsoft.com/office/drawing/2014/main" id="{A2CB3FDB-C49F-E137-1004-0EF40A9A670E}"/>
                  </a:ext>
                </a:extLst>
              </p:cNvPr>
              <p:cNvSpPr/>
              <p:nvPr/>
            </p:nvSpPr>
            <p:spPr>
              <a:xfrm>
                <a:off x="2389625" y="2368650"/>
                <a:ext cx="47225" cy="69100"/>
              </a:xfrm>
              <a:custGeom>
                <a:avLst/>
                <a:gdLst/>
                <a:ahLst/>
                <a:cxnLst/>
                <a:rect l="l" t="t" r="r" b="b"/>
                <a:pathLst>
                  <a:path w="1889" h="2764" extrusionOk="0">
                    <a:moveTo>
                      <a:pt x="1648" y="1"/>
                    </a:moveTo>
                    <a:lnTo>
                      <a:pt x="1" y="2541"/>
                    </a:lnTo>
                    <a:lnTo>
                      <a:pt x="44" y="2575"/>
                    </a:lnTo>
                    <a:lnTo>
                      <a:pt x="1656" y="70"/>
                    </a:lnTo>
                    <a:lnTo>
                      <a:pt x="1811" y="147"/>
                    </a:lnTo>
                    <a:lnTo>
                      <a:pt x="352" y="2746"/>
                    </a:lnTo>
                    <a:lnTo>
                      <a:pt x="404" y="2764"/>
                    </a:lnTo>
                    <a:lnTo>
                      <a:pt x="1888" y="130"/>
                    </a:lnTo>
                    <a:lnTo>
                      <a:pt x="1648"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3283;p46">
                <a:extLst>
                  <a:ext uri="{FF2B5EF4-FFF2-40B4-BE49-F238E27FC236}">
                    <a16:creationId xmlns:a16="http://schemas.microsoft.com/office/drawing/2014/main" id="{8DA566D1-34B3-8A52-1878-9D09200FCFBF}"/>
                  </a:ext>
                </a:extLst>
              </p:cNvPr>
              <p:cNvSpPr/>
              <p:nvPr/>
            </p:nvSpPr>
            <p:spPr>
              <a:xfrm>
                <a:off x="2395200" y="2372300"/>
                <a:ext cx="39700" cy="62875"/>
              </a:xfrm>
              <a:custGeom>
                <a:avLst/>
                <a:gdLst/>
                <a:ahLst/>
                <a:cxnLst/>
                <a:rect l="l" t="t" r="r" b="b"/>
                <a:pathLst>
                  <a:path w="1588" h="2515" extrusionOk="0">
                    <a:moveTo>
                      <a:pt x="1579" y="1"/>
                    </a:moveTo>
                    <a:lnTo>
                      <a:pt x="1348" y="61"/>
                    </a:lnTo>
                    <a:cubicBezTo>
                      <a:pt x="1339" y="61"/>
                      <a:pt x="1339" y="61"/>
                      <a:pt x="1339" y="78"/>
                    </a:cubicBezTo>
                    <a:lnTo>
                      <a:pt x="1373" y="344"/>
                    </a:lnTo>
                    <a:lnTo>
                      <a:pt x="1073" y="473"/>
                    </a:lnTo>
                    <a:cubicBezTo>
                      <a:pt x="1065" y="473"/>
                      <a:pt x="1065" y="473"/>
                      <a:pt x="1065" y="481"/>
                    </a:cubicBezTo>
                    <a:lnTo>
                      <a:pt x="1107" y="782"/>
                    </a:lnTo>
                    <a:lnTo>
                      <a:pt x="764" y="945"/>
                    </a:lnTo>
                    <a:cubicBezTo>
                      <a:pt x="747" y="945"/>
                      <a:pt x="747" y="945"/>
                      <a:pt x="747" y="953"/>
                    </a:cubicBezTo>
                    <a:lnTo>
                      <a:pt x="781" y="1288"/>
                    </a:lnTo>
                    <a:lnTo>
                      <a:pt x="421" y="1451"/>
                    </a:lnTo>
                    <a:cubicBezTo>
                      <a:pt x="404" y="1451"/>
                      <a:pt x="404" y="1451"/>
                      <a:pt x="404" y="1459"/>
                    </a:cubicBezTo>
                    <a:lnTo>
                      <a:pt x="464" y="1871"/>
                    </a:lnTo>
                    <a:lnTo>
                      <a:pt x="9" y="2060"/>
                    </a:lnTo>
                    <a:cubicBezTo>
                      <a:pt x="1" y="2060"/>
                      <a:pt x="1" y="2060"/>
                      <a:pt x="1" y="2068"/>
                    </a:cubicBezTo>
                    <a:lnTo>
                      <a:pt x="61" y="2515"/>
                    </a:lnTo>
                    <a:lnTo>
                      <a:pt x="95" y="2515"/>
                    </a:lnTo>
                    <a:lnTo>
                      <a:pt x="35" y="2086"/>
                    </a:lnTo>
                    <a:lnTo>
                      <a:pt x="481" y="1888"/>
                    </a:lnTo>
                    <a:cubicBezTo>
                      <a:pt x="490" y="1888"/>
                      <a:pt x="490" y="1888"/>
                      <a:pt x="490" y="1880"/>
                    </a:cubicBezTo>
                    <a:lnTo>
                      <a:pt x="438" y="1468"/>
                    </a:lnTo>
                    <a:lnTo>
                      <a:pt x="807" y="1313"/>
                    </a:lnTo>
                    <a:cubicBezTo>
                      <a:pt x="816" y="1313"/>
                      <a:pt x="816" y="1313"/>
                      <a:pt x="816" y="1296"/>
                    </a:cubicBezTo>
                    <a:lnTo>
                      <a:pt x="781" y="970"/>
                    </a:lnTo>
                    <a:lnTo>
                      <a:pt x="1125" y="807"/>
                    </a:lnTo>
                    <a:cubicBezTo>
                      <a:pt x="1133" y="807"/>
                      <a:pt x="1133" y="807"/>
                      <a:pt x="1133" y="799"/>
                    </a:cubicBezTo>
                    <a:lnTo>
                      <a:pt x="1090" y="498"/>
                    </a:lnTo>
                    <a:lnTo>
                      <a:pt x="1391" y="370"/>
                    </a:lnTo>
                    <a:cubicBezTo>
                      <a:pt x="1408" y="370"/>
                      <a:pt x="1408" y="370"/>
                      <a:pt x="1408" y="353"/>
                    </a:cubicBezTo>
                    <a:lnTo>
                      <a:pt x="1373" y="87"/>
                    </a:lnTo>
                    <a:lnTo>
                      <a:pt x="1588" y="27"/>
                    </a:lnTo>
                    <a:lnTo>
                      <a:pt x="1579"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3284;p46">
                <a:extLst>
                  <a:ext uri="{FF2B5EF4-FFF2-40B4-BE49-F238E27FC236}">
                    <a16:creationId xmlns:a16="http://schemas.microsoft.com/office/drawing/2014/main" id="{4DE98E76-C25F-542C-ECF4-D93DCA216514}"/>
                  </a:ext>
                </a:extLst>
              </p:cNvPr>
              <p:cNvSpPr/>
              <p:nvPr/>
            </p:nvSpPr>
            <p:spPr>
              <a:xfrm>
                <a:off x="2425225" y="2377875"/>
                <a:ext cx="5600" cy="3675"/>
              </a:xfrm>
              <a:custGeom>
                <a:avLst/>
                <a:gdLst/>
                <a:ahLst/>
                <a:cxnLst/>
                <a:rect l="l" t="t" r="r" b="b"/>
                <a:pathLst>
                  <a:path w="224" h="147" extrusionOk="0">
                    <a:moveTo>
                      <a:pt x="9" y="1"/>
                    </a:moveTo>
                    <a:lnTo>
                      <a:pt x="1" y="27"/>
                    </a:lnTo>
                    <a:lnTo>
                      <a:pt x="215" y="147"/>
                    </a:lnTo>
                    <a:lnTo>
                      <a:pt x="224" y="121"/>
                    </a:lnTo>
                    <a:lnTo>
                      <a:pt x="9"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3285;p46">
                <a:extLst>
                  <a:ext uri="{FF2B5EF4-FFF2-40B4-BE49-F238E27FC236}">
                    <a16:creationId xmlns:a16="http://schemas.microsoft.com/office/drawing/2014/main" id="{77D97EAA-E67F-C8E6-B0AA-536AD098177D}"/>
                  </a:ext>
                </a:extLst>
              </p:cNvPr>
              <p:cNvSpPr/>
              <p:nvPr/>
            </p:nvSpPr>
            <p:spPr>
              <a:xfrm>
                <a:off x="2417950" y="2389025"/>
                <a:ext cx="6450" cy="3900"/>
              </a:xfrm>
              <a:custGeom>
                <a:avLst/>
                <a:gdLst/>
                <a:ahLst/>
                <a:cxnLst/>
                <a:rect l="l" t="t" r="r" b="b"/>
                <a:pathLst>
                  <a:path w="258" h="156" extrusionOk="0">
                    <a:moveTo>
                      <a:pt x="9" y="1"/>
                    </a:moveTo>
                    <a:lnTo>
                      <a:pt x="0" y="18"/>
                    </a:lnTo>
                    <a:lnTo>
                      <a:pt x="249" y="155"/>
                    </a:lnTo>
                    <a:lnTo>
                      <a:pt x="258" y="138"/>
                    </a:lnTo>
                    <a:lnTo>
                      <a:pt x="9"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3286;p46">
                <a:extLst>
                  <a:ext uri="{FF2B5EF4-FFF2-40B4-BE49-F238E27FC236}">
                    <a16:creationId xmlns:a16="http://schemas.microsoft.com/office/drawing/2014/main" id="{CE57221C-66E5-6D26-5ADE-CCC07F5A358A}"/>
                  </a:ext>
                </a:extLst>
              </p:cNvPr>
              <p:cNvSpPr/>
              <p:nvPr/>
            </p:nvSpPr>
            <p:spPr>
              <a:xfrm>
                <a:off x="2409800" y="2401275"/>
                <a:ext cx="7300" cy="4525"/>
              </a:xfrm>
              <a:custGeom>
                <a:avLst/>
                <a:gdLst/>
                <a:ahLst/>
                <a:cxnLst/>
                <a:rect l="l" t="t" r="r" b="b"/>
                <a:pathLst>
                  <a:path w="292" h="181" extrusionOk="0">
                    <a:moveTo>
                      <a:pt x="17" y="0"/>
                    </a:moveTo>
                    <a:lnTo>
                      <a:pt x="0" y="26"/>
                    </a:lnTo>
                    <a:lnTo>
                      <a:pt x="275" y="180"/>
                    </a:lnTo>
                    <a:lnTo>
                      <a:pt x="292" y="154"/>
                    </a:lnTo>
                    <a:lnTo>
                      <a:pt x="17"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3287;p46">
                <a:extLst>
                  <a:ext uri="{FF2B5EF4-FFF2-40B4-BE49-F238E27FC236}">
                    <a16:creationId xmlns:a16="http://schemas.microsoft.com/office/drawing/2014/main" id="{8601E8FE-4B7A-569E-8192-4B125BB76C3E}"/>
                  </a:ext>
                </a:extLst>
              </p:cNvPr>
              <p:cNvSpPr/>
              <p:nvPr/>
            </p:nvSpPr>
            <p:spPr>
              <a:xfrm>
                <a:off x="2400775" y="2415425"/>
                <a:ext cx="8175" cy="4950"/>
              </a:xfrm>
              <a:custGeom>
                <a:avLst/>
                <a:gdLst/>
                <a:ahLst/>
                <a:cxnLst/>
                <a:rect l="l" t="t" r="r" b="b"/>
                <a:pathLst>
                  <a:path w="327" h="198" extrusionOk="0">
                    <a:moveTo>
                      <a:pt x="18" y="0"/>
                    </a:moveTo>
                    <a:lnTo>
                      <a:pt x="1" y="26"/>
                    </a:lnTo>
                    <a:lnTo>
                      <a:pt x="310" y="198"/>
                    </a:lnTo>
                    <a:lnTo>
                      <a:pt x="327" y="172"/>
                    </a:lnTo>
                    <a:lnTo>
                      <a:pt x="18"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3288;p46">
                <a:extLst>
                  <a:ext uri="{FF2B5EF4-FFF2-40B4-BE49-F238E27FC236}">
                    <a16:creationId xmlns:a16="http://schemas.microsoft.com/office/drawing/2014/main" id="{8F4C7C76-1B9B-7190-3386-0C0B67E2A68D}"/>
                  </a:ext>
                </a:extLst>
              </p:cNvPr>
              <p:cNvSpPr/>
              <p:nvPr/>
            </p:nvSpPr>
            <p:spPr>
              <a:xfrm>
                <a:off x="2390700" y="2431300"/>
                <a:ext cx="9025" cy="5600"/>
              </a:xfrm>
              <a:custGeom>
                <a:avLst/>
                <a:gdLst/>
                <a:ahLst/>
                <a:cxnLst/>
                <a:rect l="l" t="t" r="r" b="b"/>
                <a:pathLst>
                  <a:path w="361" h="224" extrusionOk="0">
                    <a:moveTo>
                      <a:pt x="9" y="0"/>
                    </a:moveTo>
                    <a:lnTo>
                      <a:pt x="1" y="26"/>
                    </a:lnTo>
                    <a:lnTo>
                      <a:pt x="352" y="223"/>
                    </a:lnTo>
                    <a:lnTo>
                      <a:pt x="361" y="198"/>
                    </a:lnTo>
                    <a:lnTo>
                      <a:pt x="9"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3289;p46">
                <a:extLst>
                  <a:ext uri="{FF2B5EF4-FFF2-40B4-BE49-F238E27FC236}">
                    <a16:creationId xmlns:a16="http://schemas.microsoft.com/office/drawing/2014/main" id="{7ADDC0CF-0D70-5A91-9992-695B6F9AFC8C}"/>
                  </a:ext>
                </a:extLst>
              </p:cNvPr>
              <p:cNvSpPr/>
              <p:nvPr/>
            </p:nvSpPr>
            <p:spPr>
              <a:xfrm>
                <a:off x="2393050" y="2434725"/>
                <a:ext cx="8825" cy="6450"/>
              </a:xfrm>
              <a:custGeom>
                <a:avLst/>
                <a:gdLst/>
                <a:ahLst/>
                <a:cxnLst/>
                <a:rect l="l" t="t" r="r" b="b"/>
                <a:pathLst>
                  <a:path w="353" h="258" extrusionOk="0">
                    <a:moveTo>
                      <a:pt x="1" y="0"/>
                    </a:moveTo>
                    <a:lnTo>
                      <a:pt x="1" y="258"/>
                    </a:lnTo>
                    <a:lnTo>
                      <a:pt x="353" y="258"/>
                    </a:lnTo>
                    <a:lnTo>
                      <a:pt x="353"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3290;p46">
                <a:extLst>
                  <a:ext uri="{FF2B5EF4-FFF2-40B4-BE49-F238E27FC236}">
                    <a16:creationId xmlns:a16="http://schemas.microsoft.com/office/drawing/2014/main" id="{3701635F-E7C2-C16C-0F64-B15D1A5C412B}"/>
                  </a:ext>
                </a:extLst>
              </p:cNvPr>
              <p:cNvSpPr/>
              <p:nvPr/>
            </p:nvSpPr>
            <p:spPr>
              <a:xfrm>
                <a:off x="2373975" y="2443100"/>
                <a:ext cx="22325" cy="3450"/>
              </a:xfrm>
              <a:custGeom>
                <a:avLst/>
                <a:gdLst/>
                <a:ahLst/>
                <a:cxnLst/>
                <a:rect l="l" t="t" r="r" b="b"/>
                <a:pathLst>
                  <a:path w="893" h="138" extrusionOk="0">
                    <a:moveTo>
                      <a:pt x="0" y="0"/>
                    </a:moveTo>
                    <a:lnTo>
                      <a:pt x="0" y="137"/>
                    </a:lnTo>
                    <a:lnTo>
                      <a:pt x="893" y="137"/>
                    </a:lnTo>
                    <a:lnTo>
                      <a:pt x="893"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3291;p46">
                <a:extLst>
                  <a:ext uri="{FF2B5EF4-FFF2-40B4-BE49-F238E27FC236}">
                    <a16:creationId xmlns:a16="http://schemas.microsoft.com/office/drawing/2014/main" id="{49193E55-A762-2897-6923-EBCA7A4B946C}"/>
                  </a:ext>
                </a:extLst>
              </p:cNvPr>
              <p:cNvSpPr/>
              <p:nvPr/>
            </p:nvSpPr>
            <p:spPr>
              <a:xfrm>
                <a:off x="2172350" y="2467750"/>
                <a:ext cx="24250" cy="20825"/>
              </a:xfrm>
              <a:custGeom>
                <a:avLst/>
                <a:gdLst/>
                <a:ahLst/>
                <a:cxnLst/>
                <a:rect l="l" t="t" r="r" b="b"/>
                <a:pathLst>
                  <a:path w="970" h="833" extrusionOk="0">
                    <a:moveTo>
                      <a:pt x="69" y="1"/>
                    </a:moveTo>
                    <a:lnTo>
                      <a:pt x="0" y="87"/>
                    </a:lnTo>
                    <a:lnTo>
                      <a:pt x="901" y="833"/>
                    </a:lnTo>
                    <a:lnTo>
                      <a:pt x="970" y="747"/>
                    </a:lnTo>
                    <a:lnTo>
                      <a:pt x="69"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3292;p46">
                <a:extLst>
                  <a:ext uri="{FF2B5EF4-FFF2-40B4-BE49-F238E27FC236}">
                    <a16:creationId xmlns:a16="http://schemas.microsoft.com/office/drawing/2014/main" id="{6E1938E8-76F0-17EF-0A33-0163245C51A0}"/>
                  </a:ext>
                </a:extLst>
              </p:cNvPr>
              <p:cNvSpPr/>
              <p:nvPr/>
            </p:nvSpPr>
            <p:spPr>
              <a:xfrm>
                <a:off x="2172350" y="2467975"/>
                <a:ext cx="24250" cy="20600"/>
              </a:xfrm>
              <a:custGeom>
                <a:avLst/>
                <a:gdLst/>
                <a:ahLst/>
                <a:cxnLst/>
                <a:rect l="l" t="t" r="r" b="b"/>
                <a:pathLst>
                  <a:path w="970" h="824" extrusionOk="0">
                    <a:moveTo>
                      <a:pt x="901" y="0"/>
                    </a:moveTo>
                    <a:lnTo>
                      <a:pt x="0" y="747"/>
                    </a:lnTo>
                    <a:lnTo>
                      <a:pt x="60" y="824"/>
                    </a:lnTo>
                    <a:lnTo>
                      <a:pt x="970" y="86"/>
                    </a:lnTo>
                    <a:lnTo>
                      <a:pt x="901" y="0"/>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3293;p46">
                <a:extLst>
                  <a:ext uri="{FF2B5EF4-FFF2-40B4-BE49-F238E27FC236}">
                    <a16:creationId xmlns:a16="http://schemas.microsoft.com/office/drawing/2014/main" id="{0F7B8618-CA1B-D6C8-45B8-125AF3E3BA1B}"/>
                  </a:ext>
                </a:extLst>
              </p:cNvPr>
              <p:cNvSpPr/>
              <p:nvPr/>
            </p:nvSpPr>
            <p:spPr>
              <a:xfrm>
                <a:off x="2130725" y="2467975"/>
                <a:ext cx="24275" cy="20600"/>
              </a:xfrm>
              <a:custGeom>
                <a:avLst/>
                <a:gdLst/>
                <a:ahLst/>
                <a:cxnLst/>
                <a:rect l="l" t="t" r="r" b="b"/>
                <a:pathLst>
                  <a:path w="971" h="824" extrusionOk="0">
                    <a:moveTo>
                      <a:pt x="70" y="0"/>
                    </a:moveTo>
                    <a:lnTo>
                      <a:pt x="1" y="86"/>
                    </a:lnTo>
                    <a:lnTo>
                      <a:pt x="902" y="824"/>
                    </a:lnTo>
                    <a:lnTo>
                      <a:pt x="970" y="747"/>
                    </a:lnTo>
                    <a:lnTo>
                      <a:pt x="70" y="0"/>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3294;p46">
                <a:extLst>
                  <a:ext uri="{FF2B5EF4-FFF2-40B4-BE49-F238E27FC236}">
                    <a16:creationId xmlns:a16="http://schemas.microsoft.com/office/drawing/2014/main" id="{9F4E0EB0-AFE9-C177-8C90-8C087B4DA4D0}"/>
                  </a:ext>
                </a:extLst>
              </p:cNvPr>
              <p:cNvSpPr/>
              <p:nvPr/>
            </p:nvSpPr>
            <p:spPr>
              <a:xfrm>
                <a:off x="2130725" y="2468175"/>
                <a:ext cx="24275" cy="20625"/>
              </a:xfrm>
              <a:custGeom>
                <a:avLst/>
                <a:gdLst/>
                <a:ahLst/>
                <a:cxnLst/>
                <a:rect l="l" t="t" r="r" b="b"/>
                <a:pathLst>
                  <a:path w="971" h="825" extrusionOk="0">
                    <a:moveTo>
                      <a:pt x="902" y="1"/>
                    </a:moveTo>
                    <a:lnTo>
                      <a:pt x="1" y="739"/>
                    </a:lnTo>
                    <a:lnTo>
                      <a:pt x="70" y="825"/>
                    </a:lnTo>
                    <a:lnTo>
                      <a:pt x="970" y="78"/>
                    </a:lnTo>
                    <a:lnTo>
                      <a:pt x="902"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3295;p46">
                <a:extLst>
                  <a:ext uri="{FF2B5EF4-FFF2-40B4-BE49-F238E27FC236}">
                    <a16:creationId xmlns:a16="http://schemas.microsoft.com/office/drawing/2014/main" id="{FA79DBA3-CC3B-73C1-E9CB-B8B0669DC20B}"/>
                  </a:ext>
                </a:extLst>
              </p:cNvPr>
              <p:cNvSpPr/>
              <p:nvPr/>
            </p:nvSpPr>
            <p:spPr>
              <a:xfrm>
                <a:off x="2089125" y="2467975"/>
                <a:ext cx="24275" cy="20600"/>
              </a:xfrm>
              <a:custGeom>
                <a:avLst/>
                <a:gdLst/>
                <a:ahLst/>
                <a:cxnLst/>
                <a:rect l="l" t="t" r="r" b="b"/>
                <a:pathLst>
                  <a:path w="971" h="824" extrusionOk="0">
                    <a:moveTo>
                      <a:pt x="69" y="0"/>
                    </a:moveTo>
                    <a:lnTo>
                      <a:pt x="1" y="86"/>
                    </a:lnTo>
                    <a:lnTo>
                      <a:pt x="901" y="824"/>
                    </a:lnTo>
                    <a:lnTo>
                      <a:pt x="970" y="747"/>
                    </a:lnTo>
                    <a:lnTo>
                      <a:pt x="69" y="0"/>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3296;p46">
                <a:extLst>
                  <a:ext uri="{FF2B5EF4-FFF2-40B4-BE49-F238E27FC236}">
                    <a16:creationId xmlns:a16="http://schemas.microsoft.com/office/drawing/2014/main" id="{3462AF53-294A-D3D7-9152-08B73E345388}"/>
                  </a:ext>
                </a:extLst>
              </p:cNvPr>
              <p:cNvSpPr/>
              <p:nvPr/>
            </p:nvSpPr>
            <p:spPr>
              <a:xfrm>
                <a:off x="2089350" y="2467975"/>
                <a:ext cx="24250" cy="20600"/>
              </a:xfrm>
              <a:custGeom>
                <a:avLst/>
                <a:gdLst/>
                <a:ahLst/>
                <a:cxnLst/>
                <a:rect l="l" t="t" r="r" b="b"/>
                <a:pathLst>
                  <a:path w="970" h="824" extrusionOk="0">
                    <a:moveTo>
                      <a:pt x="901" y="0"/>
                    </a:moveTo>
                    <a:lnTo>
                      <a:pt x="0" y="738"/>
                    </a:lnTo>
                    <a:lnTo>
                      <a:pt x="69" y="824"/>
                    </a:lnTo>
                    <a:lnTo>
                      <a:pt x="970" y="78"/>
                    </a:lnTo>
                    <a:lnTo>
                      <a:pt x="901" y="0"/>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3297;p46">
                <a:extLst>
                  <a:ext uri="{FF2B5EF4-FFF2-40B4-BE49-F238E27FC236}">
                    <a16:creationId xmlns:a16="http://schemas.microsoft.com/office/drawing/2014/main" id="{0C85837B-627B-8242-CC2A-D53EA9C1FC1C}"/>
                  </a:ext>
                </a:extLst>
              </p:cNvPr>
              <p:cNvSpPr/>
              <p:nvPr/>
            </p:nvSpPr>
            <p:spPr>
              <a:xfrm>
                <a:off x="2047525" y="2467975"/>
                <a:ext cx="24250" cy="20600"/>
              </a:xfrm>
              <a:custGeom>
                <a:avLst/>
                <a:gdLst/>
                <a:ahLst/>
                <a:cxnLst/>
                <a:rect l="l" t="t" r="r" b="b"/>
                <a:pathLst>
                  <a:path w="970" h="824" extrusionOk="0">
                    <a:moveTo>
                      <a:pt x="69" y="0"/>
                    </a:moveTo>
                    <a:lnTo>
                      <a:pt x="0" y="86"/>
                    </a:lnTo>
                    <a:lnTo>
                      <a:pt x="901" y="824"/>
                    </a:lnTo>
                    <a:lnTo>
                      <a:pt x="970" y="747"/>
                    </a:lnTo>
                    <a:lnTo>
                      <a:pt x="69" y="0"/>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3298;p46">
                <a:extLst>
                  <a:ext uri="{FF2B5EF4-FFF2-40B4-BE49-F238E27FC236}">
                    <a16:creationId xmlns:a16="http://schemas.microsoft.com/office/drawing/2014/main" id="{FA47FB12-22C8-3DA4-B568-54A6B85BC55F}"/>
                  </a:ext>
                </a:extLst>
              </p:cNvPr>
              <p:cNvSpPr/>
              <p:nvPr/>
            </p:nvSpPr>
            <p:spPr>
              <a:xfrm>
                <a:off x="2047725" y="2467975"/>
                <a:ext cx="24475" cy="20600"/>
              </a:xfrm>
              <a:custGeom>
                <a:avLst/>
                <a:gdLst/>
                <a:ahLst/>
                <a:cxnLst/>
                <a:rect l="l" t="t" r="r" b="b"/>
                <a:pathLst>
                  <a:path w="979" h="824" extrusionOk="0">
                    <a:moveTo>
                      <a:pt x="910" y="0"/>
                    </a:moveTo>
                    <a:lnTo>
                      <a:pt x="1" y="738"/>
                    </a:lnTo>
                    <a:lnTo>
                      <a:pt x="69" y="824"/>
                    </a:lnTo>
                    <a:lnTo>
                      <a:pt x="979" y="78"/>
                    </a:lnTo>
                    <a:lnTo>
                      <a:pt x="910" y="0"/>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3299;p46">
                <a:extLst>
                  <a:ext uri="{FF2B5EF4-FFF2-40B4-BE49-F238E27FC236}">
                    <a16:creationId xmlns:a16="http://schemas.microsoft.com/office/drawing/2014/main" id="{FE58ED45-E455-CA9F-ECBE-54862DC37F4F}"/>
                  </a:ext>
                </a:extLst>
              </p:cNvPr>
              <p:cNvSpPr/>
              <p:nvPr/>
            </p:nvSpPr>
            <p:spPr>
              <a:xfrm>
                <a:off x="2213950" y="2467975"/>
                <a:ext cx="24275" cy="20600"/>
              </a:xfrm>
              <a:custGeom>
                <a:avLst/>
                <a:gdLst/>
                <a:ahLst/>
                <a:cxnLst/>
                <a:rect l="l" t="t" r="r" b="b"/>
                <a:pathLst>
                  <a:path w="971" h="824" extrusionOk="0">
                    <a:moveTo>
                      <a:pt x="70" y="0"/>
                    </a:moveTo>
                    <a:lnTo>
                      <a:pt x="1" y="86"/>
                    </a:lnTo>
                    <a:lnTo>
                      <a:pt x="902" y="824"/>
                    </a:lnTo>
                    <a:lnTo>
                      <a:pt x="970" y="747"/>
                    </a:lnTo>
                    <a:lnTo>
                      <a:pt x="70" y="0"/>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3300;p46">
                <a:extLst>
                  <a:ext uri="{FF2B5EF4-FFF2-40B4-BE49-F238E27FC236}">
                    <a16:creationId xmlns:a16="http://schemas.microsoft.com/office/drawing/2014/main" id="{A76777C7-0EC9-8C5C-068B-B0E1B42EB890}"/>
                  </a:ext>
                </a:extLst>
              </p:cNvPr>
              <p:cNvSpPr/>
              <p:nvPr/>
            </p:nvSpPr>
            <p:spPr>
              <a:xfrm>
                <a:off x="2213750" y="2467975"/>
                <a:ext cx="24475" cy="20600"/>
              </a:xfrm>
              <a:custGeom>
                <a:avLst/>
                <a:gdLst/>
                <a:ahLst/>
                <a:cxnLst/>
                <a:rect l="l" t="t" r="r" b="b"/>
                <a:pathLst>
                  <a:path w="979" h="824" extrusionOk="0">
                    <a:moveTo>
                      <a:pt x="910" y="0"/>
                    </a:moveTo>
                    <a:lnTo>
                      <a:pt x="0" y="747"/>
                    </a:lnTo>
                    <a:lnTo>
                      <a:pt x="69" y="824"/>
                    </a:lnTo>
                    <a:lnTo>
                      <a:pt x="978" y="86"/>
                    </a:lnTo>
                    <a:lnTo>
                      <a:pt x="910" y="0"/>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3301;p46">
                <a:extLst>
                  <a:ext uri="{FF2B5EF4-FFF2-40B4-BE49-F238E27FC236}">
                    <a16:creationId xmlns:a16="http://schemas.microsoft.com/office/drawing/2014/main" id="{8164F636-394E-125F-F6E0-A30A51F92838}"/>
                  </a:ext>
                </a:extLst>
              </p:cNvPr>
              <p:cNvSpPr/>
              <p:nvPr/>
            </p:nvSpPr>
            <p:spPr>
              <a:xfrm>
                <a:off x="2255150" y="2467975"/>
                <a:ext cx="24475" cy="20825"/>
              </a:xfrm>
              <a:custGeom>
                <a:avLst/>
                <a:gdLst/>
                <a:ahLst/>
                <a:cxnLst/>
                <a:rect l="l" t="t" r="r" b="b"/>
                <a:pathLst>
                  <a:path w="979" h="833" extrusionOk="0">
                    <a:moveTo>
                      <a:pt x="77" y="0"/>
                    </a:moveTo>
                    <a:lnTo>
                      <a:pt x="0" y="78"/>
                    </a:lnTo>
                    <a:lnTo>
                      <a:pt x="901" y="833"/>
                    </a:lnTo>
                    <a:lnTo>
                      <a:pt x="978" y="747"/>
                    </a:lnTo>
                    <a:lnTo>
                      <a:pt x="77" y="0"/>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3302;p46">
                <a:extLst>
                  <a:ext uri="{FF2B5EF4-FFF2-40B4-BE49-F238E27FC236}">
                    <a16:creationId xmlns:a16="http://schemas.microsoft.com/office/drawing/2014/main" id="{6C8E4E67-92B2-2D51-C602-415C9A2D257E}"/>
                  </a:ext>
                </a:extLst>
              </p:cNvPr>
              <p:cNvSpPr/>
              <p:nvPr/>
            </p:nvSpPr>
            <p:spPr>
              <a:xfrm>
                <a:off x="2255350" y="2467975"/>
                <a:ext cx="24275" cy="20600"/>
              </a:xfrm>
              <a:custGeom>
                <a:avLst/>
                <a:gdLst/>
                <a:ahLst/>
                <a:cxnLst/>
                <a:rect l="l" t="t" r="r" b="b"/>
                <a:pathLst>
                  <a:path w="971" h="824" extrusionOk="0">
                    <a:moveTo>
                      <a:pt x="902" y="0"/>
                    </a:moveTo>
                    <a:lnTo>
                      <a:pt x="1" y="747"/>
                    </a:lnTo>
                    <a:lnTo>
                      <a:pt x="69" y="824"/>
                    </a:lnTo>
                    <a:lnTo>
                      <a:pt x="970" y="86"/>
                    </a:lnTo>
                    <a:lnTo>
                      <a:pt x="902" y="0"/>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3303;p46">
                <a:extLst>
                  <a:ext uri="{FF2B5EF4-FFF2-40B4-BE49-F238E27FC236}">
                    <a16:creationId xmlns:a16="http://schemas.microsoft.com/office/drawing/2014/main" id="{22ADE4F7-2177-776C-EB23-1358E75BE0B4}"/>
                  </a:ext>
                </a:extLst>
              </p:cNvPr>
              <p:cNvSpPr/>
              <p:nvPr/>
            </p:nvSpPr>
            <p:spPr>
              <a:xfrm>
                <a:off x="2296750" y="2468175"/>
                <a:ext cx="24275" cy="20625"/>
              </a:xfrm>
              <a:custGeom>
                <a:avLst/>
                <a:gdLst/>
                <a:ahLst/>
                <a:cxnLst/>
                <a:rect l="l" t="t" r="r" b="b"/>
                <a:pathLst>
                  <a:path w="971" h="825" extrusionOk="0">
                    <a:moveTo>
                      <a:pt x="69" y="1"/>
                    </a:moveTo>
                    <a:lnTo>
                      <a:pt x="1" y="78"/>
                    </a:lnTo>
                    <a:lnTo>
                      <a:pt x="901" y="825"/>
                    </a:lnTo>
                    <a:lnTo>
                      <a:pt x="970" y="739"/>
                    </a:lnTo>
                    <a:lnTo>
                      <a:pt x="69"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3304;p46">
                <a:extLst>
                  <a:ext uri="{FF2B5EF4-FFF2-40B4-BE49-F238E27FC236}">
                    <a16:creationId xmlns:a16="http://schemas.microsoft.com/office/drawing/2014/main" id="{216FB9F6-A855-2E90-8E5F-9B5582E8AE14}"/>
                  </a:ext>
                </a:extLst>
              </p:cNvPr>
              <p:cNvSpPr/>
              <p:nvPr/>
            </p:nvSpPr>
            <p:spPr>
              <a:xfrm>
                <a:off x="2296750" y="2467975"/>
                <a:ext cx="24275" cy="20600"/>
              </a:xfrm>
              <a:custGeom>
                <a:avLst/>
                <a:gdLst/>
                <a:ahLst/>
                <a:cxnLst/>
                <a:rect l="l" t="t" r="r" b="b"/>
                <a:pathLst>
                  <a:path w="971" h="824" extrusionOk="0">
                    <a:moveTo>
                      <a:pt x="901" y="0"/>
                    </a:moveTo>
                    <a:lnTo>
                      <a:pt x="1" y="738"/>
                    </a:lnTo>
                    <a:lnTo>
                      <a:pt x="69" y="824"/>
                    </a:lnTo>
                    <a:lnTo>
                      <a:pt x="970" y="78"/>
                    </a:lnTo>
                    <a:lnTo>
                      <a:pt x="901" y="0"/>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3305;p46">
                <a:extLst>
                  <a:ext uri="{FF2B5EF4-FFF2-40B4-BE49-F238E27FC236}">
                    <a16:creationId xmlns:a16="http://schemas.microsoft.com/office/drawing/2014/main" id="{9F62B9D8-0A65-5086-996C-52B25A53DB24}"/>
                  </a:ext>
                </a:extLst>
              </p:cNvPr>
              <p:cNvSpPr/>
              <p:nvPr/>
            </p:nvSpPr>
            <p:spPr>
              <a:xfrm>
                <a:off x="2338375" y="2468175"/>
                <a:ext cx="24250" cy="20625"/>
              </a:xfrm>
              <a:custGeom>
                <a:avLst/>
                <a:gdLst/>
                <a:ahLst/>
                <a:cxnLst/>
                <a:rect l="l" t="t" r="r" b="b"/>
                <a:pathLst>
                  <a:path w="970" h="825" extrusionOk="0">
                    <a:moveTo>
                      <a:pt x="60" y="1"/>
                    </a:moveTo>
                    <a:lnTo>
                      <a:pt x="0" y="78"/>
                    </a:lnTo>
                    <a:lnTo>
                      <a:pt x="901" y="825"/>
                    </a:lnTo>
                    <a:lnTo>
                      <a:pt x="970" y="739"/>
                    </a:lnTo>
                    <a:lnTo>
                      <a:pt x="60"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3306;p46">
                <a:extLst>
                  <a:ext uri="{FF2B5EF4-FFF2-40B4-BE49-F238E27FC236}">
                    <a16:creationId xmlns:a16="http://schemas.microsoft.com/office/drawing/2014/main" id="{E20A2C0B-AD89-BCFA-705E-6EE2D633DA49}"/>
                  </a:ext>
                </a:extLst>
              </p:cNvPr>
              <p:cNvSpPr/>
              <p:nvPr/>
            </p:nvSpPr>
            <p:spPr>
              <a:xfrm>
                <a:off x="2338375" y="2467975"/>
                <a:ext cx="24250" cy="20600"/>
              </a:xfrm>
              <a:custGeom>
                <a:avLst/>
                <a:gdLst/>
                <a:ahLst/>
                <a:cxnLst/>
                <a:rect l="l" t="t" r="r" b="b"/>
                <a:pathLst>
                  <a:path w="970" h="824" extrusionOk="0">
                    <a:moveTo>
                      <a:pt x="901" y="0"/>
                    </a:moveTo>
                    <a:lnTo>
                      <a:pt x="0" y="738"/>
                    </a:lnTo>
                    <a:lnTo>
                      <a:pt x="69" y="824"/>
                    </a:lnTo>
                    <a:lnTo>
                      <a:pt x="970" y="78"/>
                    </a:lnTo>
                    <a:lnTo>
                      <a:pt x="901" y="0"/>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3307;p46">
                <a:extLst>
                  <a:ext uri="{FF2B5EF4-FFF2-40B4-BE49-F238E27FC236}">
                    <a16:creationId xmlns:a16="http://schemas.microsoft.com/office/drawing/2014/main" id="{93E2E763-6329-5B27-444A-EDA97EEAB45C}"/>
                  </a:ext>
                </a:extLst>
              </p:cNvPr>
              <p:cNvSpPr/>
              <p:nvPr/>
            </p:nvSpPr>
            <p:spPr>
              <a:xfrm>
                <a:off x="2034650" y="2489425"/>
                <a:ext cx="2600" cy="93325"/>
              </a:xfrm>
              <a:custGeom>
                <a:avLst/>
                <a:gdLst/>
                <a:ahLst/>
                <a:cxnLst/>
                <a:rect l="l" t="t" r="r" b="b"/>
                <a:pathLst>
                  <a:path w="104" h="3733" extrusionOk="0">
                    <a:moveTo>
                      <a:pt x="0" y="0"/>
                    </a:moveTo>
                    <a:lnTo>
                      <a:pt x="0" y="3732"/>
                    </a:lnTo>
                    <a:lnTo>
                      <a:pt x="103" y="3732"/>
                    </a:lnTo>
                    <a:lnTo>
                      <a:pt x="103"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3308;p46">
                <a:extLst>
                  <a:ext uri="{FF2B5EF4-FFF2-40B4-BE49-F238E27FC236}">
                    <a16:creationId xmlns:a16="http://schemas.microsoft.com/office/drawing/2014/main" id="{4A8D1652-313D-41B7-AC07-FD07D46B3F0A}"/>
                  </a:ext>
                </a:extLst>
              </p:cNvPr>
              <p:cNvSpPr/>
              <p:nvPr/>
            </p:nvSpPr>
            <p:spPr>
              <a:xfrm>
                <a:off x="2044725" y="2489425"/>
                <a:ext cx="2600" cy="93325"/>
              </a:xfrm>
              <a:custGeom>
                <a:avLst/>
                <a:gdLst/>
                <a:ahLst/>
                <a:cxnLst/>
                <a:rect l="l" t="t" r="r" b="b"/>
                <a:pathLst>
                  <a:path w="104" h="3733" extrusionOk="0">
                    <a:moveTo>
                      <a:pt x="1" y="0"/>
                    </a:moveTo>
                    <a:lnTo>
                      <a:pt x="1" y="3732"/>
                    </a:lnTo>
                    <a:lnTo>
                      <a:pt x="104" y="3732"/>
                    </a:lnTo>
                    <a:lnTo>
                      <a:pt x="104"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3309;p46">
                <a:extLst>
                  <a:ext uri="{FF2B5EF4-FFF2-40B4-BE49-F238E27FC236}">
                    <a16:creationId xmlns:a16="http://schemas.microsoft.com/office/drawing/2014/main" id="{0B354882-C0DC-D376-2EF7-718D87749974}"/>
                  </a:ext>
                </a:extLst>
              </p:cNvPr>
              <p:cNvSpPr/>
              <p:nvPr/>
            </p:nvSpPr>
            <p:spPr>
              <a:xfrm>
                <a:off x="2055025" y="2489425"/>
                <a:ext cx="2600" cy="93325"/>
              </a:xfrm>
              <a:custGeom>
                <a:avLst/>
                <a:gdLst/>
                <a:ahLst/>
                <a:cxnLst/>
                <a:rect l="l" t="t" r="r" b="b"/>
                <a:pathLst>
                  <a:path w="104" h="3733" extrusionOk="0">
                    <a:moveTo>
                      <a:pt x="0" y="0"/>
                    </a:moveTo>
                    <a:lnTo>
                      <a:pt x="0" y="3732"/>
                    </a:lnTo>
                    <a:lnTo>
                      <a:pt x="103" y="3732"/>
                    </a:lnTo>
                    <a:lnTo>
                      <a:pt x="103"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3310;p46">
                <a:extLst>
                  <a:ext uri="{FF2B5EF4-FFF2-40B4-BE49-F238E27FC236}">
                    <a16:creationId xmlns:a16="http://schemas.microsoft.com/office/drawing/2014/main" id="{21CF8502-69EA-F28D-6905-497E42244CD3}"/>
                  </a:ext>
                </a:extLst>
              </p:cNvPr>
              <p:cNvSpPr/>
              <p:nvPr/>
            </p:nvSpPr>
            <p:spPr>
              <a:xfrm>
                <a:off x="2044725" y="2491575"/>
                <a:ext cx="12675" cy="20175"/>
              </a:xfrm>
              <a:custGeom>
                <a:avLst/>
                <a:gdLst/>
                <a:ahLst/>
                <a:cxnLst/>
                <a:rect l="l" t="t" r="r" b="b"/>
                <a:pathLst>
                  <a:path w="507" h="807" extrusionOk="0">
                    <a:moveTo>
                      <a:pt x="78" y="0"/>
                    </a:moveTo>
                    <a:lnTo>
                      <a:pt x="1" y="86"/>
                    </a:lnTo>
                    <a:lnTo>
                      <a:pt x="369" y="412"/>
                    </a:lnTo>
                    <a:lnTo>
                      <a:pt x="9" y="721"/>
                    </a:lnTo>
                    <a:lnTo>
                      <a:pt x="86" y="807"/>
                    </a:lnTo>
                    <a:lnTo>
                      <a:pt x="481" y="446"/>
                    </a:lnTo>
                    <a:cubicBezTo>
                      <a:pt x="498" y="429"/>
                      <a:pt x="507" y="412"/>
                      <a:pt x="507" y="403"/>
                    </a:cubicBezTo>
                    <a:cubicBezTo>
                      <a:pt x="507" y="378"/>
                      <a:pt x="498" y="369"/>
                      <a:pt x="481" y="360"/>
                    </a:cubicBezTo>
                    <a:lnTo>
                      <a:pt x="78"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3311;p46">
                <a:extLst>
                  <a:ext uri="{FF2B5EF4-FFF2-40B4-BE49-F238E27FC236}">
                    <a16:creationId xmlns:a16="http://schemas.microsoft.com/office/drawing/2014/main" id="{426170C7-0DE4-FD8D-FADA-B5324E9AECB1}"/>
                  </a:ext>
                </a:extLst>
              </p:cNvPr>
              <p:cNvSpPr/>
              <p:nvPr/>
            </p:nvSpPr>
            <p:spPr>
              <a:xfrm>
                <a:off x="2044725" y="2509375"/>
                <a:ext cx="12675" cy="20175"/>
              </a:xfrm>
              <a:custGeom>
                <a:avLst/>
                <a:gdLst/>
                <a:ahLst/>
                <a:cxnLst/>
                <a:rect l="l" t="t" r="r" b="b"/>
                <a:pathLst>
                  <a:path w="507" h="807" extrusionOk="0">
                    <a:moveTo>
                      <a:pt x="78" y="0"/>
                    </a:moveTo>
                    <a:lnTo>
                      <a:pt x="1" y="86"/>
                    </a:lnTo>
                    <a:lnTo>
                      <a:pt x="369" y="403"/>
                    </a:lnTo>
                    <a:lnTo>
                      <a:pt x="9" y="721"/>
                    </a:lnTo>
                    <a:lnTo>
                      <a:pt x="86" y="807"/>
                    </a:lnTo>
                    <a:lnTo>
                      <a:pt x="481" y="438"/>
                    </a:lnTo>
                    <a:cubicBezTo>
                      <a:pt x="498" y="429"/>
                      <a:pt x="507" y="403"/>
                      <a:pt x="507" y="395"/>
                    </a:cubicBezTo>
                    <a:cubicBezTo>
                      <a:pt x="507" y="378"/>
                      <a:pt x="498" y="361"/>
                      <a:pt x="481" y="352"/>
                    </a:cubicBezTo>
                    <a:lnTo>
                      <a:pt x="78"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3312;p46">
                <a:extLst>
                  <a:ext uri="{FF2B5EF4-FFF2-40B4-BE49-F238E27FC236}">
                    <a16:creationId xmlns:a16="http://schemas.microsoft.com/office/drawing/2014/main" id="{0F351AAA-CC6C-A1D6-C57A-0E34E9FC0753}"/>
                  </a:ext>
                </a:extLst>
              </p:cNvPr>
              <p:cNvSpPr/>
              <p:nvPr/>
            </p:nvSpPr>
            <p:spPr>
              <a:xfrm>
                <a:off x="2044725" y="2526950"/>
                <a:ext cx="12675" cy="20200"/>
              </a:xfrm>
              <a:custGeom>
                <a:avLst/>
                <a:gdLst/>
                <a:ahLst/>
                <a:cxnLst/>
                <a:rect l="l" t="t" r="r" b="b"/>
                <a:pathLst>
                  <a:path w="507" h="808" extrusionOk="0">
                    <a:moveTo>
                      <a:pt x="78" y="1"/>
                    </a:moveTo>
                    <a:lnTo>
                      <a:pt x="1" y="87"/>
                    </a:lnTo>
                    <a:lnTo>
                      <a:pt x="369" y="413"/>
                    </a:lnTo>
                    <a:lnTo>
                      <a:pt x="9" y="721"/>
                    </a:lnTo>
                    <a:lnTo>
                      <a:pt x="86" y="807"/>
                    </a:lnTo>
                    <a:lnTo>
                      <a:pt x="481" y="447"/>
                    </a:lnTo>
                    <a:cubicBezTo>
                      <a:pt x="498" y="430"/>
                      <a:pt x="507" y="413"/>
                      <a:pt x="507" y="404"/>
                    </a:cubicBezTo>
                    <a:cubicBezTo>
                      <a:pt x="507" y="378"/>
                      <a:pt x="498" y="370"/>
                      <a:pt x="481" y="361"/>
                    </a:cubicBezTo>
                    <a:lnTo>
                      <a:pt x="78"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3313;p46">
                <a:extLst>
                  <a:ext uri="{FF2B5EF4-FFF2-40B4-BE49-F238E27FC236}">
                    <a16:creationId xmlns:a16="http://schemas.microsoft.com/office/drawing/2014/main" id="{2187CC4A-3EA2-3A6A-878C-7000F4421721}"/>
                  </a:ext>
                </a:extLst>
              </p:cNvPr>
              <p:cNvSpPr/>
              <p:nvPr/>
            </p:nvSpPr>
            <p:spPr>
              <a:xfrm>
                <a:off x="2044725" y="2544975"/>
                <a:ext cx="12675" cy="20175"/>
              </a:xfrm>
              <a:custGeom>
                <a:avLst/>
                <a:gdLst/>
                <a:ahLst/>
                <a:cxnLst/>
                <a:rect l="l" t="t" r="r" b="b"/>
                <a:pathLst>
                  <a:path w="507" h="807" extrusionOk="0">
                    <a:moveTo>
                      <a:pt x="78" y="0"/>
                    </a:moveTo>
                    <a:lnTo>
                      <a:pt x="1" y="86"/>
                    </a:lnTo>
                    <a:lnTo>
                      <a:pt x="369" y="412"/>
                    </a:lnTo>
                    <a:lnTo>
                      <a:pt x="9" y="721"/>
                    </a:lnTo>
                    <a:lnTo>
                      <a:pt x="86" y="807"/>
                    </a:lnTo>
                    <a:lnTo>
                      <a:pt x="481" y="438"/>
                    </a:lnTo>
                    <a:cubicBezTo>
                      <a:pt x="498" y="429"/>
                      <a:pt x="507" y="412"/>
                      <a:pt x="507" y="395"/>
                    </a:cubicBezTo>
                    <a:cubicBezTo>
                      <a:pt x="507" y="378"/>
                      <a:pt x="498" y="369"/>
                      <a:pt x="481" y="352"/>
                    </a:cubicBezTo>
                    <a:lnTo>
                      <a:pt x="78"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3314;p46">
                <a:extLst>
                  <a:ext uri="{FF2B5EF4-FFF2-40B4-BE49-F238E27FC236}">
                    <a16:creationId xmlns:a16="http://schemas.microsoft.com/office/drawing/2014/main" id="{0A143446-3A9A-ABCF-56C6-5ED00DBD7F5D}"/>
                  </a:ext>
                </a:extLst>
              </p:cNvPr>
              <p:cNvSpPr/>
              <p:nvPr/>
            </p:nvSpPr>
            <p:spPr>
              <a:xfrm>
                <a:off x="2044725" y="2562775"/>
                <a:ext cx="12675" cy="19975"/>
              </a:xfrm>
              <a:custGeom>
                <a:avLst/>
                <a:gdLst/>
                <a:ahLst/>
                <a:cxnLst/>
                <a:rect l="l" t="t" r="r" b="b"/>
                <a:pathLst>
                  <a:path w="507" h="799" extrusionOk="0">
                    <a:moveTo>
                      <a:pt x="78" y="1"/>
                    </a:moveTo>
                    <a:lnTo>
                      <a:pt x="1" y="86"/>
                    </a:lnTo>
                    <a:lnTo>
                      <a:pt x="369" y="404"/>
                    </a:lnTo>
                    <a:lnTo>
                      <a:pt x="9" y="713"/>
                    </a:lnTo>
                    <a:lnTo>
                      <a:pt x="86" y="798"/>
                    </a:lnTo>
                    <a:lnTo>
                      <a:pt x="481" y="438"/>
                    </a:lnTo>
                    <a:cubicBezTo>
                      <a:pt x="498" y="430"/>
                      <a:pt x="507" y="412"/>
                      <a:pt x="507" y="395"/>
                    </a:cubicBezTo>
                    <a:cubicBezTo>
                      <a:pt x="507" y="369"/>
                      <a:pt x="498" y="361"/>
                      <a:pt x="481" y="352"/>
                    </a:cubicBezTo>
                    <a:lnTo>
                      <a:pt x="78"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3315;p46">
                <a:extLst>
                  <a:ext uri="{FF2B5EF4-FFF2-40B4-BE49-F238E27FC236}">
                    <a16:creationId xmlns:a16="http://schemas.microsoft.com/office/drawing/2014/main" id="{F7D55A52-E241-CB57-523F-406D7993264D}"/>
                  </a:ext>
                </a:extLst>
              </p:cNvPr>
              <p:cNvSpPr/>
              <p:nvPr/>
            </p:nvSpPr>
            <p:spPr>
              <a:xfrm>
                <a:off x="2034850" y="2492000"/>
                <a:ext cx="12700" cy="19750"/>
              </a:xfrm>
              <a:custGeom>
                <a:avLst/>
                <a:gdLst/>
                <a:ahLst/>
                <a:cxnLst/>
                <a:rect l="l" t="t" r="r" b="b"/>
                <a:pathLst>
                  <a:path w="508" h="790" extrusionOk="0">
                    <a:moveTo>
                      <a:pt x="430" y="0"/>
                    </a:moveTo>
                    <a:lnTo>
                      <a:pt x="18" y="352"/>
                    </a:lnTo>
                    <a:cubicBezTo>
                      <a:pt x="9" y="361"/>
                      <a:pt x="1" y="386"/>
                      <a:pt x="1" y="395"/>
                    </a:cubicBezTo>
                    <a:cubicBezTo>
                      <a:pt x="1" y="412"/>
                      <a:pt x="9" y="429"/>
                      <a:pt x="18" y="438"/>
                    </a:cubicBezTo>
                    <a:lnTo>
                      <a:pt x="421" y="790"/>
                    </a:lnTo>
                    <a:lnTo>
                      <a:pt x="490" y="712"/>
                    </a:lnTo>
                    <a:lnTo>
                      <a:pt x="138" y="403"/>
                    </a:lnTo>
                    <a:lnTo>
                      <a:pt x="507" y="86"/>
                    </a:lnTo>
                    <a:lnTo>
                      <a:pt x="430"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3316;p46">
                <a:extLst>
                  <a:ext uri="{FF2B5EF4-FFF2-40B4-BE49-F238E27FC236}">
                    <a16:creationId xmlns:a16="http://schemas.microsoft.com/office/drawing/2014/main" id="{845D961E-EB59-A445-AF3D-BB2B018AD97F}"/>
                  </a:ext>
                </a:extLst>
              </p:cNvPr>
              <p:cNvSpPr/>
              <p:nvPr/>
            </p:nvSpPr>
            <p:spPr>
              <a:xfrm>
                <a:off x="2034850" y="2509575"/>
                <a:ext cx="12700" cy="19975"/>
              </a:xfrm>
              <a:custGeom>
                <a:avLst/>
                <a:gdLst/>
                <a:ahLst/>
                <a:cxnLst/>
                <a:rect l="l" t="t" r="r" b="b"/>
                <a:pathLst>
                  <a:path w="508" h="799" extrusionOk="0">
                    <a:moveTo>
                      <a:pt x="430" y="1"/>
                    </a:moveTo>
                    <a:lnTo>
                      <a:pt x="18" y="353"/>
                    </a:lnTo>
                    <a:cubicBezTo>
                      <a:pt x="9" y="370"/>
                      <a:pt x="1" y="387"/>
                      <a:pt x="1" y="395"/>
                    </a:cubicBezTo>
                    <a:cubicBezTo>
                      <a:pt x="1" y="421"/>
                      <a:pt x="9" y="430"/>
                      <a:pt x="18" y="438"/>
                    </a:cubicBezTo>
                    <a:lnTo>
                      <a:pt x="421" y="799"/>
                    </a:lnTo>
                    <a:lnTo>
                      <a:pt x="490" y="721"/>
                    </a:lnTo>
                    <a:lnTo>
                      <a:pt x="138" y="413"/>
                    </a:lnTo>
                    <a:lnTo>
                      <a:pt x="507" y="87"/>
                    </a:lnTo>
                    <a:lnTo>
                      <a:pt x="430"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3317;p46">
                <a:extLst>
                  <a:ext uri="{FF2B5EF4-FFF2-40B4-BE49-F238E27FC236}">
                    <a16:creationId xmlns:a16="http://schemas.microsoft.com/office/drawing/2014/main" id="{88BF5003-6B2F-2733-36E0-FCF2D2620E13}"/>
                  </a:ext>
                </a:extLst>
              </p:cNvPr>
              <p:cNvSpPr/>
              <p:nvPr/>
            </p:nvSpPr>
            <p:spPr>
              <a:xfrm>
                <a:off x="2034850" y="2527375"/>
                <a:ext cx="12700" cy="19775"/>
              </a:xfrm>
              <a:custGeom>
                <a:avLst/>
                <a:gdLst/>
                <a:ahLst/>
                <a:cxnLst/>
                <a:rect l="l" t="t" r="r" b="b"/>
                <a:pathLst>
                  <a:path w="508" h="791" extrusionOk="0">
                    <a:moveTo>
                      <a:pt x="430" y="1"/>
                    </a:moveTo>
                    <a:lnTo>
                      <a:pt x="18" y="353"/>
                    </a:lnTo>
                    <a:cubicBezTo>
                      <a:pt x="9" y="361"/>
                      <a:pt x="1" y="387"/>
                      <a:pt x="1" y="396"/>
                    </a:cubicBezTo>
                    <a:cubicBezTo>
                      <a:pt x="1" y="413"/>
                      <a:pt x="9" y="430"/>
                      <a:pt x="18" y="438"/>
                    </a:cubicBezTo>
                    <a:lnTo>
                      <a:pt x="421" y="790"/>
                    </a:lnTo>
                    <a:lnTo>
                      <a:pt x="490" y="713"/>
                    </a:lnTo>
                    <a:lnTo>
                      <a:pt x="138" y="404"/>
                    </a:lnTo>
                    <a:lnTo>
                      <a:pt x="507" y="87"/>
                    </a:lnTo>
                    <a:lnTo>
                      <a:pt x="430"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3318;p46">
                <a:extLst>
                  <a:ext uri="{FF2B5EF4-FFF2-40B4-BE49-F238E27FC236}">
                    <a16:creationId xmlns:a16="http://schemas.microsoft.com/office/drawing/2014/main" id="{7D0BC290-404D-FEA9-7023-9236FB98E4C7}"/>
                  </a:ext>
                </a:extLst>
              </p:cNvPr>
              <p:cNvSpPr/>
              <p:nvPr/>
            </p:nvSpPr>
            <p:spPr>
              <a:xfrm>
                <a:off x="2034850" y="2545175"/>
                <a:ext cx="12700" cy="19975"/>
              </a:xfrm>
              <a:custGeom>
                <a:avLst/>
                <a:gdLst/>
                <a:ahLst/>
                <a:cxnLst/>
                <a:rect l="l" t="t" r="r" b="b"/>
                <a:pathLst>
                  <a:path w="508" h="799" extrusionOk="0">
                    <a:moveTo>
                      <a:pt x="430" y="1"/>
                    </a:moveTo>
                    <a:lnTo>
                      <a:pt x="18" y="361"/>
                    </a:lnTo>
                    <a:cubicBezTo>
                      <a:pt x="9" y="370"/>
                      <a:pt x="1" y="387"/>
                      <a:pt x="1" y="404"/>
                    </a:cubicBezTo>
                    <a:cubicBezTo>
                      <a:pt x="1" y="421"/>
                      <a:pt x="9" y="430"/>
                      <a:pt x="18" y="447"/>
                    </a:cubicBezTo>
                    <a:lnTo>
                      <a:pt x="421" y="799"/>
                    </a:lnTo>
                    <a:lnTo>
                      <a:pt x="490" y="722"/>
                    </a:lnTo>
                    <a:lnTo>
                      <a:pt x="138" y="413"/>
                    </a:lnTo>
                    <a:lnTo>
                      <a:pt x="507" y="87"/>
                    </a:lnTo>
                    <a:lnTo>
                      <a:pt x="430"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3319;p46">
                <a:extLst>
                  <a:ext uri="{FF2B5EF4-FFF2-40B4-BE49-F238E27FC236}">
                    <a16:creationId xmlns:a16="http://schemas.microsoft.com/office/drawing/2014/main" id="{598C6A38-3158-C4B6-D97C-99F7091EC7E9}"/>
                  </a:ext>
                </a:extLst>
              </p:cNvPr>
              <p:cNvSpPr/>
              <p:nvPr/>
            </p:nvSpPr>
            <p:spPr>
              <a:xfrm>
                <a:off x="2034850" y="2563000"/>
                <a:ext cx="12700" cy="19750"/>
              </a:xfrm>
              <a:custGeom>
                <a:avLst/>
                <a:gdLst/>
                <a:ahLst/>
                <a:cxnLst/>
                <a:rect l="l" t="t" r="r" b="b"/>
                <a:pathLst>
                  <a:path w="508" h="790" extrusionOk="0">
                    <a:moveTo>
                      <a:pt x="430" y="0"/>
                    </a:moveTo>
                    <a:lnTo>
                      <a:pt x="18" y="352"/>
                    </a:lnTo>
                    <a:cubicBezTo>
                      <a:pt x="9" y="360"/>
                      <a:pt x="1" y="378"/>
                      <a:pt x="1" y="395"/>
                    </a:cubicBezTo>
                    <a:cubicBezTo>
                      <a:pt x="1" y="421"/>
                      <a:pt x="9" y="429"/>
                      <a:pt x="18" y="438"/>
                    </a:cubicBezTo>
                    <a:lnTo>
                      <a:pt x="421" y="789"/>
                    </a:lnTo>
                    <a:lnTo>
                      <a:pt x="490" y="721"/>
                    </a:lnTo>
                    <a:lnTo>
                      <a:pt x="138" y="403"/>
                    </a:lnTo>
                    <a:lnTo>
                      <a:pt x="507" y="86"/>
                    </a:lnTo>
                    <a:lnTo>
                      <a:pt x="430"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3320;p46">
                <a:extLst>
                  <a:ext uri="{FF2B5EF4-FFF2-40B4-BE49-F238E27FC236}">
                    <a16:creationId xmlns:a16="http://schemas.microsoft.com/office/drawing/2014/main" id="{08ADAB6B-F92A-0FEB-CC4D-00038D3095E9}"/>
                  </a:ext>
                </a:extLst>
              </p:cNvPr>
              <p:cNvSpPr/>
              <p:nvPr/>
            </p:nvSpPr>
            <p:spPr>
              <a:xfrm>
                <a:off x="2030150" y="2544975"/>
                <a:ext cx="30900" cy="2800"/>
              </a:xfrm>
              <a:custGeom>
                <a:avLst/>
                <a:gdLst/>
                <a:ahLst/>
                <a:cxnLst/>
                <a:rect l="l" t="t" r="r" b="b"/>
                <a:pathLst>
                  <a:path w="1236" h="112" extrusionOk="0">
                    <a:moveTo>
                      <a:pt x="0" y="0"/>
                    </a:moveTo>
                    <a:lnTo>
                      <a:pt x="0" y="112"/>
                    </a:lnTo>
                    <a:lnTo>
                      <a:pt x="1236" y="112"/>
                    </a:lnTo>
                    <a:lnTo>
                      <a:pt x="1236"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3321;p46">
                <a:extLst>
                  <a:ext uri="{FF2B5EF4-FFF2-40B4-BE49-F238E27FC236}">
                    <a16:creationId xmlns:a16="http://schemas.microsoft.com/office/drawing/2014/main" id="{6BA6EB73-94E8-541B-8F7B-5DE313D6E51A}"/>
                  </a:ext>
                </a:extLst>
              </p:cNvPr>
              <p:cNvSpPr/>
              <p:nvPr/>
            </p:nvSpPr>
            <p:spPr>
              <a:xfrm>
                <a:off x="2030150" y="2549050"/>
                <a:ext cx="30900" cy="5375"/>
              </a:xfrm>
              <a:custGeom>
                <a:avLst/>
                <a:gdLst/>
                <a:ahLst/>
                <a:cxnLst/>
                <a:rect l="l" t="t" r="r" b="b"/>
                <a:pathLst>
                  <a:path w="1236" h="215" extrusionOk="0">
                    <a:moveTo>
                      <a:pt x="0" y="0"/>
                    </a:moveTo>
                    <a:lnTo>
                      <a:pt x="0" y="215"/>
                    </a:lnTo>
                    <a:lnTo>
                      <a:pt x="1236" y="215"/>
                    </a:lnTo>
                    <a:lnTo>
                      <a:pt x="1236"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3322;p46">
                <a:extLst>
                  <a:ext uri="{FF2B5EF4-FFF2-40B4-BE49-F238E27FC236}">
                    <a16:creationId xmlns:a16="http://schemas.microsoft.com/office/drawing/2014/main" id="{5D79ABD1-FA13-E43B-F324-3C8C1EDB5917}"/>
                  </a:ext>
                </a:extLst>
              </p:cNvPr>
              <p:cNvSpPr/>
              <p:nvPr/>
            </p:nvSpPr>
            <p:spPr>
              <a:xfrm>
                <a:off x="2064025" y="2489425"/>
                <a:ext cx="2825" cy="93325"/>
              </a:xfrm>
              <a:custGeom>
                <a:avLst/>
                <a:gdLst/>
                <a:ahLst/>
                <a:cxnLst/>
                <a:rect l="l" t="t" r="r" b="b"/>
                <a:pathLst>
                  <a:path w="113" h="3733" extrusionOk="0">
                    <a:moveTo>
                      <a:pt x="1" y="0"/>
                    </a:moveTo>
                    <a:lnTo>
                      <a:pt x="1" y="3732"/>
                    </a:lnTo>
                    <a:lnTo>
                      <a:pt x="112" y="3732"/>
                    </a:lnTo>
                    <a:lnTo>
                      <a:pt x="112"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3323;p46">
                <a:extLst>
                  <a:ext uri="{FF2B5EF4-FFF2-40B4-BE49-F238E27FC236}">
                    <a16:creationId xmlns:a16="http://schemas.microsoft.com/office/drawing/2014/main" id="{345266ED-D000-0EC1-2388-4BFC11C625A2}"/>
                  </a:ext>
                </a:extLst>
              </p:cNvPr>
              <p:cNvSpPr/>
              <p:nvPr/>
            </p:nvSpPr>
            <p:spPr>
              <a:xfrm>
                <a:off x="2074100" y="2489425"/>
                <a:ext cx="2825" cy="93325"/>
              </a:xfrm>
              <a:custGeom>
                <a:avLst/>
                <a:gdLst/>
                <a:ahLst/>
                <a:cxnLst/>
                <a:rect l="l" t="t" r="r" b="b"/>
                <a:pathLst>
                  <a:path w="113" h="3733" extrusionOk="0">
                    <a:moveTo>
                      <a:pt x="1" y="0"/>
                    </a:moveTo>
                    <a:lnTo>
                      <a:pt x="1" y="3732"/>
                    </a:lnTo>
                    <a:lnTo>
                      <a:pt x="112" y="3732"/>
                    </a:lnTo>
                    <a:lnTo>
                      <a:pt x="112"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3324;p46">
                <a:extLst>
                  <a:ext uri="{FF2B5EF4-FFF2-40B4-BE49-F238E27FC236}">
                    <a16:creationId xmlns:a16="http://schemas.microsoft.com/office/drawing/2014/main" id="{DE165035-2DC0-782F-1289-10F260AC19A7}"/>
                  </a:ext>
                </a:extLst>
              </p:cNvPr>
              <p:cNvSpPr/>
              <p:nvPr/>
            </p:nvSpPr>
            <p:spPr>
              <a:xfrm>
                <a:off x="2084200" y="2489425"/>
                <a:ext cx="2600" cy="93325"/>
              </a:xfrm>
              <a:custGeom>
                <a:avLst/>
                <a:gdLst/>
                <a:ahLst/>
                <a:cxnLst/>
                <a:rect l="l" t="t" r="r" b="b"/>
                <a:pathLst>
                  <a:path w="104" h="3733" extrusionOk="0">
                    <a:moveTo>
                      <a:pt x="0" y="0"/>
                    </a:moveTo>
                    <a:lnTo>
                      <a:pt x="0" y="3732"/>
                    </a:lnTo>
                    <a:lnTo>
                      <a:pt x="103" y="3732"/>
                    </a:lnTo>
                    <a:lnTo>
                      <a:pt x="103"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3325;p46">
                <a:extLst>
                  <a:ext uri="{FF2B5EF4-FFF2-40B4-BE49-F238E27FC236}">
                    <a16:creationId xmlns:a16="http://schemas.microsoft.com/office/drawing/2014/main" id="{E36EEA1B-0F61-374B-C650-EC81E0BE1BA3}"/>
                  </a:ext>
                </a:extLst>
              </p:cNvPr>
              <p:cNvSpPr/>
              <p:nvPr/>
            </p:nvSpPr>
            <p:spPr>
              <a:xfrm>
                <a:off x="2074325" y="2491575"/>
                <a:ext cx="12475" cy="20175"/>
              </a:xfrm>
              <a:custGeom>
                <a:avLst/>
                <a:gdLst/>
                <a:ahLst/>
                <a:cxnLst/>
                <a:rect l="l" t="t" r="r" b="b"/>
                <a:pathLst>
                  <a:path w="499" h="807" extrusionOk="0">
                    <a:moveTo>
                      <a:pt x="69" y="0"/>
                    </a:moveTo>
                    <a:lnTo>
                      <a:pt x="1" y="86"/>
                    </a:lnTo>
                    <a:lnTo>
                      <a:pt x="361" y="412"/>
                    </a:lnTo>
                    <a:lnTo>
                      <a:pt x="9" y="721"/>
                    </a:lnTo>
                    <a:lnTo>
                      <a:pt x="86" y="807"/>
                    </a:lnTo>
                    <a:lnTo>
                      <a:pt x="481" y="446"/>
                    </a:lnTo>
                    <a:cubicBezTo>
                      <a:pt x="490" y="429"/>
                      <a:pt x="498" y="412"/>
                      <a:pt x="498" y="403"/>
                    </a:cubicBezTo>
                    <a:cubicBezTo>
                      <a:pt x="498" y="378"/>
                      <a:pt x="490" y="369"/>
                      <a:pt x="481" y="360"/>
                    </a:cubicBezTo>
                    <a:lnTo>
                      <a:pt x="69"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3326;p46">
                <a:extLst>
                  <a:ext uri="{FF2B5EF4-FFF2-40B4-BE49-F238E27FC236}">
                    <a16:creationId xmlns:a16="http://schemas.microsoft.com/office/drawing/2014/main" id="{49E609FD-2B53-460C-2DAC-58E6394DBD84}"/>
                  </a:ext>
                </a:extLst>
              </p:cNvPr>
              <p:cNvSpPr/>
              <p:nvPr/>
            </p:nvSpPr>
            <p:spPr>
              <a:xfrm>
                <a:off x="2074325" y="2509375"/>
                <a:ext cx="12475" cy="20175"/>
              </a:xfrm>
              <a:custGeom>
                <a:avLst/>
                <a:gdLst/>
                <a:ahLst/>
                <a:cxnLst/>
                <a:rect l="l" t="t" r="r" b="b"/>
                <a:pathLst>
                  <a:path w="499" h="807" extrusionOk="0">
                    <a:moveTo>
                      <a:pt x="69" y="0"/>
                    </a:moveTo>
                    <a:lnTo>
                      <a:pt x="1" y="86"/>
                    </a:lnTo>
                    <a:lnTo>
                      <a:pt x="361" y="403"/>
                    </a:lnTo>
                    <a:lnTo>
                      <a:pt x="9" y="721"/>
                    </a:lnTo>
                    <a:lnTo>
                      <a:pt x="86" y="807"/>
                    </a:lnTo>
                    <a:lnTo>
                      <a:pt x="481" y="438"/>
                    </a:lnTo>
                    <a:cubicBezTo>
                      <a:pt x="490" y="429"/>
                      <a:pt x="498" y="403"/>
                      <a:pt x="498" y="395"/>
                    </a:cubicBezTo>
                    <a:cubicBezTo>
                      <a:pt x="498" y="378"/>
                      <a:pt x="490" y="361"/>
                      <a:pt x="481" y="352"/>
                    </a:cubicBezTo>
                    <a:lnTo>
                      <a:pt x="69"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3327;p46">
                <a:extLst>
                  <a:ext uri="{FF2B5EF4-FFF2-40B4-BE49-F238E27FC236}">
                    <a16:creationId xmlns:a16="http://schemas.microsoft.com/office/drawing/2014/main" id="{25D130BE-CB40-3031-FC44-494EE6898DFF}"/>
                  </a:ext>
                </a:extLst>
              </p:cNvPr>
              <p:cNvSpPr/>
              <p:nvPr/>
            </p:nvSpPr>
            <p:spPr>
              <a:xfrm>
                <a:off x="2074325" y="2526950"/>
                <a:ext cx="12475" cy="20200"/>
              </a:xfrm>
              <a:custGeom>
                <a:avLst/>
                <a:gdLst/>
                <a:ahLst/>
                <a:cxnLst/>
                <a:rect l="l" t="t" r="r" b="b"/>
                <a:pathLst>
                  <a:path w="499" h="808" extrusionOk="0">
                    <a:moveTo>
                      <a:pt x="69" y="1"/>
                    </a:moveTo>
                    <a:lnTo>
                      <a:pt x="1" y="87"/>
                    </a:lnTo>
                    <a:lnTo>
                      <a:pt x="361" y="413"/>
                    </a:lnTo>
                    <a:lnTo>
                      <a:pt x="9" y="721"/>
                    </a:lnTo>
                    <a:lnTo>
                      <a:pt x="86" y="807"/>
                    </a:lnTo>
                    <a:lnTo>
                      <a:pt x="481" y="447"/>
                    </a:lnTo>
                    <a:cubicBezTo>
                      <a:pt x="490" y="430"/>
                      <a:pt x="498" y="413"/>
                      <a:pt x="498" y="404"/>
                    </a:cubicBezTo>
                    <a:cubicBezTo>
                      <a:pt x="498" y="378"/>
                      <a:pt x="490" y="370"/>
                      <a:pt x="481" y="361"/>
                    </a:cubicBezTo>
                    <a:lnTo>
                      <a:pt x="69"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3328;p46">
                <a:extLst>
                  <a:ext uri="{FF2B5EF4-FFF2-40B4-BE49-F238E27FC236}">
                    <a16:creationId xmlns:a16="http://schemas.microsoft.com/office/drawing/2014/main" id="{F93DA9A4-3791-8F59-A78A-783019C3C69F}"/>
                  </a:ext>
                </a:extLst>
              </p:cNvPr>
              <p:cNvSpPr/>
              <p:nvPr/>
            </p:nvSpPr>
            <p:spPr>
              <a:xfrm>
                <a:off x="2074325" y="2544975"/>
                <a:ext cx="12475" cy="20175"/>
              </a:xfrm>
              <a:custGeom>
                <a:avLst/>
                <a:gdLst/>
                <a:ahLst/>
                <a:cxnLst/>
                <a:rect l="l" t="t" r="r" b="b"/>
                <a:pathLst>
                  <a:path w="499" h="807" extrusionOk="0">
                    <a:moveTo>
                      <a:pt x="69" y="0"/>
                    </a:moveTo>
                    <a:lnTo>
                      <a:pt x="1" y="86"/>
                    </a:lnTo>
                    <a:lnTo>
                      <a:pt x="361" y="412"/>
                    </a:lnTo>
                    <a:lnTo>
                      <a:pt x="9" y="721"/>
                    </a:lnTo>
                    <a:lnTo>
                      <a:pt x="86" y="807"/>
                    </a:lnTo>
                    <a:lnTo>
                      <a:pt x="481" y="438"/>
                    </a:lnTo>
                    <a:cubicBezTo>
                      <a:pt x="490" y="429"/>
                      <a:pt x="498" y="412"/>
                      <a:pt x="498" y="395"/>
                    </a:cubicBezTo>
                    <a:cubicBezTo>
                      <a:pt x="498" y="378"/>
                      <a:pt x="490" y="369"/>
                      <a:pt x="481" y="352"/>
                    </a:cubicBezTo>
                    <a:lnTo>
                      <a:pt x="69"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3329;p46">
                <a:extLst>
                  <a:ext uri="{FF2B5EF4-FFF2-40B4-BE49-F238E27FC236}">
                    <a16:creationId xmlns:a16="http://schemas.microsoft.com/office/drawing/2014/main" id="{36B47813-73A7-FE86-903F-58AEC99F1F3C}"/>
                  </a:ext>
                </a:extLst>
              </p:cNvPr>
              <p:cNvSpPr/>
              <p:nvPr/>
            </p:nvSpPr>
            <p:spPr>
              <a:xfrm>
                <a:off x="2074325" y="2562775"/>
                <a:ext cx="12475" cy="19975"/>
              </a:xfrm>
              <a:custGeom>
                <a:avLst/>
                <a:gdLst/>
                <a:ahLst/>
                <a:cxnLst/>
                <a:rect l="l" t="t" r="r" b="b"/>
                <a:pathLst>
                  <a:path w="499" h="799" extrusionOk="0">
                    <a:moveTo>
                      <a:pt x="69" y="1"/>
                    </a:moveTo>
                    <a:lnTo>
                      <a:pt x="1" y="86"/>
                    </a:lnTo>
                    <a:lnTo>
                      <a:pt x="361" y="404"/>
                    </a:lnTo>
                    <a:lnTo>
                      <a:pt x="9" y="713"/>
                    </a:lnTo>
                    <a:lnTo>
                      <a:pt x="86" y="798"/>
                    </a:lnTo>
                    <a:lnTo>
                      <a:pt x="481" y="438"/>
                    </a:lnTo>
                    <a:cubicBezTo>
                      <a:pt x="490" y="430"/>
                      <a:pt x="498" y="412"/>
                      <a:pt x="498" y="395"/>
                    </a:cubicBezTo>
                    <a:cubicBezTo>
                      <a:pt x="498" y="369"/>
                      <a:pt x="490" y="361"/>
                      <a:pt x="481" y="352"/>
                    </a:cubicBezTo>
                    <a:lnTo>
                      <a:pt x="69"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3330;p46">
                <a:extLst>
                  <a:ext uri="{FF2B5EF4-FFF2-40B4-BE49-F238E27FC236}">
                    <a16:creationId xmlns:a16="http://schemas.microsoft.com/office/drawing/2014/main" id="{70A250DF-F920-552E-B719-F25A456EB015}"/>
                  </a:ext>
                </a:extLst>
              </p:cNvPr>
              <p:cNvSpPr/>
              <p:nvPr/>
            </p:nvSpPr>
            <p:spPr>
              <a:xfrm>
                <a:off x="2064025" y="2492000"/>
                <a:ext cx="12675" cy="19750"/>
              </a:xfrm>
              <a:custGeom>
                <a:avLst/>
                <a:gdLst/>
                <a:ahLst/>
                <a:cxnLst/>
                <a:rect l="l" t="t" r="r" b="b"/>
                <a:pathLst>
                  <a:path w="507" h="790" extrusionOk="0">
                    <a:moveTo>
                      <a:pt x="430" y="0"/>
                    </a:moveTo>
                    <a:lnTo>
                      <a:pt x="26" y="352"/>
                    </a:lnTo>
                    <a:cubicBezTo>
                      <a:pt x="9" y="361"/>
                      <a:pt x="1" y="386"/>
                      <a:pt x="1" y="395"/>
                    </a:cubicBezTo>
                    <a:cubicBezTo>
                      <a:pt x="1" y="412"/>
                      <a:pt x="9" y="429"/>
                      <a:pt x="26" y="438"/>
                    </a:cubicBezTo>
                    <a:lnTo>
                      <a:pt x="421" y="790"/>
                    </a:lnTo>
                    <a:lnTo>
                      <a:pt x="498" y="712"/>
                    </a:lnTo>
                    <a:lnTo>
                      <a:pt x="138" y="403"/>
                    </a:lnTo>
                    <a:lnTo>
                      <a:pt x="507" y="86"/>
                    </a:lnTo>
                    <a:lnTo>
                      <a:pt x="430"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3331;p46">
                <a:extLst>
                  <a:ext uri="{FF2B5EF4-FFF2-40B4-BE49-F238E27FC236}">
                    <a16:creationId xmlns:a16="http://schemas.microsoft.com/office/drawing/2014/main" id="{6FC74E1A-953B-B3BB-BF54-827EBE7FB66D}"/>
                  </a:ext>
                </a:extLst>
              </p:cNvPr>
              <p:cNvSpPr/>
              <p:nvPr/>
            </p:nvSpPr>
            <p:spPr>
              <a:xfrm>
                <a:off x="2064025" y="2509575"/>
                <a:ext cx="12675" cy="19975"/>
              </a:xfrm>
              <a:custGeom>
                <a:avLst/>
                <a:gdLst/>
                <a:ahLst/>
                <a:cxnLst/>
                <a:rect l="l" t="t" r="r" b="b"/>
                <a:pathLst>
                  <a:path w="507" h="799" extrusionOk="0">
                    <a:moveTo>
                      <a:pt x="430" y="1"/>
                    </a:moveTo>
                    <a:lnTo>
                      <a:pt x="26" y="353"/>
                    </a:lnTo>
                    <a:cubicBezTo>
                      <a:pt x="9" y="370"/>
                      <a:pt x="1" y="387"/>
                      <a:pt x="1" y="395"/>
                    </a:cubicBezTo>
                    <a:cubicBezTo>
                      <a:pt x="1" y="421"/>
                      <a:pt x="9" y="430"/>
                      <a:pt x="26" y="438"/>
                    </a:cubicBezTo>
                    <a:lnTo>
                      <a:pt x="421" y="799"/>
                    </a:lnTo>
                    <a:lnTo>
                      <a:pt x="498" y="721"/>
                    </a:lnTo>
                    <a:lnTo>
                      <a:pt x="138" y="413"/>
                    </a:lnTo>
                    <a:lnTo>
                      <a:pt x="507" y="87"/>
                    </a:lnTo>
                    <a:lnTo>
                      <a:pt x="430"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3332;p46">
                <a:extLst>
                  <a:ext uri="{FF2B5EF4-FFF2-40B4-BE49-F238E27FC236}">
                    <a16:creationId xmlns:a16="http://schemas.microsoft.com/office/drawing/2014/main" id="{B846ED86-E095-1F44-AC1E-70958C837C0A}"/>
                  </a:ext>
                </a:extLst>
              </p:cNvPr>
              <p:cNvSpPr/>
              <p:nvPr/>
            </p:nvSpPr>
            <p:spPr>
              <a:xfrm>
                <a:off x="2064025" y="2527375"/>
                <a:ext cx="12675" cy="19775"/>
              </a:xfrm>
              <a:custGeom>
                <a:avLst/>
                <a:gdLst/>
                <a:ahLst/>
                <a:cxnLst/>
                <a:rect l="l" t="t" r="r" b="b"/>
                <a:pathLst>
                  <a:path w="507" h="791" extrusionOk="0">
                    <a:moveTo>
                      <a:pt x="430" y="1"/>
                    </a:moveTo>
                    <a:lnTo>
                      <a:pt x="26" y="353"/>
                    </a:lnTo>
                    <a:cubicBezTo>
                      <a:pt x="9" y="361"/>
                      <a:pt x="1" y="387"/>
                      <a:pt x="1" y="396"/>
                    </a:cubicBezTo>
                    <a:cubicBezTo>
                      <a:pt x="1" y="413"/>
                      <a:pt x="9" y="430"/>
                      <a:pt x="26" y="438"/>
                    </a:cubicBezTo>
                    <a:lnTo>
                      <a:pt x="421" y="790"/>
                    </a:lnTo>
                    <a:lnTo>
                      <a:pt x="498" y="713"/>
                    </a:lnTo>
                    <a:lnTo>
                      <a:pt x="138" y="404"/>
                    </a:lnTo>
                    <a:lnTo>
                      <a:pt x="507" y="87"/>
                    </a:lnTo>
                    <a:lnTo>
                      <a:pt x="430"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3333;p46">
                <a:extLst>
                  <a:ext uri="{FF2B5EF4-FFF2-40B4-BE49-F238E27FC236}">
                    <a16:creationId xmlns:a16="http://schemas.microsoft.com/office/drawing/2014/main" id="{81EA6D16-A7DF-3ECA-C176-2B98B0F0D1BC}"/>
                  </a:ext>
                </a:extLst>
              </p:cNvPr>
              <p:cNvSpPr/>
              <p:nvPr/>
            </p:nvSpPr>
            <p:spPr>
              <a:xfrm>
                <a:off x="2064025" y="2545175"/>
                <a:ext cx="12675" cy="19975"/>
              </a:xfrm>
              <a:custGeom>
                <a:avLst/>
                <a:gdLst/>
                <a:ahLst/>
                <a:cxnLst/>
                <a:rect l="l" t="t" r="r" b="b"/>
                <a:pathLst>
                  <a:path w="507" h="799" extrusionOk="0">
                    <a:moveTo>
                      <a:pt x="430" y="1"/>
                    </a:moveTo>
                    <a:lnTo>
                      <a:pt x="26" y="361"/>
                    </a:lnTo>
                    <a:cubicBezTo>
                      <a:pt x="9" y="370"/>
                      <a:pt x="1" y="387"/>
                      <a:pt x="1" y="404"/>
                    </a:cubicBezTo>
                    <a:cubicBezTo>
                      <a:pt x="1" y="421"/>
                      <a:pt x="9" y="430"/>
                      <a:pt x="26" y="447"/>
                    </a:cubicBezTo>
                    <a:lnTo>
                      <a:pt x="421" y="799"/>
                    </a:lnTo>
                    <a:lnTo>
                      <a:pt x="498" y="722"/>
                    </a:lnTo>
                    <a:lnTo>
                      <a:pt x="138" y="413"/>
                    </a:lnTo>
                    <a:lnTo>
                      <a:pt x="507" y="87"/>
                    </a:lnTo>
                    <a:lnTo>
                      <a:pt x="430"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3334;p46">
                <a:extLst>
                  <a:ext uri="{FF2B5EF4-FFF2-40B4-BE49-F238E27FC236}">
                    <a16:creationId xmlns:a16="http://schemas.microsoft.com/office/drawing/2014/main" id="{65B610FB-D744-678B-5D7A-4B2D5F72A91B}"/>
                  </a:ext>
                </a:extLst>
              </p:cNvPr>
              <p:cNvSpPr/>
              <p:nvPr/>
            </p:nvSpPr>
            <p:spPr>
              <a:xfrm>
                <a:off x="2064025" y="2563000"/>
                <a:ext cx="12675" cy="19750"/>
              </a:xfrm>
              <a:custGeom>
                <a:avLst/>
                <a:gdLst/>
                <a:ahLst/>
                <a:cxnLst/>
                <a:rect l="l" t="t" r="r" b="b"/>
                <a:pathLst>
                  <a:path w="507" h="790" extrusionOk="0">
                    <a:moveTo>
                      <a:pt x="430" y="0"/>
                    </a:moveTo>
                    <a:lnTo>
                      <a:pt x="26" y="352"/>
                    </a:lnTo>
                    <a:cubicBezTo>
                      <a:pt x="9" y="360"/>
                      <a:pt x="1" y="378"/>
                      <a:pt x="1" y="395"/>
                    </a:cubicBezTo>
                    <a:cubicBezTo>
                      <a:pt x="1" y="421"/>
                      <a:pt x="9" y="429"/>
                      <a:pt x="26" y="438"/>
                    </a:cubicBezTo>
                    <a:lnTo>
                      <a:pt x="421" y="789"/>
                    </a:lnTo>
                    <a:lnTo>
                      <a:pt x="498" y="721"/>
                    </a:lnTo>
                    <a:lnTo>
                      <a:pt x="138" y="403"/>
                    </a:lnTo>
                    <a:lnTo>
                      <a:pt x="507" y="86"/>
                    </a:lnTo>
                    <a:lnTo>
                      <a:pt x="430"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3335;p46">
                <a:extLst>
                  <a:ext uri="{FF2B5EF4-FFF2-40B4-BE49-F238E27FC236}">
                    <a16:creationId xmlns:a16="http://schemas.microsoft.com/office/drawing/2014/main" id="{59974F48-9026-8C3F-73FD-DBD5ECE45ED0}"/>
                  </a:ext>
                </a:extLst>
              </p:cNvPr>
              <p:cNvSpPr/>
              <p:nvPr/>
            </p:nvSpPr>
            <p:spPr>
              <a:xfrm>
                <a:off x="2059750" y="2544975"/>
                <a:ext cx="31125" cy="2800"/>
              </a:xfrm>
              <a:custGeom>
                <a:avLst/>
                <a:gdLst/>
                <a:ahLst/>
                <a:cxnLst/>
                <a:rect l="l" t="t" r="r" b="b"/>
                <a:pathLst>
                  <a:path w="1245" h="112" extrusionOk="0">
                    <a:moveTo>
                      <a:pt x="0" y="0"/>
                    </a:moveTo>
                    <a:lnTo>
                      <a:pt x="0" y="112"/>
                    </a:lnTo>
                    <a:lnTo>
                      <a:pt x="1244" y="112"/>
                    </a:lnTo>
                    <a:lnTo>
                      <a:pt x="1244"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3336;p46">
                <a:extLst>
                  <a:ext uri="{FF2B5EF4-FFF2-40B4-BE49-F238E27FC236}">
                    <a16:creationId xmlns:a16="http://schemas.microsoft.com/office/drawing/2014/main" id="{BFBC4D51-9B4F-0858-FE6A-39896CE9A707}"/>
                  </a:ext>
                </a:extLst>
              </p:cNvPr>
              <p:cNvSpPr/>
              <p:nvPr/>
            </p:nvSpPr>
            <p:spPr>
              <a:xfrm>
                <a:off x="2059750" y="2549050"/>
                <a:ext cx="31125" cy="5375"/>
              </a:xfrm>
              <a:custGeom>
                <a:avLst/>
                <a:gdLst/>
                <a:ahLst/>
                <a:cxnLst/>
                <a:rect l="l" t="t" r="r" b="b"/>
                <a:pathLst>
                  <a:path w="1245" h="215" extrusionOk="0">
                    <a:moveTo>
                      <a:pt x="0" y="0"/>
                    </a:moveTo>
                    <a:lnTo>
                      <a:pt x="0" y="215"/>
                    </a:lnTo>
                    <a:lnTo>
                      <a:pt x="1244" y="215"/>
                    </a:lnTo>
                    <a:lnTo>
                      <a:pt x="1244"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3337;p46">
                <a:extLst>
                  <a:ext uri="{FF2B5EF4-FFF2-40B4-BE49-F238E27FC236}">
                    <a16:creationId xmlns:a16="http://schemas.microsoft.com/office/drawing/2014/main" id="{195740BD-6AE0-D16E-55B9-D9EBD60DAC19}"/>
                  </a:ext>
                </a:extLst>
              </p:cNvPr>
              <p:cNvSpPr/>
              <p:nvPr/>
            </p:nvSpPr>
            <p:spPr>
              <a:xfrm>
                <a:off x="2372675" y="2489425"/>
                <a:ext cx="2600" cy="93325"/>
              </a:xfrm>
              <a:custGeom>
                <a:avLst/>
                <a:gdLst/>
                <a:ahLst/>
                <a:cxnLst/>
                <a:rect l="l" t="t" r="r" b="b"/>
                <a:pathLst>
                  <a:path w="104" h="3733" extrusionOk="0">
                    <a:moveTo>
                      <a:pt x="1" y="0"/>
                    </a:moveTo>
                    <a:lnTo>
                      <a:pt x="1" y="3732"/>
                    </a:lnTo>
                    <a:lnTo>
                      <a:pt x="104" y="3732"/>
                    </a:lnTo>
                    <a:lnTo>
                      <a:pt x="104"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3338;p46">
                <a:extLst>
                  <a:ext uri="{FF2B5EF4-FFF2-40B4-BE49-F238E27FC236}">
                    <a16:creationId xmlns:a16="http://schemas.microsoft.com/office/drawing/2014/main" id="{9852D844-0E32-AC40-4C4E-6056FDE614C8}"/>
                  </a:ext>
                </a:extLst>
              </p:cNvPr>
              <p:cNvSpPr/>
              <p:nvPr/>
            </p:nvSpPr>
            <p:spPr>
              <a:xfrm>
                <a:off x="2362600" y="2489425"/>
                <a:ext cx="2825" cy="93325"/>
              </a:xfrm>
              <a:custGeom>
                <a:avLst/>
                <a:gdLst/>
                <a:ahLst/>
                <a:cxnLst/>
                <a:rect l="l" t="t" r="r" b="b"/>
                <a:pathLst>
                  <a:path w="113" h="3733" extrusionOk="0">
                    <a:moveTo>
                      <a:pt x="1" y="0"/>
                    </a:moveTo>
                    <a:lnTo>
                      <a:pt x="1" y="3732"/>
                    </a:lnTo>
                    <a:lnTo>
                      <a:pt x="112" y="3732"/>
                    </a:lnTo>
                    <a:lnTo>
                      <a:pt x="112"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3339;p46">
                <a:extLst>
                  <a:ext uri="{FF2B5EF4-FFF2-40B4-BE49-F238E27FC236}">
                    <a16:creationId xmlns:a16="http://schemas.microsoft.com/office/drawing/2014/main" id="{068A18BA-8770-48BD-899A-C4AEA58AD8B7}"/>
                  </a:ext>
                </a:extLst>
              </p:cNvPr>
              <p:cNvSpPr/>
              <p:nvPr/>
            </p:nvSpPr>
            <p:spPr>
              <a:xfrm>
                <a:off x="2352525" y="2489425"/>
                <a:ext cx="2800" cy="93325"/>
              </a:xfrm>
              <a:custGeom>
                <a:avLst/>
                <a:gdLst/>
                <a:ahLst/>
                <a:cxnLst/>
                <a:rect l="l" t="t" r="r" b="b"/>
                <a:pathLst>
                  <a:path w="112" h="3733" extrusionOk="0">
                    <a:moveTo>
                      <a:pt x="0" y="0"/>
                    </a:moveTo>
                    <a:lnTo>
                      <a:pt x="0" y="3732"/>
                    </a:lnTo>
                    <a:lnTo>
                      <a:pt x="112" y="3732"/>
                    </a:lnTo>
                    <a:lnTo>
                      <a:pt x="112"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3340;p46">
                <a:extLst>
                  <a:ext uri="{FF2B5EF4-FFF2-40B4-BE49-F238E27FC236}">
                    <a16:creationId xmlns:a16="http://schemas.microsoft.com/office/drawing/2014/main" id="{B1CB2B12-0200-4E5C-3C0C-3A841B98DE3B}"/>
                  </a:ext>
                </a:extLst>
              </p:cNvPr>
              <p:cNvSpPr/>
              <p:nvPr/>
            </p:nvSpPr>
            <p:spPr>
              <a:xfrm>
                <a:off x="2352525" y="2492000"/>
                <a:ext cx="12675" cy="19750"/>
              </a:xfrm>
              <a:custGeom>
                <a:avLst/>
                <a:gdLst/>
                <a:ahLst/>
                <a:cxnLst/>
                <a:rect l="l" t="t" r="r" b="b"/>
                <a:pathLst>
                  <a:path w="507" h="790" extrusionOk="0">
                    <a:moveTo>
                      <a:pt x="429" y="0"/>
                    </a:moveTo>
                    <a:lnTo>
                      <a:pt x="26" y="352"/>
                    </a:lnTo>
                    <a:cubicBezTo>
                      <a:pt x="9" y="361"/>
                      <a:pt x="0" y="386"/>
                      <a:pt x="0" y="395"/>
                    </a:cubicBezTo>
                    <a:cubicBezTo>
                      <a:pt x="0" y="412"/>
                      <a:pt x="9" y="429"/>
                      <a:pt x="26" y="438"/>
                    </a:cubicBezTo>
                    <a:lnTo>
                      <a:pt x="421" y="790"/>
                    </a:lnTo>
                    <a:lnTo>
                      <a:pt x="498" y="712"/>
                    </a:lnTo>
                    <a:lnTo>
                      <a:pt x="138" y="403"/>
                    </a:lnTo>
                    <a:lnTo>
                      <a:pt x="507" y="86"/>
                    </a:lnTo>
                    <a:lnTo>
                      <a:pt x="429"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3341;p46">
                <a:extLst>
                  <a:ext uri="{FF2B5EF4-FFF2-40B4-BE49-F238E27FC236}">
                    <a16:creationId xmlns:a16="http://schemas.microsoft.com/office/drawing/2014/main" id="{63DABD57-33E2-59EB-A9B6-C075DF719F7A}"/>
                  </a:ext>
                </a:extLst>
              </p:cNvPr>
              <p:cNvSpPr/>
              <p:nvPr/>
            </p:nvSpPr>
            <p:spPr>
              <a:xfrm>
                <a:off x="2352525" y="2509575"/>
                <a:ext cx="12675" cy="19975"/>
              </a:xfrm>
              <a:custGeom>
                <a:avLst/>
                <a:gdLst/>
                <a:ahLst/>
                <a:cxnLst/>
                <a:rect l="l" t="t" r="r" b="b"/>
                <a:pathLst>
                  <a:path w="507" h="799" extrusionOk="0">
                    <a:moveTo>
                      <a:pt x="429" y="1"/>
                    </a:moveTo>
                    <a:lnTo>
                      <a:pt x="26" y="353"/>
                    </a:lnTo>
                    <a:cubicBezTo>
                      <a:pt x="9" y="370"/>
                      <a:pt x="0" y="387"/>
                      <a:pt x="0" y="395"/>
                    </a:cubicBezTo>
                    <a:cubicBezTo>
                      <a:pt x="0" y="421"/>
                      <a:pt x="9" y="430"/>
                      <a:pt x="26" y="438"/>
                    </a:cubicBezTo>
                    <a:lnTo>
                      <a:pt x="421" y="799"/>
                    </a:lnTo>
                    <a:lnTo>
                      <a:pt x="498" y="721"/>
                    </a:lnTo>
                    <a:lnTo>
                      <a:pt x="138" y="413"/>
                    </a:lnTo>
                    <a:lnTo>
                      <a:pt x="507" y="87"/>
                    </a:lnTo>
                    <a:lnTo>
                      <a:pt x="429"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3342;p46">
                <a:extLst>
                  <a:ext uri="{FF2B5EF4-FFF2-40B4-BE49-F238E27FC236}">
                    <a16:creationId xmlns:a16="http://schemas.microsoft.com/office/drawing/2014/main" id="{877A0E44-5066-62E5-17DC-91B0F1890A50}"/>
                  </a:ext>
                </a:extLst>
              </p:cNvPr>
              <p:cNvSpPr/>
              <p:nvPr/>
            </p:nvSpPr>
            <p:spPr>
              <a:xfrm>
                <a:off x="2352525" y="2527375"/>
                <a:ext cx="12675" cy="19775"/>
              </a:xfrm>
              <a:custGeom>
                <a:avLst/>
                <a:gdLst/>
                <a:ahLst/>
                <a:cxnLst/>
                <a:rect l="l" t="t" r="r" b="b"/>
                <a:pathLst>
                  <a:path w="507" h="791" extrusionOk="0">
                    <a:moveTo>
                      <a:pt x="429" y="1"/>
                    </a:moveTo>
                    <a:lnTo>
                      <a:pt x="26" y="353"/>
                    </a:lnTo>
                    <a:cubicBezTo>
                      <a:pt x="9" y="361"/>
                      <a:pt x="0" y="387"/>
                      <a:pt x="0" y="396"/>
                    </a:cubicBezTo>
                    <a:cubicBezTo>
                      <a:pt x="0" y="413"/>
                      <a:pt x="9" y="430"/>
                      <a:pt x="26" y="438"/>
                    </a:cubicBezTo>
                    <a:lnTo>
                      <a:pt x="421" y="790"/>
                    </a:lnTo>
                    <a:lnTo>
                      <a:pt x="498" y="713"/>
                    </a:lnTo>
                    <a:lnTo>
                      <a:pt x="138" y="404"/>
                    </a:lnTo>
                    <a:lnTo>
                      <a:pt x="507" y="87"/>
                    </a:lnTo>
                    <a:lnTo>
                      <a:pt x="429"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3343;p46">
                <a:extLst>
                  <a:ext uri="{FF2B5EF4-FFF2-40B4-BE49-F238E27FC236}">
                    <a16:creationId xmlns:a16="http://schemas.microsoft.com/office/drawing/2014/main" id="{5FD6289A-A094-B062-771B-FA7F7889096F}"/>
                  </a:ext>
                </a:extLst>
              </p:cNvPr>
              <p:cNvSpPr/>
              <p:nvPr/>
            </p:nvSpPr>
            <p:spPr>
              <a:xfrm>
                <a:off x="2352525" y="2545175"/>
                <a:ext cx="12675" cy="19975"/>
              </a:xfrm>
              <a:custGeom>
                <a:avLst/>
                <a:gdLst/>
                <a:ahLst/>
                <a:cxnLst/>
                <a:rect l="l" t="t" r="r" b="b"/>
                <a:pathLst>
                  <a:path w="507" h="799" extrusionOk="0">
                    <a:moveTo>
                      <a:pt x="429" y="1"/>
                    </a:moveTo>
                    <a:lnTo>
                      <a:pt x="26" y="361"/>
                    </a:lnTo>
                    <a:cubicBezTo>
                      <a:pt x="9" y="370"/>
                      <a:pt x="0" y="387"/>
                      <a:pt x="0" y="404"/>
                    </a:cubicBezTo>
                    <a:cubicBezTo>
                      <a:pt x="0" y="421"/>
                      <a:pt x="9" y="430"/>
                      <a:pt x="26" y="447"/>
                    </a:cubicBezTo>
                    <a:lnTo>
                      <a:pt x="421" y="799"/>
                    </a:lnTo>
                    <a:lnTo>
                      <a:pt x="498" y="722"/>
                    </a:lnTo>
                    <a:lnTo>
                      <a:pt x="138" y="413"/>
                    </a:lnTo>
                    <a:lnTo>
                      <a:pt x="507" y="87"/>
                    </a:lnTo>
                    <a:lnTo>
                      <a:pt x="429"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3344;p46">
                <a:extLst>
                  <a:ext uri="{FF2B5EF4-FFF2-40B4-BE49-F238E27FC236}">
                    <a16:creationId xmlns:a16="http://schemas.microsoft.com/office/drawing/2014/main" id="{F4C12B8C-DD75-FADB-087D-018D92704FE0}"/>
                  </a:ext>
                </a:extLst>
              </p:cNvPr>
              <p:cNvSpPr/>
              <p:nvPr/>
            </p:nvSpPr>
            <p:spPr>
              <a:xfrm>
                <a:off x="2352525" y="2563000"/>
                <a:ext cx="12675" cy="19750"/>
              </a:xfrm>
              <a:custGeom>
                <a:avLst/>
                <a:gdLst/>
                <a:ahLst/>
                <a:cxnLst/>
                <a:rect l="l" t="t" r="r" b="b"/>
                <a:pathLst>
                  <a:path w="507" h="790" extrusionOk="0">
                    <a:moveTo>
                      <a:pt x="429" y="0"/>
                    </a:moveTo>
                    <a:lnTo>
                      <a:pt x="26" y="352"/>
                    </a:lnTo>
                    <a:cubicBezTo>
                      <a:pt x="9" y="360"/>
                      <a:pt x="0" y="378"/>
                      <a:pt x="0" y="395"/>
                    </a:cubicBezTo>
                    <a:cubicBezTo>
                      <a:pt x="0" y="421"/>
                      <a:pt x="9" y="429"/>
                      <a:pt x="26" y="438"/>
                    </a:cubicBezTo>
                    <a:lnTo>
                      <a:pt x="421" y="789"/>
                    </a:lnTo>
                    <a:lnTo>
                      <a:pt x="498" y="721"/>
                    </a:lnTo>
                    <a:lnTo>
                      <a:pt x="138" y="403"/>
                    </a:lnTo>
                    <a:lnTo>
                      <a:pt x="507" y="86"/>
                    </a:lnTo>
                    <a:lnTo>
                      <a:pt x="429"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3345;p46">
                <a:extLst>
                  <a:ext uri="{FF2B5EF4-FFF2-40B4-BE49-F238E27FC236}">
                    <a16:creationId xmlns:a16="http://schemas.microsoft.com/office/drawing/2014/main" id="{BBDA3F27-0033-2052-4CD2-876BF78AD3D0}"/>
                  </a:ext>
                </a:extLst>
              </p:cNvPr>
              <p:cNvSpPr/>
              <p:nvPr/>
            </p:nvSpPr>
            <p:spPr>
              <a:xfrm>
                <a:off x="2362825" y="2491575"/>
                <a:ext cx="12450" cy="20175"/>
              </a:xfrm>
              <a:custGeom>
                <a:avLst/>
                <a:gdLst/>
                <a:ahLst/>
                <a:cxnLst/>
                <a:rect l="l" t="t" r="r" b="b"/>
                <a:pathLst>
                  <a:path w="498" h="807" extrusionOk="0">
                    <a:moveTo>
                      <a:pt x="69" y="0"/>
                    </a:moveTo>
                    <a:lnTo>
                      <a:pt x="0" y="86"/>
                    </a:lnTo>
                    <a:lnTo>
                      <a:pt x="361" y="412"/>
                    </a:lnTo>
                    <a:lnTo>
                      <a:pt x="9" y="721"/>
                    </a:lnTo>
                    <a:lnTo>
                      <a:pt x="86" y="807"/>
                    </a:lnTo>
                    <a:lnTo>
                      <a:pt x="481" y="446"/>
                    </a:lnTo>
                    <a:cubicBezTo>
                      <a:pt x="489" y="429"/>
                      <a:pt x="498" y="412"/>
                      <a:pt x="498" y="403"/>
                    </a:cubicBezTo>
                    <a:cubicBezTo>
                      <a:pt x="498" y="378"/>
                      <a:pt x="489" y="369"/>
                      <a:pt x="481" y="360"/>
                    </a:cubicBezTo>
                    <a:lnTo>
                      <a:pt x="69"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3346;p46">
                <a:extLst>
                  <a:ext uri="{FF2B5EF4-FFF2-40B4-BE49-F238E27FC236}">
                    <a16:creationId xmlns:a16="http://schemas.microsoft.com/office/drawing/2014/main" id="{547BA3B6-3922-DEBF-2154-9384AB2E3837}"/>
                  </a:ext>
                </a:extLst>
              </p:cNvPr>
              <p:cNvSpPr/>
              <p:nvPr/>
            </p:nvSpPr>
            <p:spPr>
              <a:xfrm>
                <a:off x="2362825" y="2509375"/>
                <a:ext cx="12450" cy="20175"/>
              </a:xfrm>
              <a:custGeom>
                <a:avLst/>
                <a:gdLst/>
                <a:ahLst/>
                <a:cxnLst/>
                <a:rect l="l" t="t" r="r" b="b"/>
                <a:pathLst>
                  <a:path w="498" h="807" extrusionOk="0">
                    <a:moveTo>
                      <a:pt x="69" y="0"/>
                    </a:moveTo>
                    <a:lnTo>
                      <a:pt x="0" y="86"/>
                    </a:lnTo>
                    <a:lnTo>
                      <a:pt x="361" y="403"/>
                    </a:lnTo>
                    <a:lnTo>
                      <a:pt x="9" y="721"/>
                    </a:lnTo>
                    <a:lnTo>
                      <a:pt x="86" y="807"/>
                    </a:lnTo>
                    <a:lnTo>
                      <a:pt x="481" y="438"/>
                    </a:lnTo>
                    <a:cubicBezTo>
                      <a:pt x="489" y="429"/>
                      <a:pt x="498" y="403"/>
                      <a:pt x="498" y="395"/>
                    </a:cubicBezTo>
                    <a:cubicBezTo>
                      <a:pt x="498" y="378"/>
                      <a:pt x="489" y="361"/>
                      <a:pt x="481" y="352"/>
                    </a:cubicBezTo>
                    <a:lnTo>
                      <a:pt x="69"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3347;p46">
                <a:extLst>
                  <a:ext uri="{FF2B5EF4-FFF2-40B4-BE49-F238E27FC236}">
                    <a16:creationId xmlns:a16="http://schemas.microsoft.com/office/drawing/2014/main" id="{C11ABE5F-1356-C758-0255-29634C425BC1}"/>
                  </a:ext>
                </a:extLst>
              </p:cNvPr>
              <p:cNvSpPr/>
              <p:nvPr/>
            </p:nvSpPr>
            <p:spPr>
              <a:xfrm>
                <a:off x="2362825" y="2526950"/>
                <a:ext cx="12450" cy="20200"/>
              </a:xfrm>
              <a:custGeom>
                <a:avLst/>
                <a:gdLst/>
                <a:ahLst/>
                <a:cxnLst/>
                <a:rect l="l" t="t" r="r" b="b"/>
                <a:pathLst>
                  <a:path w="498" h="808" extrusionOk="0">
                    <a:moveTo>
                      <a:pt x="69" y="1"/>
                    </a:moveTo>
                    <a:lnTo>
                      <a:pt x="0" y="87"/>
                    </a:lnTo>
                    <a:lnTo>
                      <a:pt x="361" y="413"/>
                    </a:lnTo>
                    <a:lnTo>
                      <a:pt x="9" y="721"/>
                    </a:lnTo>
                    <a:lnTo>
                      <a:pt x="86" y="807"/>
                    </a:lnTo>
                    <a:lnTo>
                      <a:pt x="481" y="447"/>
                    </a:lnTo>
                    <a:cubicBezTo>
                      <a:pt x="489" y="430"/>
                      <a:pt x="498" y="413"/>
                      <a:pt x="498" y="404"/>
                    </a:cubicBezTo>
                    <a:cubicBezTo>
                      <a:pt x="498" y="378"/>
                      <a:pt x="489" y="370"/>
                      <a:pt x="481" y="361"/>
                    </a:cubicBezTo>
                    <a:lnTo>
                      <a:pt x="69"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3348;p46">
                <a:extLst>
                  <a:ext uri="{FF2B5EF4-FFF2-40B4-BE49-F238E27FC236}">
                    <a16:creationId xmlns:a16="http://schemas.microsoft.com/office/drawing/2014/main" id="{73D0E0ED-9206-8CFE-28C3-46F265E8B63B}"/>
                  </a:ext>
                </a:extLst>
              </p:cNvPr>
              <p:cNvSpPr/>
              <p:nvPr/>
            </p:nvSpPr>
            <p:spPr>
              <a:xfrm>
                <a:off x="2362825" y="2544975"/>
                <a:ext cx="12450" cy="20175"/>
              </a:xfrm>
              <a:custGeom>
                <a:avLst/>
                <a:gdLst/>
                <a:ahLst/>
                <a:cxnLst/>
                <a:rect l="l" t="t" r="r" b="b"/>
                <a:pathLst>
                  <a:path w="498" h="807" extrusionOk="0">
                    <a:moveTo>
                      <a:pt x="69" y="0"/>
                    </a:moveTo>
                    <a:lnTo>
                      <a:pt x="0" y="86"/>
                    </a:lnTo>
                    <a:lnTo>
                      <a:pt x="361" y="412"/>
                    </a:lnTo>
                    <a:lnTo>
                      <a:pt x="9" y="721"/>
                    </a:lnTo>
                    <a:lnTo>
                      <a:pt x="86" y="807"/>
                    </a:lnTo>
                    <a:lnTo>
                      <a:pt x="481" y="438"/>
                    </a:lnTo>
                    <a:cubicBezTo>
                      <a:pt x="489" y="429"/>
                      <a:pt x="498" y="412"/>
                      <a:pt x="498" y="395"/>
                    </a:cubicBezTo>
                    <a:cubicBezTo>
                      <a:pt x="498" y="378"/>
                      <a:pt x="489" y="369"/>
                      <a:pt x="481" y="352"/>
                    </a:cubicBezTo>
                    <a:lnTo>
                      <a:pt x="69"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3349;p46">
                <a:extLst>
                  <a:ext uri="{FF2B5EF4-FFF2-40B4-BE49-F238E27FC236}">
                    <a16:creationId xmlns:a16="http://schemas.microsoft.com/office/drawing/2014/main" id="{E49B13EA-1B6E-A763-8A95-DB2E39DC359C}"/>
                  </a:ext>
                </a:extLst>
              </p:cNvPr>
              <p:cNvSpPr/>
              <p:nvPr/>
            </p:nvSpPr>
            <p:spPr>
              <a:xfrm>
                <a:off x="2362825" y="2562775"/>
                <a:ext cx="12450" cy="19975"/>
              </a:xfrm>
              <a:custGeom>
                <a:avLst/>
                <a:gdLst/>
                <a:ahLst/>
                <a:cxnLst/>
                <a:rect l="l" t="t" r="r" b="b"/>
                <a:pathLst>
                  <a:path w="498" h="799" extrusionOk="0">
                    <a:moveTo>
                      <a:pt x="69" y="1"/>
                    </a:moveTo>
                    <a:lnTo>
                      <a:pt x="0" y="86"/>
                    </a:lnTo>
                    <a:lnTo>
                      <a:pt x="361" y="404"/>
                    </a:lnTo>
                    <a:lnTo>
                      <a:pt x="9" y="713"/>
                    </a:lnTo>
                    <a:lnTo>
                      <a:pt x="86" y="798"/>
                    </a:lnTo>
                    <a:lnTo>
                      <a:pt x="481" y="438"/>
                    </a:lnTo>
                    <a:cubicBezTo>
                      <a:pt x="489" y="430"/>
                      <a:pt x="498" y="412"/>
                      <a:pt x="498" y="395"/>
                    </a:cubicBezTo>
                    <a:cubicBezTo>
                      <a:pt x="498" y="369"/>
                      <a:pt x="489" y="361"/>
                      <a:pt x="481" y="352"/>
                    </a:cubicBezTo>
                    <a:lnTo>
                      <a:pt x="69"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3350;p46">
                <a:extLst>
                  <a:ext uri="{FF2B5EF4-FFF2-40B4-BE49-F238E27FC236}">
                    <a16:creationId xmlns:a16="http://schemas.microsoft.com/office/drawing/2014/main" id="{3898A485-1650-460A-2E6F-55D53582628B}"/>
                  </a:ext>
                </a:extLst>
              </p:cNvPr>
              <p:cNvSpPr/>
              <p:nvPr/>
            </p:nvSpPr>
            <p:spPr>
              <a:xfrm>
                <a:off x="2348875" y="2544975"/>
                <a:ext cx="30700" cy="2800"/>
              </a:xfrm>
              <a:custGeom>
                <a:avLst/>
                <a:gdLst/>
                <a:ahLst/>
                <a:cxnLst/>
                <a:rect l="l" t="t" r="r" b="b"/>
                <a:pathLst>
                  <a:path w="1228" h="112" extrusionOk="0">
                    <a:moveTo>
                      <a:pt x="0" y="0"/>
                    </a:moveTo>
                    <a:lnTo>
                      <a:pt x="0" y="112"/>
                    </a:lnTo>
                    <a:lnTo>
                      <a:pt x="1227" y="112"/>
                    </a:lnTo>
                    <a:lnTo>
                      <a:pt x="1227"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3351;p46">
                <a:extLst>
                  <a:ext uri="{FF2B5EF4-FFF2-40B4-BE49-F238E27FC236}">
                    <a16:creationId xmlns:a16="http://schemas.microsoft.com/office/drawing/2014/main" id="{23562F65-AE93-61D9-A7D1-D2E9B52FE336}"/>
                  </a:ext>
                </a:extLst>
              </p:cNvPr>
              <p:cNvSpPr/>
              <p:nvPr/>
            </p:nvSpPr>
            <p:spPr>
              <a:xfrm>
                <a:off x="2348875" y="2549050"/>
                <a:ext cx="30700" cy="5375"/>
              </a:xfrm>
              <a:custGeom>
                <a:avLst/>
                <a:gdLst/>
                <a:ahLst/>
                <a:cxnLst/>
                <a:rect l="l" t="t" r="r" b="b"/>
                <a:pathLst>
                  <a:path w="1228" h="215" extrusionOk="0">
                    <a:moveTo>
                      <a:pt x="0" y="0"/>
                    </a:moveTo>
                    <a:lnTo>
                      <a:pt x="0" y="215"/>
                    </a:lnTo>
                    <a:lnTo>
                      <a:pt x="1227" y="215"/>
                    </a:lnTo>
                    <a:lnTo>
                      <a:pt x="1227"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3352;p46">
                <a:extLst>
                  <a:ext uri="{FF2B5EF4-FFF2-40B4-BE49-F238E27FC236}">
                    <a16:creationId xmlns:a16="http://schemas.microsoft.com/office/drawing/2014/main" id="{1A53CD31-723D-072A-CC0E-AAC56834D22B}"/>
                  </a:ext>
                </a:extLst>
              </p:cNvPr>
              <p:cNvSpPr/>
              <p:nvPr/>
            </p:nvSpPr>
            <p:spPr>
              <a:xfrm>
                <a:off x="2343500" y="2489425"/>
                <a:ext cx="2600" cy="93325"/>
              </a:xfrm>
              <a:custGeom>
                <a:avLst/>
                <a:gdLst/>
                <a:ahLst/>
                <a:cxnLst/>
                <a:rect l="l" t="t" r="r" b="b"/>
                <a:pathLst>
                  <a:path w="104" h="3733" extrusionOk="0">
                    <a:moveTo>
                      <a:pt x="1" y="0"/>
                    </a:moveTo>
                    <a:lnTo>
                      <a:pt x="1" y="3732"/>
                    </a:lnTo>
                    <a:lnTo>
                      <a:pt x="104" y="3732"/>
                    </a:lnTo>
                    <a:lnTo>
                      <a:pt x="104"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3353;p46">
                <a:extLst>
                  <a:ext uri="{FF2B5EF4-FFF2-40B4-BE49-F238E27FC236}">
                    <a16:creationId xmlns:a16="http://schemas.microsoft.com/office/drawing/2014/main" id="{B623DAB2-46E4-A1B8-68B2-604A23A2CAA5}"/>
                  </a:ext>
                </a:extLst>
              </p:cNvPr>
              <p:cNvSpPr/>
              <p:nvPr/>
            </p:nvSpPr>
            <p:spPr>
              <a:xfrm>
                <a:off x="2333225" y="2489425"/>
                <a:ext cx="2600" cy="93325"/>
              </a:xfrm>
              <a:custGeom>
                <a:avLst/>
                <a:gdLst/>
                <a:ahLst/>
                <a:cxnLst/>
                <a:rect l="l" t="t" r="r" b="b"/>
                <a:pathLst>
                  <a:path w="104" h="3733" extrusionOk="0">
                    <a:moveTo>
                      <a:pt x="0" y="0"/>
                    </a:moveTo>
                    <a:lnTo>
                      <a:pt x="0" y="3732"/>
                    </a:lnTo>
                    <a:lnTo>
                      <a:pt x="103" y="3732"/>
                    </a:lnTo>
                    <a:lnTo>
                      <a:pt x="103"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3354;p46">
                <a:extLst>
                  <a:ext uri="{FF2B5EF4-FFF2-40B4-BE49-F238E27FC236}">
                    <a16:creationId xmlns:a16="http://schemas.microsoft.com/office/drawing/2014/main" id="{D1DE0698-7037-FD45-3347-676A5C56DD16}"/>
                  </a:ext>
                </a:extLst>
              </p:cNvPr>
              <p:cNvSpPr/>
              <p:nvPr/>
            </p:nvSpPr>
            <p:spPr>
              <a:xfrm>
                <a:off x="2323125" y="2489425"/>
                <a:ext cx="2600" cy="93325"/>
              </a:xfrm>
              <a:custGeom>
                <a:avLst/>
                <a:gdLst/>
                <a:ahLst/>
                <a:cxnLst/>
                <a:rect l="l" t="t" r="r" b="b"/>
                <a:pathLst>
                  <a:path w="104" h="3733" extrusionOk="0">
                    <a:moveTo>
                      <a:pt x="1" y="0"/>
                    </a:moveTo>
                    <a:lnTo>
                      <a:pt x="1" y="3732"/>
                    </a:lnTo>
                    <a:lnTo>
                      <a:pt x="104" y="3732"/>
                    </a:lnTo>
                    <a:lnTo>
                      <a:pt x="104"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3355;p46">
                <a:extLst>
                  <a:ext uri="{FF2B5EF4-FFF2-40B4-BE49-F238E27FC236}">
                    <a16:creationId xmlns:a16="http://schemas.microsoft.com/office/drawing/2014/main" id="{454E4AEE-5B4B-D8BC-06A0-2B8D3A6695FA}"/>
                  </a:ext>
                </a:extLst>
              </p:cNvPr>
              <p:cNvSpPr/>
              <p:nvPr/>
            </p:nvSpPr>
            <p:spPr>
              <a:xfrm>
                <a:off x="2323350" y="2492000"/>
                <a:ext cx="12675" cy="19750"/>
              </a:xfrm>
              <a:custGeom>
                <a:avLst/>
                <a:gdLst/>
                <a:ahLst/>
                <a:cxnLst/>
                <a:rect l="l" t="t" r="r" b="b"/>
                <a:pathLst>
                  <a:path w="507" h="790" extrusionOk="0">
                    <a:moveTo>
                      <a:pt x="429" y="0"/>
                    </a:moveTo>
                    <a:lnTo>
                      <a:pt x="18" y="352"/>
                    </a:lnTo>
                    <a:cubicBezTo>
                      <a:pt x="9" y="361"/>
                      <a:pt x="1" y="386"/>
                      <a:pt x="1" y="395"/>
                    </a:cubicBezTo>
                    <a:cubicBezTo>
                      <a:pt x="1" y="412"/>
                      <a:pt x="9" y="429"/>
                      <a:pt x="18" y="438"/>
                    </a:cubicBezTo>
                    <a:lnTo>
                      <a:pt x="421" y="790"/>
                    </a:lnTo>
                    <a:lnTo>
                      <a:pt x="490" y="712"/>
                    </a:lnTo>
                    <a:lnTo>
                      <a:pt x="138" y="403"/>
                    </a:lnTo>
                    <a:lnTo>
                      <a:pt x="507" y="86"/>
                    </a:lnTo>
                    <a:lnTo>
                      <a:pt x="429"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3356;p46">
                <a:extLst>
                  <a:ext uri="{FF2B5EF4-FFF2-40B4-BE49-F238E27FC236}">
                    <a16:creationId xmlns:a16="http://schemas.microsoft.com/office/drawing/2014/main" id="{90EAFACE-FD73-DCCB-7880-BD073BCAA3DF}"/>
                  </a:ext>
                </a:extLst>
              </p:cNvPr>
              <p:cNvSpPr/>
              <p:nvPr/>
            </p:nvSpPr>
            <p:spPr>
              <a:xfrm>
                <a:off x="2323350" y="2509575"/>
                <a:ext cx="12675" cy="19975"/>
              </a:xfrm>
              <a:custGeom>
                <a:avLst/>
                <a:gdLst/>
                <a:ahLst/>
                <a:cxnLst/>
                <a:rect l="l" t="t" r="r" b="b"/>
                <a:pathLst>
                  <a:path w="507" h="799" extrusionOk="0">
                    <a:moveTo>
                      <a:pt x="429" y="1"/>
                    </a:moveTo>
                    <a:lnTo>
                      <a:pt x="18" y="353"/>
                    </a:lnTo>
                    <a:cubicBezTo>
                      <a:pt x="9" y="370"/>
                      <a:pt x="1" y="387"/>
                      <a:pt x="1" y="395"/>
                    </a:cubicBezTo>
                    <a:cubicBezTo>
                      <a:pt x="1" y="421"/>
                      <a:pt x="9" y="430"/>
                      <a:pt x="18" y="438"/>
                    </a:cubicBezTo>
                    <a:lnTo>
                      <a:pt x="421" y="799"/>
                    </a:lnTo>
                    <a:lnTo>
                      <a:pt x="490" y="721"/>
                    </a:lnTo>
                    <a:lnTo>
                      <a:pt x="138" y="413"/>
                    </a:lnTo>
                    <a:lnTo>
                      <a:pt x="507" y="87"/>
                    </a:lnTo>
                    <a:lnTo>
                      <a:pt x="429"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3357;p46">
                <a:extLst>
                  <a:ext uri="{FF2B5EF4-FFF2-40B4-BE49-F238E27FC236}">
                    <a16:creationId xmlns:a16="http://schemas.microsoft.com/office/drawing/2014/main" id="{9D6C3B10-DE60-3A90-D255-343906B776CB}"/>
                  </a:ext>
                </a:extLst>
              </p:cNvPr>
              <p:cNvSpPr/>
              <p:nvPr/>
            </p:nvSpPr>
            <p:spPr>
              <a:xfrm>
                <a:off x="2323350" y="2527375"/>
                <a:ext cx="12675" cy="19775"/>
              </a:xfrm>
              <a:custGeom>
                <a:avLst/>
                <a:gdLst/>
                <a:ahLst/>
                <a:cxnLst/>
                <a:rect l="l" t="t" r="r" b="b"/>
                <a:pathLst>
                  <a:path w="507" h="791" extrusionOk="0">
                    <a:moveTo>
                      <a:pt x="429" y="1"/>
                    </a:moveTo>
                    <a:lnTo>
                      <a:pt x="18" y="353"/>
                    </a:lnTo>
                    <a:cubicBezTo>
                      <a:pt x="9" y="361"/>
                      <a:pt x="1" y="387"/>
                      <a:pt x="1" y="396"/>
                    </a:cubicBezTo>
                    <a:cubicBezTo>
                      <a:pt x="1" y="413"/>
                      <a:pt x="9" y="430"/>
                      <a:pt x="18" y="438"/>
                    </a:cubicBezTo>
                    <a:lnTo>
                      <a:pt x="421" y="790"/>
                    </a:lnTo>
                    <a:lnTo>
                      <a:pt x="490" y="713"/>
                    </a:lnTo>
                    <a:lnTo>
                      <a:pt x="138" y="404"/>
                    </a:lnTo>
                    <a:lnTo>
                      <a:pt x="507" y="87"/>
                    </a:lnTo>
                    <a:lnTo>
                      <a:pt x="429"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3358;p46">
                <a:extLst>
                  <a:ext uri="{FF2B5EF4-FFF2-40B4-BE49-F238E27FC236}">
                    <a16:creationId xmlns:a16="http://schemas.microsoft.com/office/drawing/2014/main" id="{5479FB77-BD56-43CA-8F0A-C5DE350D322C}"/>
                  </a:ext>
                </a:extLst>
              </p:cNvPr>
              <p:cNvSpPr/>
              <p:nvPr/>
            </p:nvSpPr>
            <p:spPr>
              <a:xfrm>
                <a:off x="2323350" y="2545175"/>
                <a:ext cx="12675" cy="19975"/>
              </a:xfrm>
              <a:custGeom>
                <a:avLst/>
                <a:gdLst/>
                <a:ahLst/>
                <a:cxnLst/>
                <a:rect l="l" t="t" r="r" b="b"/>
                <a:pathLst>
                  <a:path w="507" h="799" extrusionOk="0">
                    <a:moveTo>
                      <a:pt x="429" y="1"/>
                    </a:moveTo>
                    <a:lnTo>
                      <a:pt x="18" y="361"/>
                    </a:lnTo>
                    <a:cubicBezTo>
                      <a:pt x="9" y="370"/>
                      <a:pt x="1" y="387"/>
                      <a:pt x="1" y="404"/>
                    </a:cubicBezTo>
                    <a:cubicBezTo>
                      <a:pt x="1" y="421"/>
                      <a:pt x="9" y="430"/>
                      <a:pt x="18" y="447"/>
                    </a:cubicBezTo>
                    <a:lnTo>
                      <a:pt x="421" y="799"/>
                    </a:lnTo>
                    <a:lnTo>
                      <a:pt x="490" y="722"/>
                    </a:lnTo>
                    <a:lnTo>
                      <a:pt x="138" y="413"/>
                    </a:lnTo>
                    <a:lnTo>
                      <a:pt x="507" y="87"/>
                    </a:lnTo>
                    <a:lnTo>
                      <a:pt x="429"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3359;p46">
                <a:extLst>
                  <a:ext uri="{FF2B5EF4-FFF2-40B4-BE49-F238E27FC236}">
                    <a16:creationId xmlns:a16="http://schemas.microsoft.com/office/drawing/2014/main" id="{0524EADE-A475-4299-4E61-1709277BD88B}"/>
                  </a:ext>
                </a:extLst>
              </p:cNvPr>
              <p:cNvSpPr/>
              <p:nvPr/>
            </p:nvSpPr>
            <p:spPr>
              <a:xfrm>
                <a:off x="2323350" y="2563000"/>
                <a:ext cx="12675" cy="19750"/>
              </a:xfrm>
              <a:custGeom>
                <a:avLst/>
                <a:gdLst/>
                <a:ahLst/>
                <a:cxnLst/>
                <a:rect l="l" t="t" r="r" b="b"/>
                <a:pathLst>
                  <a:path w="507" h="790" extrusionOk="0">
                    <a:moveTo>
                      <a:pt x="429" y="0"/>
                    </a:moveTo>
                    <a:lnTo>
                      <a:pt x="18" y="352"/>
                    </a:lnTo>
                    <a:cubicBezTo>
                      <a:pt x="9" y="360"/>
                      <a:pt x="1" y="378"/>
                      <a:pt x="1" y="395"/>
                    </a:cubicBezTo>
                    <a:cubicBezTo>
                      <a:pt x="1" y="421"/>
                      <a:pt x="9" y="429"/>
                      <a:pt x="18" y="438"/>
                    </a:cubicBezTo>
                    <a:lnTo>
                      <a:pt x="421" y="789"/>
                    </a:lnTo>
                    <a:lnTo>
                      <a:pt x="490" y="721"/>
                    </a:lnTo>
                    <a:lnTo>
                      <a:pt x="138" y="403"/>
                    </a:lnTo>
                    <a:lnTo>
                      <a:pt x="507" y="86"/>
                    </a:lnTo>
                    <a:lnTo>
                      <a:pt x="429"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3360;p46">
                <a:extLst>
                  <a:ext uri="{FF2B5EF4-FFF2-40B4-BE49-F238E27FC236}">
                    <a16:creationId xmlns:a16="http://schemas.microsoft.com/office/drawing/2014/main" id="{D246B22C-F507-0926-88BF-EBA514BAF202}"/>
                  </a:ext>
                </a:extLst>
              </p:cNvPr>
              <p:cNvSpPr/>
              <p:nvPr/>
            </p:nvSpPr>
            <p:spPr>
              <a:xfrm>
                <a:off x="2333225" y="2491575"/>
                <a:ext cx="12675" cy="20175"/>
              </a:xfrm>
              <a:custGeom>
                <a:avLst/>
                <a:gdLst/>
                <a:ahLst/>
                <a:cxnLst/>
                <a:rect l="l" t="t" r="r" b="b"/>
                <a:pathLst>
                  <a:path w="507" h="807" extrusionOk="0">
                    <a:moveTo>
                      <a:pt x="77" y="0"/>
                    </a:moveTo>
                    <a:lnTo>
                      <a:pt x="0" y="86"/>
                    </a:lnTo>
                    <a:lnTo>
                      <a:pt x="369" y="412"/>
                    </a:lnTo>
                    <a:lnTo>
                      <a:pt x="9" y="721"/>
                    </a:lnTo>
                    <a:lnTo>
                      <a:pt x="86" y="807"/>
                    </a:lnTo>
                    <a:lnTo>
                      <a:pt x="481" y="446"/>
                    </a:lnTo>
                    <a:cubicBezTo>
                      <a:pt x="498" y="429"/>
                      <a:pt x="506" y="412"/>
                      <a:pt x="506" y="403"/>
                    </a:cubicBezTo>
                    <a:cubicBezTo>
                      <a:pt x="506" y="378"/>
                      <a:pt x="498" y="369"/>
                      <a:pt x="481" y="360"/>
                    </a:cubicBezTo>
                    <a:lnTo>
                      <a:pt x="77"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3361;p46">
                <a:extLst>
                  <a:ext uri="{FF2B5EF4-FFF2-40B4-BE49-F238E27FC236}">
                    <a16:creationId xmlns:a16="http://schemas.microsoft.com/office/drawing/2014/main" id="{8D25A8B0-74D8-B1C0-1843-674585FAF0C9}"/>
                  </a:ext>
                </a:extLst>
              </p:cNvPr>
              <p:cNvSpPr/>
              <p:nvPr/>
            </p:nvSpPr>
            <p:spPr>
              <a:xfrm>
                <a:off x="2333225" y="2509375"/>
                <a:ext cx="12675" cy="20175"/>
              </a:xfrm>
              <a:custGeom>
                <a:avLst/>
                <a:gdLst/>
                <a:ahLst/>
                <a:cxnLst/>
                <a:rect l="l" t="t" r="r" b="b"/>
                <a:pathLst>
                  <a:path w="507" h="807" extrusionOk="0">
                    <a:moveTo>
                      <a:pt x="77" y="0"/>
                    </a:moveTo>
                    <a:lnTo>
                      <a:pt x="0" y="86"/>
                    </a:lnTo>
                    <a:lnTo>
                      <a:pt x="369" y="403"/>
                    </a:lnTo>
                    <a:lnTo>
                      <a:pt x="9" y="721"/>
                    </a:lnTo>
                    <a:lnTo>
                      <a:pt x="86" y="807"/>
                    </a:lnTo>
                    <a:lnTo>
                      <a:pt x="481" y="438"/>
                    </a:lnTo>
                    <a:cubicBezTo>
                      <a:pt x="498" y="429"/>
                      <a:pt x="506" y="403"/>
                      <a:pt x="506" y="395"/>
                    </a:cubicBezTo>
                    <a:cubicBezTo>
                      <a:pt x="506" y="378"/>
                      <a:pt x="498" y="361"/>
                      <a:pt x="481" y="352"/>
                    </a:cubicBezTo>
                    <a:lnTo>
                      <a:pt x="77"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3362;p46">
                <a:extLst>
                  <a:ext uri="{FF2B5EF4-FFF2-40B4-BE49-F238E27FC236}">
                    <a16:creationId xmlns:a16="http://schemas.microsoft.com/office/drawing/2014/main" id="{3202CC0C-6A69-57F4-4C2F-52CC0B7B8DF0}"/>
                  </a:ext>
                </a:extLst>
              </p:cNvPr>
              <p:cNvSpPr/>
              <p:nvPr/>
            </p:nvSpPr>
            <p:spPr>
              <a:xfrm>
                <a:off x="2333225" y="2526950"/>
                <a:ext cx="12675" cy="20200"/>
              </a:xfrm>
              <a:custGeom>
                <a:avLst/>
                <a:gdLst/>
                <a:ahLst/>
                <a:cxnLst/>
                <a:rect l="l" t="t" r="r" b="b"/>
                <a:pathLst>
                  <a:path w="507" h="808" extrusionOk="0">
                    <a:moveTo>
                      <a:pt x="77" y="1"/>
                    </a:moveTo>
                    <a:lnTo>
                      <a:pt x="0" y="87"/>
                    </a:lnTo>
                    <a:lnTo>
                      <a:pt x="369" y="413"/>
                    </a:lnTo>
                    <a:lnTo>
                      <a:pt x="9" y="721"/>
                    </a:lnTo>
                    <a:lnTo>
                      <a:pt x="86" y="807"/>
                    </a:lnTo>
                    <a:lnTo>
                      <a:pt x="481" y="447"/>
                    </a:lnTo>
                    <a:cubicBezTo>
                      <a:pt x="498" y="430"/>
                      <a:pt x="506" y="413"/>
                      <a:pt x="506" y="404"/>
                    </a:cubicBezTo>
                    <a:cubicBezTo>
                      <a:pt x="506" y="378"/>
                      <a:pt x="498" y="370"/>
                      <a:pt x="481" y="361"/>
                    </a:cubicBezTo>
                    <a:lnTo>
                      <a:pt x="77"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3363;p46">
                <a:extLst>
                  <a:ext uri="{FF2B5EF4-FFF2-40B4-BE49-F238E27FC236}">
                    <a16:creationId xmlns:a16="http://schemas.microsoft.com/office/drawing/2014/main" id="{F8A24E2A-F912-1869-CE90-317BF9424654}"/>
                  </a:ext>
                </a:extLst>
              </p:cNvPr>
              <p:cNvSpPr/>
              <p:nvPr/>
            </p:nvSpPr>
            <p:spPr>
              <a:xfrm>
                <a:off x="2333225" y="2544975"/>
                <a:ext cx="12675" cy="20175"/>
              </a:xfrm>
              <a:custGeom>
                <a:avLst/>
                <a:gdLst/>
                <a:ahLst/>
                <a:cxnLst/>
                <a:rect l="l" t="t" r="r" b="b"/>
                <a:pathLst>
                  <a:path w="507" h="807" extrusionOk="0">
                    <a:moveTo>
                      <a:pt x="77" y="0"/>
                    </a:moveTo>
                    <a:lnTo>
                      <a:pt x="0" y="86"/>
                    </a:lnTo>
                    <a:lnTo>
                      <a:pt x="369" y="412"/>
                    </a:lnTo>
                    <a:lnTo>
                      <a:pt x="9" y="721"/>
                    </a:lnTo>
                    <a:lnTo>
                      <a:pt x="86" y="807"/>
                    </a:lnTo>
                    <a:lnTo>
                      <a:pt x="481" y="438"/>
                    </a:lnTo>
                    <a:cubicBezTo>
                      <a:pt x="498" y="429"/>
                      <a:pt x="506" y="412"/>
                      <a:pt x="506" y="395"/>
                    </a:cubicBezTo>
                    <a:cubicBezTo>
                      <a:pt x="506" y="378"/>
                      <a:pt x="498" y="369"/>
                      <a:pt x="481" y="352"/>
                    </a:cubicBezTo>
                    <a:lnTo>
                      <a:pt x="77"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3364;p46">
                <a:extLst>
                  <a:ext uri="{FF2B5EF4-FFF2-40B4-BE49-F238E27FC236}">
                    <a16:creationId xmlns:a16="http://schemas.microsoft.com/office/drawing/2014/main" id="{D56672AC-EBAF-BDE8-354E-EE10C1117917}"/>
                  </a:ext>
                </a:extLst>
              </p:cNvPr>
              <p:cNvSpPr/>
              <p:nvPr/>
            </p:nvSpPr>
            <p:spPr>
              <a:xfrm>
                <a:off x="2333225" y="2562775"/>
                <a:ext cx="12675" cy="19975"/>
              </a:xfrm>
              <a:custGeom>
                <a:avLst/>
                <a:gdLst/>
                <a:ahLst/>
                <a:cxnLst/>
                <a:rect l="l" t="t" r="r" b="b"/>
                <a:pathLst>
                  <a:path w="507" h="799" extrusionOk="0">
                    <a:moveTo>
                      <a:pt x="77" y="1"/>
                    </a:moveTo>
                    <a:lnTo>
                      <a:pt x="0" y="86"/>
                    </a:lnTo>
                    <a:lnTo>
                      <a:pt x="369" y="404"/>
                    </a:lnTo>
                    <a:lnTo>
                      <a:pt x="9" y="713"/>
                    </a:lnTo>
                    <a:lnTo>
                      <a:pt x="86" y="798"/>
                    </a:lnTo>
                    <a:lnTo>
                      <a:pt x="481" y="438"/>
                    </a:lnTo>
                    <a:cubicBezTo>
                      <a:pt x="498" y="430"/>
                      <a:pt x="506" y="412"/>
                      <a:pt x="506" y="395"/>
                    </a:cubicBezTo>
                    <a:cubicBezTo>
                      <a:pt x="506" y="369"/>
                      <a:pt x="498" y="361"/>
                      <a:pt x="481" y="352"/>
                    </a:cubicBezTo>
                    <a:lnTo>
                      <a:pt x="77"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3365;p46">
                <a:extLst>
                  <a:ext uri="{FF2B5EF4-FFF2-40B4-BE49-F238E27FC236}">
                    <a16:creationId xmlns:a16="http://schemas.microsoft.com/office/drawing/2014/main" id="{E47ACF0E-A1A0-52DA-7284-333C15088AC9}"/>
                  </a:ext>
                </a:extLst>
              </p:cNvPr>
              <p:cNvSpPr/>
              <p:nvPr/>
            </p:nvSpPr>
            <p:spPr>
              <a:xfrm>
                <a:off x="2147475" y="2489425"/>
                <a:ext cx="1300" cy="44425"/>
              </a:xfrm>
              <a:custGeom>
                <a:avLst/>
                <a:gdLst/>
                <a:ahLst/>
                <a:cxnLst/>
                <a:rect l="l" t="t" r="r" b="b"/>
                <a:pathLst>
                  <a:path w="52" h="1777" extrusionOk="0">
                    <a:moveTo>
                      <a:pt x="0" y="0"/>
                    </a:moveTo>
                    <a:lnTo>
                      <a:pt x="0" y="1776"/>
                    </a:lnTo>
                    <a:lnTo>
                      <a:pt x="52" y="1776"/>
                    </a:lnTo>
                    <a:lnTo>
                      <a:pt x="52"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3366;p46">
                <a:extLst>
                  <a:ext uri="{FF2B5EF4-FFF2-40B4-BE49-F238E27FC236}">
                    <a16:creationId xmlns:a16="http://schemas.microsoft.com/office/drawing/2014/main" id="{62232620-011D-082D-905D-3FF9FD9897B4}"/>
                  </a:ext>
                </a:extLst>
              </p:cNvPr>
              <p:cNvSpPr/>
              <p:nvPr/>
            </p:nvSpPr>
            <p:spPr>
              <a:xfrm>
                <a:off x="2156250" y="2489425"/>
                <a:ext cx="1325" cy="44425"/>
              </a:xfrm>
              <a:custGeom>
                <a:avLst/>
                <a:gdLst/>
                <a:ahLst/>
                <a:cxnLst/>
                <a:rect l="l" t="t" r="r" b="b"/>
                <a:pathLst>
                  <a:path w="53" h="1777" extrusionOk="0">
                    <a:moveTo>
                      <a:pt x="1" y="0"/>
                    </a:moveTo>
                    <a:lnTo>
                      <a:pt x="1" y="1776"/>
                    </a:lnTo>
                    <a:lnTo>
                      <a:pt x="52" y="1776"/>
                    </a:lnTo>
                    <a:lnTo>
                      <a:pt x="52"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3367;p46">
                <a:extLst>
                  <a:ext uri="{FF2B5EF4-FFF2-40B4-BE49-F238E27FC236}">
                    <a16:creationId xmlns:a16="http://schemas.microsoft.com/office/drawing/2014/main" id="{21CB263F-853F-49E9-6E4C-AB223578397F}"/>
                  </a:ext>
                </a:extLst>
              </p:cNvPr>
              <p:cNvSpPr/>
              <p:nvPr/>
            </p:nvSpPr>
            <p:spPr>
              <a:xfrm>
                <a:off x="2165275" y="2489425"/>
                <a:ext cx="1525" cy="44425"/>
              </a:xfrm>
              <a:custGeom>
                <a:avLst/>
                <a:gdLst/>
                <a:ahLst/>
                <a:cxnLst/>
                <a:rect l="l" t="t" r="r" b="b"/>
                <a:pathLst>
                  <a:path w="61" h="1777" extrusionOk="0">
                    <a:moveTo>
                      <a:pt x="0" y="0"/>
                    </a:moveTo>
                    <a:lnTo>
                      <a:pt x="0" y="1776"/>
                    </a:lnTo>
                    <a:lnTo>
                      <a:pt x="60" y="1776"/>
                    </a:lnTo>
                    <a:lnTo>
                      <a:pt x="60"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3368;p46">
                <a:extLst>
                  <a:ext uri="{FF2B5EF4-FFF2-40B4-BE49-F238E27FC236}">
                    <a16:creationId xmlns:a16="http://schemas.microsoft.com/office/drawing/2014/main" id="{7A4247D6-8CDC-D9C3-4D57-0F4D302E944F}"/>
                  </a:ext>
                </a:extLst>
              </p:cNvPr>
              <p:cNvSpPr/>
              <p:nvPr/>
            </p:nvSpPr>
            <p:spPr>
              <a:xfrm>
                <a:off x="2156900" y="2490275"/>
                <a:ext cx="9900" cy="9900"/>
              </a:xfrm>
              <a:custGeom>
                <a:avLst/>
                <a:gdLst/>
                <a:ahLst/>
                <a:cxnLst/>
                <a:rect l="l" t="t" r="r" b="b"/>
                <a:pathLst>
                  <a:path w="396" h="396" extrusionOk="0">
                    <a:moveTo>
                      <a:pt x="18" y="1"/>
                    </a:moveTo>
                    <a:lnTo>
                      <a:pt x="1" y="52"/>
                    </a:lnTo>
                    <a:lnTo>
                      <a:pt x="310" y="207"/>
                    </a:lnTo>
                    <a:lnTo>
                      <a:pt x="1" y="344"/>
                    </a:lnTo>
                    <a:lnTo>
                      <a:pt x="18" y="395"/>
                    </a:lnTo>
                    <a:lnTo>
                      <a:pt x="387" y="215"/>
                    </a:lnTo>
                    <a:cubicBezTo>
                      <a:pt x="387" y="215"/>
                      <a:pt x="395" y="207"/>
                      <a:pt x="395" y="198"/>
                    </a:cubicBezTo>
                    <a:cubicBezTo>
                      <a:pt x="395" y="181"/>
                      <a:pt x="395" y="172"/>
                      <a:pt x="387" y="172"/>
                    </a:cubicBezTo>
                    <a:lnTo>
                      <a:pt x="18"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3369;p46">
                <a:extLst>
                  <a:ext uri="{FF2B5EF4-FFF2-40B4-BE49-F238E27FC236}">
                    <a16:creationId xmlns:a16="http://schemas.microsoft.com/office/drawing/2014/main" id="{2219C493-487D-DC3C-C527-A380C7AE6DA1}"/>
                  </a:ext>
                </a:extLst>
              </p:cNvPr>
              <p:cNvSpPr/>
              <p:nvPr/>
            </p:nvSpPr>
            <p:spPr>
              <a:xfrm>
                <a:off x="2156900" y="2498850"/>
                <a:ext cx="9900" cy="9900"/>
              </a:xfrm>
              <a:custGeom>
                <a:avLst/>
                <a:gdLst/>
                <a:ahLst/>
                <a:cxnLst/>
                <a:rect l="l" t="t" r="r" b="b"/>
                <a:pathLst>
                  <a:path w="396" h="396" extrusionOk="0">
                    <a:moveTo>
                      <a:pt x="18" y="1"/>
                    </a:moveTo>
                    <a:lnTo>
                      <a:pt x="1" y="52"/>
                    </a:lnTo>
                    <a:lnTo>
                      <a:pt x="310" y="207"/>
                    </a:lnTo>
                    <a:lnTo>
                      <a:pt x="1" y="344"/>
                    </a:lnTo>
                    <a:lnTo>
                      <a:pt x="18" y="395"/>
                    </a:lnTo>
                    <a:lnTo>
                      <a:pt x="387" y="215"/>
                    </a:lnTo>
                    <a:cubicBezTo>
                      <a:pt x="387" y="215"/>
                      <a:pt x="395" y="207"/>
                      <a:pt x="395" y="198"/>
                    </a:cubicBezTo>
                    <a:cubicBezTo>
                      <a:pt x="395" y="181"/>
                      <a:pt x="395" y="172"/>
                      <a:pt x="387" y="172"/>
                    </a:cubicBezTo>
                    <a:lnTo>
                      <a:pt x="18"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3370;p46">
                <a:extLst>
                  <a:ext uri="{FF2B5EF4-FFF2-40B4-BE49-F238E27FC236}">
                    <a16:creationId xmlns:a16="http://schemas.microsoft.com/office/drawing/2014/main" id="{5B3C154D-6ECC-692B-0294-98ADCB37E2AA}"/>
                  </a:ext>
                </a:extLst>
              </p:cNvPr>
              <p:cNvSpPr/>
              <p:nvPr/>
            </p:nvSpPr>
            <p:spPr>
              <a:xfrm>
                <a:off x="2156900" y="2507225"/>
                <a:ext cx="9900" cy="9900"/>
              </a:xfrm>
              <a:custGeom>
                <a:avLst/>
                <a:gdLst/>
                <a:ahLst/>
                <a:cxnLst/>
                <a:rect l="l" t="t" r="r" b="b"/>
                <a:pathLst>
                  <a:path w="396" h="396" extrusionOk="0">
                    <a:moveTo>
                      <a:pt x="18" y="0"/>
                    </a:moveTo>
                    <a:lnTo>
                      <a:pt x="1" y="52"/>
                    </a:lnTo>
                    <a:lnTo>
                      <a:pt x="310" y="206"/>
                    </a:lnTo>
                    <a:lnTo>
                      <a:pt x="1" y="344"/>
                    </a:lnTo>
                    <a:lnTo>
                      <a:pt x="18" y="395"/>
                    </a:lnTo>
                    <a:lnTo>
                      <a:pt x="387" y="215"/>
                    </a:lnTo>
                    <a:cubicBezTo>
                      <a:pt x="387" y="215"/>
                      <a:pt x="395" y="206"/>
                      <a:pt x="395" y="189"/>
                    </a:cubicBezTo>
                    <a:cubicBezTo>
                      <a:pt x="395" y="181"/>
                      <a:pt x="395" y="172"/>
                      <a:pt x="387" y="172"/>
                    </a:cubicBezTo>
                    <a:lnTo>
                      <a:pt x="18"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3371;p46">
                <a:extLst>
                  <a:ext uri="{FF2B5EF4-FFF2-40B4-BE49-F238E27FC236}">
                    <a16:creationId xmlns:a16="http://schemas.microsoft.com/office/drawing/2014/main" id="{03FDF98C-B43D-C3E6-0909-69BDACEF8708}"/>
                  </a:ext>
                </a:extLst>
              </p:cNvPr>
              <p:cNvSpPr/>
              <p:nvPr/>
            </p:nvSpPr>
            <p:spPr>
              <a:xfrm>
                <a:off x="2156900" y="2515800"/>
                <a:ext cx="9900" cy="9900"/>
              </a:xfrm>
              <a:custGeom>
                <a:avLst/>
                <a:gdLst/>
                <a:ahLst/>
                <a:cxnLst/>
                <a:rect l="l" t="t" r="r" b="b"/>
                <a:pathLst>
                  <a:path w="396" h="396" extrusionOk="0">
                    <a:moveTo>
                      <a:pt x="18" y="1"/>
                    </a:moveTo>
                    <a:lnTo>
                      <a:pt x="1" y="52"/>
                    </a:lnTo>
                    <a:lnTo>
                      <a:pt x="310" y="206"/>
                    </a:lnTo>
                    <a:lnTo>
                      <a:pt x="1" y="344"/>
                    </a:lnTo>
                    <a:lnTo>
                      <a:pt x="18" y="395"/>
                    </a:lnTo>
                    <a:lnTo>
                      <a:pt x="387" y="215"/>
                    </a:lnTo>
                    <a:cubicBezTo>
                      <a:pt x="387" y="215"/>
                      <a:pt x="395" y="206"/>
                      <a:pt x="395" y="189"/>
                    </a:cubicBezTo>
                    <a:cubicBezTo>
                      <a:pt x="395" y="181"/>
                      <a:pt x="395" y="172"/>
                      <a:pt x="387" y="172"/>
                    </a:cubicBezTo>
                    <a:lnTo>
                      <a:pt x="18"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3372;p46">
                <a:extLst>
                  <a:ext uri="{FF2B5EF4-FFF2-40B4-BE49-F238E27FC236}">
                    <a16:creationId xmlns:a16="http://schemas.microsoft.com/office/drawing/2014/main" id="{22A2C2F5-833A-0058-0105-94AC58950A8C}"/>
                  </a:ext>
                </a:extLst>
              </p:cNvPr>
              <p:cNvSpPr/>
              <p:nvPr/>
            </p:nvSpPr>
            <p:spPr>
              <a:xfrm>
                <a:off x="2156900" y="2524175"/>
                <a:ext cx="9900" cy="9875"/>
              </a:xfrm>
              <a:custGeom>
                <a:avLst/>
                <a:gdLst/>
                <a:ahLst/>
                <a:cxnLst/>
                <a:rect l="l" t="t" r="r" b="b"/>
                <a:pathLst>
                  <a:path w="396" h="395" extrusionOk="0">
                    <a:moveTo>
                      <a:pt x="18" y="0"/>
                    </a:moveTo>
                    <a:lnTo>
                      <a:pt x="1" y="52"/>
                    </a:lnTo>
                    <a:lnTo>
                      <a:pt x="310" y="198"/>
                    </a:lnTo>
                    <a:lnTo>
                      <a:pt x="1" y="343"/>
                    </a:lnTo>
                    <a:lnTo>
                      <a:pt x="18" y="395"/>
                    </a:lnTo>
                    <a:lnTo>
                      <a:pt x="387" y="215"/>
                    </a:lnTo>
                    <a:cubicBezTo>
                      <a:pt x="387" y="215"/>
                      <a:pt x="395" y="198"/>
                      <a:pt x="395" y="189"/>
                    </a:cubicBezTo>
                    <a:cubicBezTo>
                      <a:pt x="395" y="180"/>
                      <a:pt x="395" y="172"/>
                      <a:pt x="387" y="172"/>
                    </a:cubicBezTo>
                    <a:lnTo>
                      <a:pt x="18"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3373;p46">
                <a:extLst>
                  <a:ext uri="{FF2B5EF4-FFF2-40B4-BE49-F238E27FC236}">
                    <a16:creationId xmlns:a16="http://schemas.microsoft.com/office/drawing/2014/main" id="{46AA33CD-1FDC-0483-43DD-7F705E8B1CA4}"/>
                  </a:ext>
                </a:extLst>
              </p:cNvPr>
              <p:cNvSpPr/>
              <p:nvPr/>
            </p:nvSpPr>
            <p:spPr>
              <a:xfrm>
                <a:off x="2147475" y="2490500"/>
                <a:ext cx="9875" cy="9675"/>
              </a:xfrm>
              <a:custGeom>
                <a:avLst/>
                <a:gdLst/>
                <a:ahLst/>
                <a:cxnLst/>
                <a:rect l="l" t="t" r="r" b="b"/>
                <a:pathLst>
                  <a:path w="395" h="387" extrusionOk="0">
                    <a:moveTo>
                      <a:pt x="378" y="0"/>
                    </a:moveTo>
                    <a:lnTo>
                      <a:pt x="9" y="172"/>
                    </a:lnTo>
                    <a:cubicBezTo>
                      <a:pt x="9" y="172"/>
                      <a:pt x="0" y="189"/>
                      <a:pt x="0" y="198"/>
                    </a:cubicBezTo>
                    <a:cubicBezTo>
                      <a:pt x="0" y="206"/>
                      <a:pt x="0" y="215"/>
                      <a:pt x="9" y="215"/>
                    </a:cubicBezTo>
                    <a:lnTo>
                      <a:pt x="378" y="386"/>
                    </a:lnTo>
                    <a:lnTo>
                      <a:pt x="395" y="343"/>
                    </a:lnTo>
                    <a:lnTo>
                      <a:pt x="86" y="206"/>
                    </a:lnTo>
                    <a:lnTo>
                      <a:pt x="395" y="52"/>
                    </a:lnTo>
                    <a:lnTo>
                      <a:pt x="378"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3374;p46">
                <a:extLst>
                  <a:ext uri="{FF2B5EF4-FFF2-40B4-BE49-F238E27FC236}">
                    <a16:creationId xmlns:a16="http://schemas.microsoft.com/office/drawing/2014/main" id="{BBBFA967-23DC-395D-EE10-CE3F8091E690}"/>
                  </a:ext>
                </a:extLst>
              </p:cNvPr>
              <p:cNvSpPr/>
              <p:nvPr/>
            </p:nvSpPr>
            <p:spPr>
              <a:xfrm>
                <a:off x="2147475" y="2499075"/>
                <a:ext cx="9875" cy="9675"/>
              </a:xfrm>
              <a:custGeom>
                <a:avLst/>
                <a:gdLst/>
                <a:ahLst/>
                <a:cxnLst/>
                <a:rect l="l" t="t" r="r" b="b"/>
                <a:pathLst>
                  <a:path w="395" h="387" extrusionOk="0">
                    <a:moveTo>
                      <a:pt x="378" y="0"/>
                    </a:moveTo>
                    <a:lnTo>
                      <a:pt x="9" y="172"/>
                    </a:lnTo>
                    <a:cubicBezTo>
                      <a:pt x="9" y="172"/>
                      <a:pt x="0" y="181"/>
                      <a:pt x="0" y="198"/>
                    </a:cubicBezTo>
                    <a:cubicBezTo>
                      <a:pt x="0" y="206"/>
                      <a:pt x="0" y="215"/>
                      <a:pt x="9" y="215"/>
                    </a:cubicBezTo>
                    <a:lnTo>
                      <a:pt x="378" y="386"/>
                    </a:lnTo>
                    <a:lnTo>
                      <a:pt x="395" y="344"/>
                    </a:lnTo>
                    <a:lnTo>
                      <a:pt x="86" y="206"/>
                    </a:lnTo>
                    <a:lnTo>
                      <a:pt x="395" y="52"/>
                    </a:lnTo>
                    <a:lnTo>
                      <a:pt x="378"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3375;p46">
                <a:extLst>
                  <a:ext uri="{FF2B5EF4-FFF2-40B4-BE49-F238E27FC236}">
                    <a16:creationId xmlns:a16="http://schemas.microsoft.com/office/drawing/2014/main" id="{A2FF8DA3-14A6-BA59-D024-BBF8E315DA06}"/>
                  </a:ext>
                </a:extLst>
              </p:cNvPr>
              <p:cNvSpPr/>
              <p:nvPr/>
            </p:nvSpPr>
            <p:spPr>
              <a:xfrm>
                <a:off x="2147475" y="2507425"/>
                <a:ext cx="9875" cy="9700"/>
              </a:xfrm>
              <a:custGeom>
                <a:avLst/>
                <a:gdLst/>
                <a:ahLst/>
                <a:cxnLst/>
                <a:rect l="l" t="t" r="r" b="b"/>
                <a:pathLst>
                  <a:path w="395" h="388" extrusionOk="0">
                    <a:moveTo>
                      <a:pt x="378" y="1"/>
                    </a:moveTo>
                    <a:lnTo>
                      <a:pt x="9" y="173"/>
                    </a:lnTo>
                    <a:cubicBezTo>
                      <a:pt x="9" y="173"/>
                      <a:pt x="0" y="181"/>
                      <a:pt x="0" y="198"/>
                    </a:cubicBezTo>
                    <a:cubicBezTo>
                      <a:pt x="0" y="207"/>
                      <a:pt x="0" y="215"/>
                      <a:pt x="9" y="215"/>
                    </a:cubicBezTo>
                    <a:lnTo>
                      <a:pt x="378" y="387"/>
                    </a:lnTo>
                    <a:lnTo>
                      <a:pt x="395" y="344"/>
                    </a:lnTo>
                    <a:lnTo>
                      <a:pt x="86" y="207"/>
                    </a:lnTo>
                    <a:lnTo>
                      <a:pt x="395" y="52"/>
                    </a:lnTo>
                    <a:lnTo>
                      <a:pt x="378"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3376;p46">
                <a:extLst>
                  <a:ext uri="{FF2B5EF4-FFF2-40B4-BE49-F238E27FC236}">
                    <a16:creationId xmlns:a16="http://schemas.microsoft.com/office/drawing/2014/main" id="{55D2CB92-FA9C-781E-BC16-F6BB7BC66C4B}"/>
                  </a:ext>
                </a:extLst>
              </p:cNvPr>
              <p:cNvSpPr/>
              <p:nvPr/>
            </p:nvSpPr>
            <p:spPr>
              <a:xfrm>
                <a:off x="2147475" y="2516025"/>
                <a:ext cx="9875" cy="9675"/>
              </a:xfrm>
              <a:custGeom>
                <a:avLst/>
                <a:gdLst/>
                <a:ahLst/>
                <a:cxnLst/>
                <a:rect l="l" t="t" r="r" b="b"/>
                <a:pathLst>
                  <a:path w="395" h="387" extrusionOk="0">
                    <a:moveTo>
                      <a:pt x="378" y="0"/>
                    </a:moveTo>
                    <a:lnTo>
                      <a:pt x="9" y="172"/>
                    </a:lnTo>
                    <a:cubicBezTo>
                      <a:pt x="9" y="172"/>
                      <a:pt x="0" y="180"/>
                      <a:pt x="0" y="197"/>
                    </a:cubicBezTo>
                    <a:cubicBezTo>
                      <a:pt x="0" y="206"/>
                      <a:pt x="0" y="215"/>
                      <a:pt x="9" y="215"/>
                    </a:cubicBezTo>
                    <a:lnTo>
                      <a:pt x="378" y="386"/>
                    </a:lnTo>
                    <a:lnTo>
                      <a:pt x="395" y="343"/>
                    </a:lnTo>
                    <a:lnTo>
                      <a:pt x="86" y="206"/>
                    </a:lnTo>
                    <a:lnTo>
                      <a:pt x="395" y="52"/>
                    </a:lnTo>
                    <a:lnTo>
                      <a:pt x="378"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3377;p46">
                <a:extLst>
                  <a:ext uri="{FF2B5EF4-FFF2-40B4-BE49-F238E27FC236}">
                    <a16:creationId xmlns:a16="http://schemas.microsoft.com/office/drawing/2014/main" id="{AA737F8F-2F8E-1C78-FD6C-C3B8556F85D0}"/>
                  </a:ext>
                </a:extLst>
              </p:cNvPr>
              <p:cNvSpPr/>
              <p:nvPr/>
            </p:nvSpPr>
            <p:spPr>
              <a:xfrm>
                <a:off x="2147475" y="2524375"/>
                <a:ext cx="9875" cy="9675"/>
              </a:xfrm>
              <a:custGeom>
                <a:avLst/>
                <a:gdLst/>
                <a:ahLst/>
                <a:cxnLst/>
                <a:rect l="l" t="t" r="r" b="b"/>
                <a:pathLst>
                  <a:path w="395" h="387" extrusionOk="0">
                    <a:moveTo>
                      <a:pt x="378" y="1"/>
                    </a:moveTo>
                    <a:lnTo>
                      <a:pt x="9" y="172"/>
                    </a:lnTo>
                    <a:cubicBezTo>
                      <a:pt x="9" y="172"/>
                      <a:pt x="0" y="181"/>
                      <a:pt x="0" y="190"/>
                    </a:cubicBezTo>
                    <a:cubicBezTo>
                      <a:pt x="0" y="198"/>
                      <a:pt x="0" y="215"/>
                      <a:pt x="9" y="215"/>
                    </a:cubicBezTo>
                    <a:lnTo>
                      <a:pt x="378" y="387"/>
                    </a:lnTo>
                    <a:lnTo>
                      <a:pt x="395" y="344"/>
                    </a:lnTo>
                    <a:lnTo>
                      <a:pt x="86" y="198"/>
                    </a:lnTo>
                    <a:lnTo>
                      <a:pt x="395" y="52"/>
                    </a:lnTo>
                    <a:lnTo>
                      <a:pt x="378"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3378;p46">
                <a:extLst>
                  <a:ext uri="{FF2B5EF4-FFF2-40B4-BE49-F238E27FC236}">
                    <a16:creationId xmlns:a16="http://schemas.microsoft.com/office/drawing/2014/main" id="{F482C91C-E2EA-B2C2-496F-BE224E5D575F}"/>
                  </a:ext>
                </a:extLst>
              </p:cNvPr>
              <p:cNvSpPr/>
              <p:nvPr/>
            </p:nvSpPr>
            <p:spPr>
              <a:xfrm>
                <a:off x="2147475" y="2523300"/>
                <a:ext cx="1300" cy="44225"/>
              </a:xfrm>
              <a:custGeom>
                <a:avLst/>
                <a:gdLst/>
                <a:ahLst/>
                <a:cxnLst/>
                <a:rect l="l" t="t" r="r" b="b"/>
                <a:pathLst>
                  <a:path w="52" h="1769" extrusionOk="0">
                    <a:moveTo>
                      <a:pt x="0" y="1"/>
                    </a:moveTo>
                    <a:lnTo>
                      <a:pt x="0" y="1768"/>
                    </a:lnTo>
                    <a:lnTo>
                      <a:pt x="52" y="1768"/>
                    </a:lnTo>
                    <a:lnTo>
                      <a:pt x="52"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3379;p46">
                <a:extLst>
                  <a:ext uri="{FF2B5EF4-FFF2-40B4-BE49-F238E27FC236}">
                    <a16:creationId xmlns:a16="http://schemas.microsoft.com/office/drawing/2014/main" id="{2D3AD935-73D3-1125-D407-82F97DD78658}"/>
                  </a:ext>
                </a:extLst>
              </p:cNvPr>
              <p:cNvSpPr/>
              <p:nvPr/>
            </p:nvSpPr>
            <p:spPr>
              <a:xfrm>
                <a:off x="2156250" y="2523300"/>
                <a:ext cx="1325" cy="44225"/>
              </a:xfrm>
              <a:custGeom>
                <a:avLst/>
                <a:gdLst/>
                <a:ahLst/>
                <a:cxnLst/>
                <a:rect l="l" t="t" r="r" b="b"/>
                <a:pathLst>
                  <a:path w="53" h="1769" extrusionOk="0">
                    <a:moveTo>
                      <a:pt x="1" y="1"/>
                    </a:moveTo>
                    <a:lnTo>
                      <a:pt x="1" y="1768"/>
                    </a:lnTo>
                    <a:lnTo>
                      <a:pt x="52" y="1768"/>
                    </a:lnTo>
                    <a:lnTo>
                      <a:pt x="52"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3380;p46">
                <a:extLst>
                  <a:ext uri="{FF2B5EF4-FFF2-40B4-BE49-F238E27FC236}">
                    <a16:creationId xmlns:a16="http://schemas.microsoft.com/office/drawing/2014/main" id="{2D12389C-2FCB-1A9D-BE46-2497C50926B1}"/>
                  </a:ext>
                </a:extLst>
              </p:cNvPr>
              <p:cNvSpPr/>
              <p:nvPr/>
            </p:nvSpPr>
            <p:spPr>
              <a:xfrm>
                <a:off x="2165275" y="2523300"/>
                <a:ext cx="1525" cy="44225"/>
              </a:xfrm>
              <a:custGeom>
                <a:avLst/>
                <a:gdLst/>
                <a:ahLst/>
                <a:cxnLst/>
                <a:rect l="l" t="t" r="r" b="b"/>
                <a:pathLst>
                  <a:path w="61" h="1769" extrusionOk="0">
                    <a:moveTo>
                      <a:pt x="0" y="1"/>
                    </a:moveTo>
                    <a:lnTo>
                      <a:pt x="0" y="1768"/>
                    </a:lnTo>
                    <a:lnTo>
                      <a:pt x="60" y="1768"/>
                    </a:lnTo>
                    <a:lnTo>
                      <a:pt x="60"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3381;p46">
                <a:extLst>
                  <a:ext uri="{FF2B5EF4-FFF2-40B4-BE49-F238E27FC236}">
                    <a16:creationId xmlns:a16="http://schemas.microsoft.com/office/drawing/2014/main" id="{EA66C01C-93CD-E4D0-63ED-B24BD2CDA0BD}"/>
                  </a:ext>
                </a:extLst>
              </p:cNvPr>
              <p:cNvSpPr/>
              <p:nvPr/>
            </p:nvSpPr>
            <p:spPr>
              <a:xfrm>
                <a:off x="2156900" y="2524175"/>
                <a:ext cx="9900" cy="9875"/>
              </a:xfrm>
              <a:custGeom>
                <a:avLst/>
                <a:gdLst/>
                <a:ahLst/>
                <a:cxnLst/>
                <a:rect l="l" t="t" r="r" b="b"/>
                <a:pathLst>
                  <a:path w="396" h="395" extrusionOk="0">
                    <a:moveTo>
                      <a:pt x="18" y="0"/>
                    </a:moveTo>
                    <a:lnTo>
                      <a:pt x="1" y="52"/>
                    </a:lnTo>
                    <a:lnTo>
                      <a:pt x="310" y="198"/>
                    </a:lnTo>
                    <a:lnTo>
                      <a:pt x="1" y="343"/>
                    </a:lnTo>
                    <a:lnTo>
                      <a:pt x="18" y="395"/>
                    </a:lnTo>
                    <a:lnTo>
                      <a:pt x="387" y="215"/>
                    </a:lnTo>
                    <a:cubicBezTo>
                      <a:pt x="387" y="215"/>
                      <a:pt x="395" y="198"/>
                      <a:pt x="395" y="189"/>
                    </a:cubicBezTo>
                    <a:cubicBezTo>
                      <a:pt x="395" y="180"/>
                      <a:pt x="395" y="172"/>
                      <a:pt x="387" y="172"/>
                    </a:cubicBezTo>
                    <a:lnTo>
                      <a:pt x="18"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3382;p46">
                <a:extLst>
                  <a:ext uri="{FF2B5EF4-FFF2-40B4-BE49-F238E27FC236}">
                    <a16:creationId xmlns:a16="http://schemas.microsoft.com/office/drawing/2014/main" id="{28B95ACB-87E9-145F-29B7-42E05EA1602B}"/>
                  </a:ext>
                </a:extLst>
              </p:cNvPr>
              <p:cNvSpPr/>
              <p:nvPr/>
            </p:nvSpPr>
            <p:spPr>
              <a:xfrm>
                <a:off x="2156900" y="2532325"/>
                <a:ext cx="9900" cy="10100"/>
              </a:xfrm>
              <a:custGeom>
                <a:avLst/>
                <a:gdLst/>
                <a:ahLst/>
                <a:cxnLst/>
                <a:rect l="l" t="t" r="r" b="b"/>
                <a:pathLst>
                  <a:path w="396" h="404" extrusionOk="0">
                    <a:moveTo>
                      <a:pt x="18" y="0"/>
                    </a:moveTo>
                    <a:lnTo>
                      <a:pt x="1" y="60"/>
                    </a:lnTo>
                    <a:lnTo>
                      <a:pt x="310" y="206"/>
                    </a:lnTo>
                    <a:lnTo>
                      <a:pt x="1" y="343"/>
                    </a:lnTo>
                    <a:lnTo>
                      <a:pt x="18" y="403"/>
                    </a:lnTo>
                    <a:lnTo>
                      <a:pt x="387" y="215"/>
                    </a:lnTo>
                    <a:cubicBezTo>
                      <a:pt x="387" y="215"/>
                      <a:pt x="395" y="206"/>
                      <a:pt x="395" y="198"/>
                    </a:cubicBezTo>
                    <a:cubicBezTo>
                      <a:pt x="395" y="189"/>
                      <a:pt x="395" y="172"/>
                      <a:pt x="387" y="172"/>
                    </a:cubicBezTo>
                    <a:lnTo>
                      <a:pt x="18"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3383;p46">
                <a:extLst>
                  <a:ext uri="{FF2B5EF4-FFF2-40B4-BE49-F238E27FC236}">
                    <a16:creationId xmlns:a16="http://schemas.microsoft.com/office/drawing/2014/main" id="{9214BB7A-45CC-6064-AC26-9B043D9FBDEB}"/>
                  </a:ext>
                </a:extLst>
              </p:cNvPr>
              <p:cNvSpPr/>
              <p:nvPr/>
            </p:nvSpPr>
            <p:spPr>
              <a:xfrm>
                <a:off x="2156900" y="2540900"/>
                <a:ext cx="9900" cy="10100"/>
              </a:xfrm>
              <a:custGeom>
                <a:avLst/>
                <a:gdLst/>
                <a:ahLst/>
                <a:cxnLst/>
                <a:rect l="l" t="t" r="r" b="b"/>
                <a:pathLst>
                  <a:path w="396" h="404" extrusionOk="0">
                    <a:moveTo>
                      <a:pt x="18" y="0"/>
                    </a:moveTo>
                    <a:lnTo>
                      <a:pt x="1" y="60"/>
                    </a:lnTo>
                    <a:lnTo>
                      <a:pt x="310" y="206"/>
                    </a:lnTo>
                    <a:lnTo>
                      <a:pt x="1" y="344"/>
                    </a:lnTo>
                    <a:lnTo>
                      <a:pt x="18" y="404"/>
                    </a:lnTo>
                    <a:lnTo>
                      <a:pt x="387" y="215"/>
                    </a:lnTo>
                    <a:cubicBezTo>
                      <a:pt x="387" y="215"/>
                      <a:pt x="395" y="206"/>
                      <a:pt x="395" y="198"/>
                    </a:cubicBezTo>
                    <a:cubicBezTo>
                      <a:pt x="395" y="189"/>
                      <a:pt x="395" y="172"/>
                      <a:pt x="387" y="172"/>
                    </a:cubicBezTo>
                    <a:lnTo>
                      <a:pt x="18"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3384;p46">
                <a:extLst>
                  <a:ext uri="{FF2B5EF4-FFF2-40B4-BE49-F238E27FC236}">
                    <a16:creationId xmlns:a16="http://schemas.microsoft.com/office/drawing/2014/main" id="{D22CC67B-3E42-E087-9D2C-1DEE6FFAE069}"/>
                  </a:ext>
                </a:extLst>
              </p:cNvPr>
              <p:cNvSpPr/>
              <p:nvPr/>
            </p:nvSpPr>
            <p:spPr>
              <a:xfrm>
                <a:off x="2156900" y="2549275"/>
                <a:ext cx="9900" cy="9875"/>
              </a:xfrm>
              <a:custGeom>
                <a:avLst/>
                <a:gdLst/>
                <a:ahLst/>
                <a:cxnLst/>
                <a:rect l="l" t="t" r="r" b="b"/>
                <a:pathLst>
                  <a:path w="396" h="395" extrusionOk="0">
                    <a:moveTo>
                      <a:pt x="18" y="0"/>
                    </a:moveTo>
                    <a:lnTo>
                      <a:pt x="1" y="51"/>
                    </a:lnTo>
                    <a:lnTo>
                      <a:pt x="310" y="206"/>
                    </a:lnTo>
                    <a:lnTo>
                      <a:pt x="1" y="343"/>
                    </a:lnTo>
                    <a:lnTo>
                      <a:pt x="18" y="395"/>
                    </a:lnTo>
                    <a:lnTo>
                      <a:pt x="387" y="215"/>
                    </a:lnTo>
                    <a:cubicBezTo>
                      <a:pt x="387" y="215"/>
                      <a:pt x="395" y="206"/>
                      <a:pt x="395" y="197"/>
                    </a:cubicBezTo>
                    <a:cubicBezTo>
                      <a:pt x="395" y="180"/>
                      <a:pt x="395" y="172"/>
                      <a:pt x="387" y="172"/>
                    </a:cubicBezTo>
                    <a:lnTo>
                      <a:pt x="18"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3385;p46">
                <a:extLst>
                  <a:ext uri="{FF2B5EF4-FFF2-40B4-BE49-F238E27FC236}">
                    <a16:creationId xmlns:a16="http://schemas.microsoft.com/office/drawing/2014/main" id="{EAB01457-5A4E-F47E-7907-64A9BD2724EA}"/>
                  </a:ext>
                </a:extLst>
              </p:cNvPr>
              <p:cNvSpPr/>
              <p:nvPr/>
            </p:nvSpPr>
            <p:spPr>
              <a:xfrm>
                <a:off x="2156900" y="2557850"/>
                <a:ext cx="9900" cy="9875"/>
              </a:xfrm>
              <a:custGeom>
                <a:avLst/>
                <a:gdLst/>
                <a:ahLst/>
                <a:cxnLst/>
                <a:rect l="l" t="t" r="r" b="b"/>
                <a:pathLst>
                  <a:path w="396" h="395" extrusionOk="0">
                    <a:moveTo>
                      <a:pt x="18" y="0"/>
                    </a:moveTo>
                    <a:lnTo>
                      <a:pt x="1" y="52"/>
                    </a:lnTo>
                    <a:lnTo>
                      <a:pt x="310" y="206"/>
                    </a:lnTo>
                    <a:lnTo>
                      <a:pt x="1" y="343"/>
                    </a:lnTo>
                    <a:lnTo>
                      <a:pt x="18" y="395"/>
                    </a:lnTo>
                    <a:lnTo>
                      <a:pt x="387" y="215"/>
                    </a:lnTo>
                    <a:cubicBezTo>
                      <a:pt x="387" y="215"/>
                      <a:pt x="395" y="206"/>
                      <a:pt x="395" y="198"/>
                    </a:cubicBezTo>
                    <a:cubicBezTo>
                      <a:pt x="395" y="180"/>
                      <a:pt x="395" y="172"/>
                      <a:pt x="387" y="172"/>
                    </a:cubicBezTo>
                    <a:lnTo>
                      <a:pt x="18"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3386;p46">
                <a:extLst>
                  <a:ext uri="{FF2B5EF4-FFF2-40B4-BE49-F238E27FC236}">
                    <a16:creationId xmlns:a16="http://schemas.microsoft.com/office/drawing/2014/main" id="{3EA9500D-9866-8951-0DB4-7A5BF1C8FB5E}"/>
                  </a:ext>
                </a:extLst>
              </p:cNvPr>
              <p:cNvSpPr/>
              <p:nvPr/>
            </p:nvSpPr>
            <p:spPr>
              <a:xfrm>
                <a:off x="2147475" y="2524375"/>
                <a:ext cx="9875" cy="9675"/>
              </a:xfrm>
              <a:custGeom>
                <a:avLst/>
                <a:gdLst/>
                <a:ahLst/>
                <a:cxnLst/>
                <a:rect l="l" t="t" r="r" b="b"/>
                <a:pathLst>
                  <a:path w="395" h="387" extrusionOk="0">
                    <a:moveTo>
                      <a:pt x="378" y="1"/>
                    </a:moveTo>
                    <a:lnTo>
                      <a:pt x="9" y="172"/>
                    </a:lnTo>
                    <a:cubicBezTo>
                      <a:pt x="9" y="172"/>
                      <a:pt x="0" y="181"/>
                      <a:pt x="0" y="190"/>
                    </a:cubicBezTo>
                    <a:cubicBezTo>
                      <a:pt x="0" y="198"/>
                      <a:pt x="0" y="215"/>
                      <a:pt x="9" y="215"/>
                    </a:cubicBezTo>
                    <a:lnTo>
                      <a:pt x="378" y="387"/>
                    </a:lnTo>
                    <a:lnTo>
                      <a:pt x="395" y="344"/>
                    </a:lnTo>
                    <a:lnTo>
                      <a:pt x="86" y="198"/>
                    </a:lnTo>
                    <a:lnTo>
                      <a:pt x="395" y="52"/>
                    </a:lnTo>
                    <a:lnTo>
                      <a:pt x="378"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3387;p46">
                <a:extLst>
                  <a:ext uri="{FF2B5EF4-FFF2-40B4-BE49-F238E27FC236}">
                    <a16:creationId xmlns:a16="http://schemas.microsoft.com/office/drawing/2014/main" id="{AF4A2DC9-4339-FCAB-BAFA-528CCC5D91A9}"/>
                  </a:ext>
                </a:extLst>
              </p:cNvPr>
              <p:cNvSpPr/>
              <p:nvPr/>
            </p:nvSpPr>
            <p:spPr>
              <a:xfrm>
                <a:off x="2147475" y="2532525"/>
                <a:ext cx="9875" cy="9900"/>
              </a:xfrm>
              <a:custGeom>
                <a:avLst/>
                <a:gdLst/>
                <a:ahLst/>
                <a:cxnLst/>
                <a:rect l="l" t="t" r="r" b="b"/>
                <a:pathLst>
                  <a:path w="395" h="396" extrusionOk="0">
                    <a:moveTo>
                      <a:pt x="378" y="1"/>
                    </a:moveTo>
                    <a:lnTo>
                      <a:pt x="9" y="172"/>
                    </a:lnTo>
                    <a:cubicBezTo>
                      <a:pt x="9" y="172"/>
                      <a:pt x="0" y="190"/>
                      <a:pt x="0" y="198"/>
                    </a:cubicBezTo>
                    <a:cubicBezTo>
                      <a:pt x="0" y="207"/>
                      <a:pt x="0" y="224"/>
                      <a:pt x="9" y="224"/>
                    </a:cubicBezTo>
                    <a:lnTo>
                      <a:pt x="378" y="395"/>
                    </a:lnTo>
                    <a:lnTo>
                      <a:pt x="395" y="344"/>
                    </a:lnTo>
                    <a:lnTo>
                      <a:pt x="86" y="207"/>
                    </a:lnTo>
                    <a:lnTo>
                      <a:pt x="395" y="61"/>
                    </a:lnTo>
                    <a:lnTo>
                      <a:pt x="378"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3388;p46">
                <a:extLst>
                  <a:ext uri="{FF2B5EF4-FFF2-40B4-BE49-F238E27FC236}">
                    <a16:creationId xmlns:a16="http://schemas.microsoft.com/office/drawing/2014/main" id="{4683C37B-A514-F5D2-4A07-95227DFC354A}"/>
                  </a:ext>
                </a:extLst>
              </p:cNvPr>
              <p:cNvSpPr/>
              <p:nvPr/>
            </p:nvSpPr>
            <p:spPr>
              <a:xfrm>
                <a:off x="2147475" y="2541100"/>
                <a:ext cx="9875" cy="9900"/>
              </a:xfrm>
              <a:custGeom>
                <a:avLst/>
                <a:gdLst/>
                <a:ahLst/>
                <a:cxnLst/>
                <a:rect l="l" t="t" r="r" b="b"/>
                <a:pathLst>
                  <a:path w="395" h="396" extrusionOk="0">
                    <a:moveTo>
                      <a:pt x="378" y="1"/>
                    </a:moveTo>
                    <a:lnTo>
                      <a:pt x="9" y="173"/>
                    </a:lnTo>
                    <a:cubicBezTo>
                      <a:pt x="9" y="173"/>
                      <a:pt x="0" y="190"/>
                      <a:pt x="0" y="198"/>
                    </a:cubicBezTo>
                    <a:cubicBezTo>
                      <a:pt x="0" y="207"/>
                      <a:pt x="0" y="224"/>
                      <a:pt x="9" y="224"/>
                    </a:cubicBezTo>
                    <a:lnTo>
                      <a:pt x="378" y="396"/>
                    </a:lnTo>
                    <a:lnTo>
                      <a:pt x="395" y="344"/>
                    </a:lnTo>
                    <a:lnTo>
                      <a:pt x="86" y="207"/>
                    </a:lnTo>
                    <a:lnTo>
                      <a:pt x="395" y="61"/>
                    </a:lnTo>
                    <a:lnTo>
                      <a:pt x="378"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3389;p46">
                <a:extLst>
                  <a:ext uri="{FF2B5EF4-FFF2-40B4-BE49-F238E27FC236}">
                    <a16:creationId xmlns:a16="http://schemas.microsoft.com/office/drawing/2014/main" id="{1FD3F397-6AFD-A045-8D68-07BB8B8A6DA5}"/>
                  </a:ext>
                </a:extLst>
              </p:cNvPr>
              <p:cNvSpPr/>
              <p:nvPr/>
            </p:nvSpPr>
            <p:spPr>
              <a:xfrm>
                <a:off x="2147475" y="2549475"/>
                <a:ext cx="9875" cy="9675"/>
              </a:xfrm>
              <a:custGeom>
                <a:avLst/>
                <a:gdLst/>
                <a:ahLst/>
                <a:cxnLst/>
                <a:rect l="l" t="t" r="r" b="b"/>
                <a:pathLst>
                  <a:path w="395" h="387" extrusionOk="0">
                    <a:moveTo>
                      <a:pt x="378" y="1"/>
                    </a:moveTo>
                    <a:lnTo>
                      <a:pt x="9" y="172"/>
                    </a:lnTo>
                    <a:cubicBezTo>
                      <a:pt x="9" y="172"/>
                      <a:pt x="0" y="189"/>
                      <a:pt x="0" y="198"/>
                    </a:cubicBezTo>
                    <a:cubicBezTo>
                      <a:pt x="0" y="207"/>
                      <a:pt x="0" y="215"/>
                      <a:pt x="9" y="215"/>
                    </a:cubicBezTo>
                    <a:lnTo>
                      <a:pt x="378" y="387"/>
                    </a:lnTo>
                    <a:lnTo>
                      <a:pt x="395" y="344"/>
                    </a:lnTo>
                    <a:lnTo>
                      <a:pt x="86" y="207"/>
                    </a:lnTo>
                    <a:lnTo>
                      <a:pt x="395" y="52"/>
                    </a:lnTo>
                    <a:lnTo>
                      <a:pt x="378"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3390;p46">
                <a:extLst>
                  <a:ext uri="{FF2B5EF4-FFF2-40B4-BE49-F238E27FC236}">
                    <a16:creationId xmlns:a16="http://schemas.microsoft.com/office/drawing/2014/main" id="{95D4331F-903C-04A4-D9E5-E0D448378BB7}"/>
                  </a:ext>
                </a:extLst>
              </p:cNvPr>
              <p:cNvSpPr/>
              <p:nvPr/>
            </p:nvSpPr>
            <p:spPr>
              <a:xfrm>
                <a:off x="2147475" y="2558050"/>
                <a:ext cx="9875" cy="9675"/>
              </a:xfrm>
              <a:custGeom>
                <a:avLst/>
                <a:gdLst/>
                <a:ahLst/>
                <a:cxnLst/>
                <a:rect l="l" t="t" r="r" b="b"/>
                <a:pathLst>
                  <a:path w="395" h="387" extrusionOk="0">
                    <a:moveTo>
                      <a:pt x="378" y="1"/>
                    </a:moveTo>
                    <a:lnTo>
                      <a:pt x="9" y="172"/>
                    </a:lnTo>
                    <a:cubicBezTo>
                      <a:pt x="9" y="172"/>
                      <a:pt x="0" y="181"/>
                      <a:pt x="0" y="198"/>
                    </a:cubicBezTo>
                    <a:cubicBezTo>
                      <a:pt x="0" y="207"/>
                      <a:pt x="0" y="215"/>
                      <a:pt x="9" y="215"/>
                    </a:cubicBezTo>
                    <a:lnTo>
                      <a:pt x="378" y="387"/>
                    </a:lnTo>
                    <a:lnTo>
                      <a:pt x="395" y="344"/>
                    </a:lnTo>
                    <a:lnTo>
                      <a:pt x="86" y="207"/>
                    </a:lnTo>
                    <a:lnTo>
                      <a:pt x="395" y="52"/>
                    </a:lnTo>
                    <a:lnTo>
                      <a:pt x="378"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3391;p46">
                <a:extLst>
                  <a:ext uri="{FF2B5EF4-FFF2-40B4-BE49-F238E27FC236}">
                    <a16:creationId xmlns:a16="http://schemas.microsoft.com/office/drawing/2014/main" id="{CE96AC6C-FE14-DA76-11B5-ACD68A043BB9}"/>
                  </a:ext>
                </a:extLst>
              </p:cNvPr>
              <p:cNvSpPr/>
              <p:nvPr/>
            </p:nvSpPr>
            <p:spPr>
              <a:xfrm>
                <a:off x="2147477" y="2556354"/>
                <a:ext cx="1300" cy="26399"/>
              </a:xfrm>
              <a:custGeom>
                <a:avLst/>
                <a:gdLst/>
                <a:ahLst/>
                <a:cxnLst/>
                <a:rect l="l" t="t" r="r" b="b"/>
                <a:pathLst>
                  <a:path w="52" h="1074" extrusionOk="0">
                    <a:moveTo>
                      <a:pt x="0" y="1"/>
                    </a:moveTo>
                    <a:lnTo>
                      <a:pt x="0" y="1073"/>
                    </a:lnTo>
                    <a:lnTo>
                      <a:pt x="52" y="1073"/>
                    </a:lnTo>
                    <a:lnTo>
                      <a:pt x="52"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3392;p46">
                <a:extLst>
                  <a:ext uri="{FF2B5EF4-FFF2-40B4-BE49-F238E27FC236}">
                    <a16:creationId xmlns:a16="http://schemas.microsoft.com/office/drawing/2014/main" id="{BD3F1074-339E-7D41-1C86-136CF1503CDE}"/>
                  </a:ext>
                </a:extLst>
              </p:cNvPr>
              <p:cNvSpPr/>
              <p:nvPr/>
            </p:nvSpPr>
            <p:spPr>
              <a:xfrm>
                <a:off x="2156252" y="2556354"/>
                <a:ext cx="1325" cy="26399"/>
              </a:xfrm>
              <a:custGeom>
                <a:avLst/>
                <a:gdLst/>
                <a:ahLst/>
                <a:cxnLst/>
                <a:rect l="l" t="t" r="r" b="b"/>
                <a:pathLst>
                  <a:path w="53" h="1074" extrusionOk="0">
                    <a:moveTo>
                      <a:pt x="1" y="1"/>
                    </a:moveTo>
                    <a:lnTo>
                      <a:pt x="1" y="1073"/>
                    </a:lnTo>
                    <a:lnTo>
                      <a:pt x="52" y="1073"/>
                    </a:lnTo>
                    <a:lnTo>
                      <a:pt x="52"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3393;p46">
                <a:extLst>
                  <a:ext uri="{FF2B5EF4-FFF2-40B4-BE49-F238E27FC236}">
                    <a16:creationId xmlns:a16="http://schemas.microsoft.com/office/drawing/2014/main" id="{628D4221-93BB-7A0E-34BE-587CA55D5882}"/>
                  </a:ext>
                </a:extLst>
              </p:cNvPr>
              <p:cNvSpPr/>
              <p:nvPr/>
            </p:nvSpPr>
            <p:spPr>
              <a:xfrm>
                <a:off x="2165277" y="2556354"/>
                <a:ext cx="1525" cy="26399"/>
              </a:xfrm>
              <a:custGeom>
                <a:avLst/>
                <a:gdLst/>
                <a:ahLst/>
                <a:cxnLst/>
                <a:rect l="l" t="t" r="r" b="b"/>
                <a:pathLst>
                  <a:path w="61" h="1074" extrusionOk="0">
                    <a:moveTo>
                      <a:pt x="0" y="1"/>
                    </a:moveTo>
                    <a:lnTo>
                      <a:pt x="0" y="1073"/>
                    </a:lnTo>
                    <a:lnTo>
                      <a:pt x="60" y="1073"/>
                    </a:lnTo>
                    <a:lnTo>
                      <a:pt x="60"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3394;p46">
                <a:extLst>
                  <a:ext uri="{FF2B5EF4-FFF2-40B4-BE49-F238E27FC236}">
                    <a16:creationId xmlns:a16="http://schemas.microsoft.com/office/drawing/2014/main" id="{1E9EC39B-00A6-820F-16BD-8A3966823249}"/>
                  </a:ext>
                </a:extLst>
              </p:cNvPr>
              <p:cNvSpPr/>
              <p:nvPr/>
            </p:nvSpPr>
            <p:spPr>
              <a:xfrm>
                <a:off x="2156900" y="2557850"/>
                <a:ext cx="9900" cy="9875"/>
              </a:xfrm>
              <a:custGeom>
                <a:avLst/>
                <a:gdLst/>
                <a:ahLst/>
                <a:cxnLst/>
                <a:rect l="l" t="t" r="r" b="b"/>
                <a:pathLst>
                  <a:path w="396" h="395" extrusionOk="0">
                    <a:moveTo>
                      <a:pt x="18" y="0"/>
                    </a:moveTo>
                    <a:lnTo>
                      <a:pt x="1" y="52"/>
                    </a:lnTo>
                    <a:lnTo>
                      <a:pt x="310" y="206"/>
                    </a:lnTo>
                    <a:lnTo>
                      <a:pt x="1" y="343"/>
                    </a:lnTo>
                    <a:lnTo>
                      <a:pt x="18" y="395"/>
                    </a:lnTo>
                    <a:lnTo>
                      <a:pt x="387" y="215"/>
                    </a:lnTo>
                    <a:cubicBezTo>
                      <a:pt x="387" y="215"/>
                      <a:pt x="395" y="206"/>
                      <a:pt x="395" y="198"/>
                    </a:cubicBezTo>
                    <a:cubicBezTo>
                      <a:pt x="395" y="180"/>
                      <a:pt x="395" y="172"/>
                      <a:pt x="387" y="172"/>
                    </a:cubicBezTo>
                    <a:lnTo>
                      <a:pt x="18"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3395;p46">
                <a:extLst>
                  <a:ext uri="{FF2B5EF4-FFF2-40B4-BE49-F238E27FC236}">
                    <a16:creationId xmlns:a16="http://schemas.microsoft.com/office/drawing/2014/main" id="{7E4EE9DD-DF4E-248F-EE05-5066AFB0FF2D}"/>
                  </a:ext>
                </a:extLst>
              </p:cNvPr>
              <p:cNvSpPr/>
              <p:nvPr/>
            </p:nvSpPr>
            <p:spPr>
              <a:xfrm>
                <a:off x="2156900" y="2566200"/>
                <a:ext cx="9900" cy="9900"/>
              </a:xfrm>
              <a:custGeom>
                <a:avLst/>
                <a:gdLst/>
                <a:ahLst/>
                <a:cxnLst/>
                <a:rect l="l" t="t" r="r" b="b"/>
                <a:pathLst>
                  <a:path w="396" h="396" extrusionOk="0">
                    <a:moveTo>
                      <a:pt x="18" y="1"/>
                    </a:moveTo>
                    <a:lnTo>
                      <a:pt x="1" y="52"/>
                    </a:lnTo>
                    <a:lnTo>
                      <a:pt x="310" y="207"/>
                    </a:lnTo>
                    <a:lnTo>
                      <a:pt x="1" y="344"/>
                    </a:lnTo>
                    <a:lnTo>
                      <a:pt x="18" y="395"/>
                    </a:lnTo>
                    <a:lnTo>
                      <a:pt x="387" y="215"/>
                    </a:lnTo>
                    <a:cubicBezTo>
                      <a:pt x="387" y="215"/>
                      <a:pt x="395" y="207"/>
                      <a:pt x="395" y="190"/>
                    </a:cubicBezTo>
                    <a:cubicBezTo>
                      <a:pt x="395" y="181"/>
                      <a:pt x="395" y="172"/>
                      <a:pt x="387" y="172"/>
                    </a:cubicBezTo>
                    <a:lnTo>
                      <a:pt x="18"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3396;p46">
                <a:extLst>
                  <a:ext uri="{FF2B5EF4-FFF2-40B4-BE49-F238E27FC236}">
                    <a16:creationId xmlns:a16="http://schemas.microsoft.com/office/drawing/2014/main" id="{B220550E-775C-DB3A-6FC3-47D0020301DE}"/>
                  </a:ext>
                </a:extLst>
              </p:cNvPr>
              <p:cNvSpPr/>
              <p:nvPr/>
            </p:nvSpPr>
            <p:spPr>
              <a:xfrm>
                <a:off x="2156902" y="2574775"/>
                <a:ext cx="9900" cy="8177"/>
              </a:xfrm>
              <a:custGeom>
                <a:avLst/>
                <a:gdLst/>
                <a:ahLst/>
                <a:cxnLst/>
                <a:rect l="l" t="t" r="r" b="b"/>
                <a:pathLst>
                  <a:path w="396" h="396" extrusionOk="0">
                    <a:moveTo>
                      <a:pt x="18" y="1"/>
                    </a:moveTo>
                    <a:lnTo>
                      <a:pt x="1" y="52"/>
                    </a:lnTo>
                    <a:lnTo>
                      <a:pt x="310" y="207"/>
                    </a:lnTo>
                    <a:lnTo>
                      <a:pt x="1" y="344"/>
                    </a:lnTo>
                    <a:lnTo>
                      <a:pt x="18" y="396"/>
                    </a:lnTo>
                    <a:lnTo>
                      <a:pt x="387" y="215"/>
                    </a:lnTo>
                    <a:cubicBezTo>
                      <a:pt x="387" y="215"/>
                      <a:pt x="395" y="207"/>
                      <a:pt x="395" y="190"/>
                    </a:cubicBezTo>
                    <a:cubicBezTo>
                      <a:pt x="395" y="181"/>
                      <a:pt x="395" y="173"/>
                      <a:pt x="387" y="173"/>
                    </a:cubicBezTo>
                    <a:lnTo>
                      <a:pt x="18"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3397;p46">
                <a:extLst>
                  <a:ext uri="{FF2B5EF4-FFF2-40B4-BE49-F238E27FC236}">
                    <a16:creationId xmlns:a16="http://schemas.microsoft.com/office/drawing/2014/main" id="{20EE25F4-0711-C3CF-DA8F-2E421089C918}"/>
                  </a:ext>
                </a:extLst>
              </p:cNvPr>
              <p:cNvSpPr/>
              <p:nvPr/>
            </p:nvSpPr>
            <p:spPr>
              <a:xfrm>
                <a:off x="2147475" y="2558050"/>
                <a:ext cx="9875" cy="9675"/>
              </a:xfrm>
              <a:custGeom>
                <a:avLst/>
                <a:gdLst/>
                <a:ahLst/>
                <a:cxnLst/>
                <a:rect l="l" t="t" r="r" b="b"/>
                <a:pathLst>
                  <a:path w="395" h="387" extrusionOk="0">
                    <a:moveTo>
                      <a:pt x="378" y="1"/>
                    </a:moveTo>
                    <a:lnTo>
                      <a:pt x="9" y="172"/>
                    </a:lnTo>
                    <a:cubicBezTo>
                      <a:pt x="9" y="172"/>
                      <a:pt x="0" y="181"/>
                      <a:pt x="0" y="198"/>
                    </a:cubicBezTo>
                    <a:cubicBezTo>
                      <a:pt x="0" y="207"/>
                      <a:pt x="0" y="215"/>
                      <a:pt x="9" y="215"/>
                    </a:cubicBezTo>
                    <a:lnTo>
                      <a:pt x="378" y="387"/>
                    </a:lnTo>
                    <a:lnTo>
                      <a:pt x="395" y="344"/>
                    </a:lnTo>
                    <a:lnTo>
                      <a:pt x="86" y="207"/>
                    </a:lnTo>
                    <a:lnTo>
                      <a:pt x="395" y="52"/>
                    </a:lnTo>
                    <a:lnTo>
                      <a:pt x="378"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3398;p46">
                <a:extLst>
                  <a:ext uri="{FF2B5EF4-FFF2-40B4-BE49-F238E27FC236}">
                    <a16:creationId xmlns:a16="http://schemas.microsoft.com/office/drawing/2014/main" id="{5D5CCDA7-C9A3-5461-4F8B-C2899B886B60}"/>
                  </a:ext>
                </a:extLst>
              </p:cNvPr>
              <p:cNvSpPr/>
              <p:nvPr/>
            </p:nvSpPr>
            <p:spPr>
              <a:xfrm>
                <a:off x="2147475" y="2566425"/>
                <a:ext cx="9875" cy="9675"/>
              </a:xfrm>
              <a:custGeom>
                <a:avLst/>
                <a:gdLst/>
                <a:ahLst/>
                <a:cxnLst/>
                <a:rect l="l" t="t" r="r" b="b"/>
                <a:pathLst>
                  <a:path w="395" h="387" extrusionOk="0">
                    <a:moveTo>
                      <a:pt x="378" y="0"/>
                    </a:moveTo>
                    <a:lnTo>
                      <a:pt x="9" y="172"/>
                    </a:lnTo>
                    <a:cubicBezTo>
                      <a:pt x="9" y="172"/>
                      <a:pt x="0" y="181"/>
                      <a:pt x="0" y="198"/>
                    </a:cubicBezTo>
                    <a:cubicBezTo>
                      <a:pt x="0" y="206"/>
                      <a:pt x="0" y="215"/>
                      <a:pt x="9" y="215"/>
                    </a:cubicBezTo>
                    <a:lnTo>
                      <a:pt x="378" y="386"/>
                    </a:lnTo>
                    <a:lnTo>
                      <a:pt x="395" y="344"/>
                    </a:lnTo>
                    <a:lnTo>
                      <a:pt x="86" y="206"/>
                    </a:lnTo>
                    <a:lnTo>
                      <a:pt x="395" y="52"/>
                    </a:lnTo>
                    <a:lnTo>
                      <a:pt x="378"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3399;p46">
                <a:extLst>
                  <a:ext uri="{FF2B5EF4-FFF2-40B4-BE49-F238E27FC236}">
                    <a16:creationId xmlns:a16="http://schemas.microsoft.com/office/drawing/2014/main" id="{D154C5C8-E522-5A51-C649-B156EBCD89C7}"/>
                  </a:ext>
                </a:extLst>
              </p:cNvPr>
              <p:cNvSpPr/>
              <p:nvPr/>
            </p:nvSpPr>
            <p:spPr>
              <a:xfrm>
                <a:off x="2147477" y="2574960"/>
                <a:ext cx="9875" cy="7992"/>
              </a:xfrm>
              <a:custGeom>
                <a:avLst/>
                <a:gdLst/>
                <a:ahLst/>
                <a:cxnLst/>
                <a:rect l="l" t="t" r="r" b="b"/>
                <a:pathLst>
                  <a:path w="395" h="387" extrusionOk="0">
                    <a:moveTo>
                      <a:pt x="378" y="1"/>
                    </a:moveTo>
                    <a:lnTo>
                      <a:pt x="9" y="172"/>
                    </a:lnTo>
                    <a:cubicBezTo>
                      <a:pt x="9" y="172"/>
                      <a:pt x="0" y="181"/>
                      <a:pt x="0" y="198"/>
                    </a:cubicBezTo>
                    <a:cubicBezTo>
                      <a:pt x="0" y="206"/>
                      <a:pt x="0" y="215"/>
                      <a:pt x="9" y="215"/>
                    </a:cubicBezTo>
                    <a:lnTo>
                      <a:pt x="378" y="387"/>
                    </a:lnTo>
                    <a:lnTo>
                      <a:pt x="395" y="344"/>
                    </a:lnTo>
                    <a:lnTo>
                      <a:pt x="86" y="206"/>
                    </a:lnTo>
                    <a:lnTo>
                      <a:pt x="395" y="52"/>
                    </a:lnTo>
                    <a:lnTo>
                      <a:pt x="378"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3400;p46">
                <a:extLst>
                  <a:ext uri="{FF2B5EF4-FFF2-40B4-BE49-F238E27FC236}">
                    <a16:creationId xmlns:a16="http://schemas.microsoft.com/office/drawing/2014/main" id="{69DDBE7D-E126-D2CB-462A-560486538705}"/>
                  </a:ext>
                </a:extLst>
              </p:cNvPr>
              <p:cNvSpPr/>
              <p:nvPr/>
            </p:nvSpPr>
            <p:spPr>
              <a:xfrm>
                <a:off x="2261350" y="2489425"/>
                <a:ext cx="1325" cy="44425"/>
              </a:xfrm>
              <a:custGeom>
                <a:avLst/>
                <a:gdLst/>
                <a:ahLst/>
                <a:cxnLst/>
                <a:rect l="l" t="t" r="r" b="b"/>
                <a:pathLst>
                  <a:path w="53" h="1777" extrusionOk="0">
                    <a:moveTo>
                      <a:pt x="1" y="0"/>
                    </a:moveTo>
                    <a:lnTo>
                      <a:pt x="1" y="1776"/>
                    </a:lnTo>
                    <a:lnTo>
                      <a:pt x="52" y="1776"/>
                    </a:lnTo>
                    <a:lnTo>
                      <a:pt x="52"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3401;p46">
                <a:extLst>
                  <a:ext uri="{FF2B5EF4-FFF2-40B4-BE49-F238E27FC236}">
                    <a16:creationId xmlns:a16="http://schemas.microsoft.com/office/drawing/2014/main" id="{3FA6ACDD-34E7-7173-B52F-F837A2BE9437}"/>
                  </a:ext>
                </a:extLst>
              </p:cNvPr>
              <p:cNvSpPr/>
              <p:nvPr/>
            </p:nvSpPr>
            <p:spPr>
              <a:xfrm>
                <a:off x="2252350" y="2489425"/>
                <a:ext cx="1325" cy="44425"/>
              </a:xfrm>
              <a:custGeom>
                <a:avLst/>
                <a:gdLst/>
                <a:ahLst/>
                <a:cxnLst/>
                <a:rect l="l" t="t" r="r" b="b"/>
                <a:pathLst>
                  <a:path w="53" h="1777" extrusionOk="0">
                    <a:moveTo>
                      <a:pt x="1" y="0"/>
                    </a:moveTo>
                    <a:lnTo>
                      <a:pt x="1" y="1776"/>
                    </a:lnTo>
                    <a:lnTo>
                      <a:pt x="52" y="1776"/>
                    </a:lnTo>
                    <a:lnTo>
                      <a:pt x="52"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3402;p46">
                <a:extLst>
                  <a:ext uri="{FF2B5EF4-FFF2-40B4-BE49-F238E27FC236}">
                    <a16:creationId xmlns:a16="http://schemas.microsoft.com/office/drawing/2014/main" id="{37C0751D-3CC4-DFC8-6A5B-6F7F9274CE74}"/>
                  </a:ext>
                </a:extLst>
              </p:cNvPr>
              <p:cNvSpPr/>
              <p:nvPr/>
            </p:nvSpPr>
            <p:spPr>
              <a:xfrm>
                <a:off x="2243125" y="2489425"/>
                <a:ext cx="1325" cy="44425"/>
              </a:xfrm>
              <a:custGeom>
                <a:avLst/>
                <a:gdLst/>
                <a:ahLst/>
                <a:cxnLst/>
                <a:rect l="l" t="t" r="r" b="b"/>
                <a:pathLst>
                  <a:path w="53" h="1777" extrusionOk="0">
                    <a:moveTo>
                      <a:pt x="1" y="0"/>
                    </a:moveTo>
                    <a:lnTo>
                      <a:pt x="1" y="1776"/>
                    </a:lnTo>
                    <a:lnTo>
                      <a:pt x="52" y="1776"/>
                    </a:lnTo>
                    <a:lnTo>
                      <a:pt x="52"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3403;p46">
                <a:extLst>
                  <a:ext uri="{FF2B5EF4-FFF2-40B4-BE49-F238E27FC236}">
                    <a16:creationId xmlns:a16="http://schemas.microsoft.com/office/drawing/2014/main" id="{596CC8B5-E225-E759-DF9B-6A384FA8CC3E}"/>
                  </a:ext>
                </a:extLst>
              </p:cNvPr>
              <p:cNvSpPr/>
              <p:nvPr/>
            </p:nvSpPr>
            <p:spPr>
              <a:xfrm>
                <a:off x="2243350" y="2490500"/>
                <a:ext cx="10100" cy="9675"/>
              </a:xfrm>
              <a:custGeom>
                <a:avLst/>
                <a:gdLst/>
                <a:ahLst/>
                <a:cxnLst/>
                <a:rect l="l" t="t" r="r" b="b"/>
                <a:pathLst>
                  <a:path w="404" h="387" extrusionOk="0">
                    <a:moveTo>
                      <a:pt x="378" y="0"/>
                    </a:moveTo>
                    <a:lnTo>
                      <a:pt x="17" y="172"/>
                    </a:lnTo>
                    <a:cubicBezTo>
                      <a:pt x="17" y="172"/>
                      <a:pt x="0" y="189"/>
                      <a:pt x="0" y="198"/>
                    </a:cubicBezTo>
                    <a:cubicBezTo>
                      <a:pt x="0" y="206"/>
                      <a:pt x="0" y="215"/>
                      <a:pt x="17" y="215"/>
                    </a:cubicBezTo>
                    <a:lnTo>
                      <a:pt x="378" y="386"/>
                    </a:lnTo>
                    <a:lnTo>
                      <a:pt x="404" y="343"/>
                    </a:lnTo>
                    <a:lnTo>
                      <a:pt x="86" y="206"/>
                    </a:lnTo>
                    <a:lnTo>
                      <a:pt x="404" y="52"/>
                    </a:lnTo>
                    <a:lnTo>
                      <a:pt x="378"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3404;p46">
                <a:extLst>
                  <a:ext uri="{FF2B5EF4-FFF2-40B4-BE49-F238E27FC236}">
                    <a16:creationId xmlns:a16="http://schemas.microsoft.com/office/drawing/2014/main" id="{7F35A37F-4ECB-1B17-2C2C-FAE333E86A19}"/>
                  </a:ext>
                </a:extLst>
              </p:cNvPr>
              <p:cNvSpPr/>
              <p:nvPr/>
            </p:nvSpPr>
            <p:spPr>
              <a:xfrm>
                <a:off x="2243350" y="2499075"/>
                <a:ext cx="10100" cy="9675"/>
              </a:xfrm>
              <a:custGeom>
                <a:avLst/>
                <a:gdLst/>
                <a:ahLst/>
                <a:cxnLst/>
                <a:rect l="l" t="t" r="r" b="b"/>
                <a:pathLst>
                  <a:path w="404" h="387" extrusionOk="0">
                    <a:moveTo>
                      <a:pt x="378" y="0"/>
                    </a:moveTo>
                    <a:lnTo>
                      <a:pt x="17" y="172"/>
                    </a:lnTo>
                    <a:cubicBezTo>
                      <a:pt x="17" y="172"/>
                      <a:pt x="0" y="181"/>
                      <a:pt x="0" y="198"/>
                    </a:cubicBezTo>
                    <a:cubicBezTo>
                      <a:pt x="0" y="206"/>
                      <a:pt x="0" y="215"/>
                      <a:pt x="17" y="215"/>
                    </a:cubicBezTo>
                    <a:lnTo>
                      <a:pt x="378" y="386"/>
                    </a:lnTo>
                    <a:lnTo>
                      <a:pt x="404" y="344"/>
                    </a:lnTo>
                    <a:lnTo>
                      <a:pt x="86" y="206"/>
                    </a:lnTo>
                    <a:lnTo>
                      <a:pt x="404" y="52"/>
                    </a:lnTo>
                    <a:lnTo>
                      <a:pt x="378"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3405;p46">
                <a:extLst>
                  <a:ext uri="{FF2B5EF4-FFF2-40B4-BE49-F238E27FC236}">
                    <a16:creationId xmlns:a16="http://schemas.microsoft.com/office/drawing/2014/main" id="{AD1BED55-DAD8-204A-2904-5E34499F6F43}"/>
                  </a:ext>
                </a:extLst>
              </p:cNvPr>
              <p:cNvSpPr/>
              <p:nvPr/>
            </p:nvSpPr>
            <p:spPr>
              <a:xfrm>
                <a:off x="2243350" y="2507425"/>
                <a:ext cx="10100" cy="9700"/>
              </a:xfrm>
              <a:custGeom>
                <a:avLst/>
                <a:gdLst/>
                <a:ahLst/>
                <a:cxnLst/>
                <a:rect l="l" t="t" r="r" b="b"/>
                <a:pathLst>
                  <a:path w="404" h="388" extrusionOk="0">
                    <a:moveTo>
                      <a:pt x="378" y="1"/>
                    </a:moveTo>
                    <a:lnTo>
                      <a:pt x="17" y="173"/>
                    </a:lnTo>
                    <a:cubicBezTo>
                      <a:pt x="17" y="173"/>
                      <a:pt x="0" y="181"/>
                      <a:pt x="0" y="198"/>
                    </a:cubicBezTo>
                    <a:cubicBezTo>
                      <a:pt x="0" y="207"/>
                      <a:pt x="0" y="215"/>
                      <a:pt x="17" y="215"/>
                    </a:cubicBezTo>
                    <a:lnTo>
                      <a:pt x="378" y="387"/>
                    </a:lnTo>
                    <a:lnTo>
                      <a:pt x="404" y="344"/>
                    </a:lnTo>
                    <a:lnTo>
                      <a:pt x="86" y="207"/>
                    </a:lnTo>
                    <a:lnTo>
                      <a:pt x="404" y="52"/>
                    </a:lnTo>
                    <a:lnTo>
                      <a:pt x="378"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3406;p46">
                <a:extLst>
                  <a:ext uri="{FF2B5EF4-FFF2-40B4-BE49-F238E27FC236}">
                    <a16:creationId xmlns:a16="http://schemas.microsoft.com/office/drawing/2014/main" id="{18C6A8D3-30AA-6BF6-444A-7D8CE69405B7}"/>
                  </a:ext>
                </a:extLst>
              </p:cNvPr>
              <p:cNvSpPr/>
              <p:nvPr/>
            </p:nvSpPr>
            <p:spPr>
              <a:xfrm>
                <a:off x="2243350" y="2516025"/>
                <a:ext cx="10100" cy="9675"/>
              </a:xfrm>
              <a:custGeom>
                <a:avLst/>
                <a:gdLst/>
                <a:ahLst/>
                <a:cxnLst/>
                <a:rect l="l" t="t" r="r" b="b"/>
                <a:pathLst>
                  <a:path w="404" h="387" extrusionOk="0">
                    <a:moveTo>
                      <a:pt x="378" y="0"/>
                    </a:moveTo>
                    <a:lnTo>
                      <a:pt x="17" y="172"/>
                    </a:lnTo>
                    <a:cubicBezTo>
                      <a:pt x="17" y="172"/>
                      <a:pt x="0" y="180"/>
                      <a:pt x="0" y="197"/>
                    </a:cubicBezTo>
                    <a:cubicBezTo>
                      <a:pt x="0" y="206"/>
                      <a:pt x="0" y="215"/>
                      <a:pt x="17" y="215"/>
                    </a:cubicBezTo>
                    <a:lnTo>
                      <a:pt x="378" y="386"/>
                    </a:lnTo>
                    <a:lnTo>
                      <a:pt x="404" y="343"/>
                    </a:lnTo>
                    <a:lnTo>
                      <a:pt x="86" y="206"/>
                    </a:lnTo>
                    <a:lnTo>
                      <a:pt x="404" y="52"/>
                    </a:lnTo>
                    <a:lnTo>
                      <a:pt x="378"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3407;p46">
                <a:extLst>
                  <a:ext uri="{FF2B5EF4-FFF2-40B4-BE49-F238E27FC236}">
                    <a16:creationId xmlns:a16="http://schemas.microsoft.com/office/drawing/2014/main" id="{39AED2DD-3465-116C-6142-ACA918DF003F}"/>
                  </a:ext>
                </a:extLst>
              </p:cNvPr>
              <p:cNvSpPr/>
              <p:nvPr/>
            </p:nvSpPr>
            <p:spPr>
              <a:xfrm>
                <a:off x="2243350" y="2524375"/>
                <a:ext cx="10100" cy="9675"/>
              </a:xfrm>
              <a:custGeom>
                <a:avLst/>
                <a:gdLst/>
                <a:ahLst/>
                <a:cxnLst/>
                <a:rect l="l" t="t" r="r" b="b"/>
                <a:pathLst>
                  <a:path w="404" h="387" extrusionOk="0">
                    <a:moveTo>
                      <a:pt x="378" y="1"/>
                    </a:moveTo>
                    <a:lnTo>
                      <a:pt x="17" y="172"/>
                    </a:lnTo>
                    <a:cubicBezTo>
                      <a:pt x="17" y="172"/>
                      <a:pt x="0" y="181"/>
                      <a:pt x="0" y="190"/>
                    </a:cubicBezTo>
                    <a:cubicBezTo>
                      <a:pt x="0" y="198"/>
                      <a:pt x="0" y="215"/>
                      <a:pt x="17" y="215"/>
                    </a:cubicBezTo>
                    <a:lnTo>
                      <a:pt x="378" y="387"/>
                    </a:lnTo>
                    <a:lnTo>
                      <a:pt x="404" y="344"/>
                    </a:lnTo>
                    <a:lnTo>
                      <a:pt x="86" y="198"/>
                    </a:lnTo>
                    <a:lnTo>
                      <a:pt x="404" y="52"/>
                    </a:lnTo>
                    <a:lnTo>
                      <a:pt x="378"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3408;p46">
                <a:extLst>
                  <a:ext uri="{FF2B5EF4-FFF2-40B4-BE49-F238E27FC236}">
                    <a16:creationId xmlns:a16="http://schemas.microsoft.com/office/drawing/2014/main" id="{9C62411D-8676-ECFE-7293-A5CC8342F9DA}"/>
                  </a:ext>
                </a:extLst>
              </p:cNvPr>
              <p:cNvSpPr/>
              <p:nvPr/>
            </p:nvSpPr>
            <p:spPr>
              <a:xfrm>
                <a:off x="2252775" y="2490275"/>
                <a:ext cx="9900" cy="9900"/>
              </a:xfrm>
              <a:custGeom>
                <a:avLst/>
                <a:gdLst/>
                <a:ahLst/>
                <a:cxnLst/>
                <a:rect l="l" t="t" r="r" b="b"/>
                <a:pathLst>
                  <a:path w="396" h="396" extrusionOk="0">
                    <a:moveTo>
                      <a:pt x="27" y="1"/>
                    </a:moveTo>
                    <a:lnTo>
                      <a:pt x="1" y="52"/>
                    </a:lnTo>
                    <a:lnTo>
                      <a:pt x="310" y="207"/>
                    </a:lnTo>
                    <a:lnTo>
                      <a:pt x="1" y="344"/>
                    </a:lnTo>
                    <a:lnTo>
                      <a:pt x="27" y="395"/>
                    </a:lnTo>
                    <a:lnTo>
                      <a:pt x="387" y="215"/>
                    </a:lnTo>
                    <a:cubicBezTo>
                      <a:pt x="387" y="215"/>
                      <a:pt x="395" y="207"/>
                      <a:pt x="395" y="198"/>
                    </a:cubicBezTo>
                    <a:cubicBezTo>
                      <a:pt x="395" y="181"/>
                      <a:pt x="395" y="172"/>
                      <a:pt x="387" y="172"/>
                    </a:cubicBezTo>
                    <a:lnTo>
                      <a:pt x="27"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3409;p46">
                <a:extLst>
                  <a:ext uri="{FF2B5EF4-FFF2-40B4-BE49-F238E27FC236}">
                    <a16:creationId xmlns:a16="http://schemas.microsoft.com/office/drawing/2014/main" id="{522456CF-9EAE-32A7-39C1-17A9BF13FA1B}"/>
                  </a:ext>
                </a:extLst>
              </p:cNvPr>
              <p:cNvSpPr/>
              <p:nvPr/>
            </p:nvSpPr>
            <p:spPr>
              <a:xfrm>
                <a:off x="2252775" y="2498850"/>
                <a:ext cx="9900" cy="9900"/>
              </a:xfrm>
              <a:custGeom>
                <a:avLst/>
                <a:gdLst/>
                <a:ahLst/>
                <a:cxnLst/>
                <a:rect l="l" t="t" r="r" b="b"/>
                <a:pathLst>
                  <a:path w="396" h="396" extrusionOk="0">
                    <a:moveTo>
                      <a:pt x="27" y="1"/>
                    </a:moveTo>
                    <a:lnTo>
                      <a:pt x="1" y="52"/>
                    </a:lnTo>
                    <a:lnTo>
                      <a:pt x="310" y="207"/>
                    </a:lnTo>
                    <a:lnTo>
                      <a:pt x="1" y="344"/>
                    </a:lnTo>
                    <a:lnTo>
                      <a:pt x="27" y="395"/>
                    </a:lnTo>
                    <a:lnTo>
                      <a:pt x="387" y="215"/>
                    </a:lnTo>
                    <a:cubicBezTo>
                      <a:pt x="387" y="215"/>
                      <a:pt x="395" y="207"/>
                      <a:pt x="395" y="198"/>
                    </a:cubicBezTo>
                    <a:cubicBezTo>
                      <a:pt x="395" y="181"/>
                      <a:pt x="395" y="172"/>
                      <a:pt x="387" y="172"/>
                    </a:cubicBezTo>
                    <a:lnTo>
                      <a:pt x="27"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3410;p46">
                <a:extLst>
                  <a:ext uri="{FF2B5EF4-FFF2-40B4-BE49-F238E27FC236}">
                    <a16:creationId xmlns:a16="http://schemas.microsoft.com/office/drawing/2014/main" id="{860ADCAA-064B-6E57-8439-DD6EA87466B2}"/>
                  </a:ext>
                </a:extLst>
              </p:cNvPr>
              <p:cNvSpPr/>
              <p:nvPr/>
            </p:nvSpPr>
            <p:spPr>
              <a:xfrm>
                <a:off x="2252775" y="2507225"/>
                <a:ext cx="9900" cy="9900"/>
              </a:xfrm>
              <a:custGeom>
                <a:avLst/>
                <a:gdLst/>
                <a:ahLst/>
                <a:cxnLst/>
                <a:rect l="l" t="t" r="r" b="b"/>
                <a:pathLst>
                  <a:path w="396" h="396" extrusionOk="0">
                    <a:moveTo>
                      <a:pt x="27" y="0"/>
                    </a:moveTo>
                    <a:lnTo>
                      <a:pt x="1" y="52"/>
                    </a:lnTo>
                    <a:lnTo>
                      <a:pt x="310" y="206"/>
                    </a:lnTo>
                    <a:lnTo>
                      <a:pt x="1" y="344"/>
                    </a:lnTo>
                    <a:lnTo>
                      <a:pt x="27" y="395"/>
                    </a:lnTo>
                    <a:lnTo>
                      <a:pt x="387" y="215"/>
                    </a:lnTo>
                    <a:cubicBezTo>
                      <a:pt x="387" y="215"/>
                      <a:pt x="395" y="206"/>
                      <a:pt x="395" y="189"/>
                    </a:cubicBezTo>
                    <a:cubicBezTo>
                      <a:pt x="395" y="181"/>
                      <a:pt x="395" y="172"/>
                      <a:pt x="387" y="172"/>
                    </a:cubicBezTo>
                    <a:lnTo>
                      <a:pt x="27"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3411;p46">
                <a:extLst>
                  <a:ext uri="{FF2B5EF4-FFF2-40B4-BE49-F238E27FC236}">
                    <a16:creationId xmlns:a16="http://schemas.microsoft.com/office/drawing/2014/main" id="{3F79A8D5-7EDF-8C10-E497-CDD037C950BF}"/>
                  </a:ext>
                </a:extLst>
              </p:cNvPr>
              <p:cNvSpPr/>
              <p:nvPr/>
            </p:nvSpPr>
            <p:spPr>
              <a:xfrm>
                <a:off x="2252775" y="2515800"/>
                <a:ext cx="9900" cy="9900"/>
              </a:xfrm>
              <a:custGeom>
                <a:avLst/>
                <a:gdLst/>
                <a:ahLst/>
                <a:cxnLst/>
                <a:rect l="l" t="t" r="r" b="b"/>
                <a:pathLst>
                  <a:path w="396" h="396" extrusionOk="0">
                    <a:moveTo>
                      <a:pt x="27" y="1"/>
                    </a:moveTo>
                    <a:lnTo>
                      <a:pt x="1" y="52"/>
                    </a:lnTo>
                    <a:lnTo>
                      <a:pt x="310" y="206"/>
                    </a:lnTo>
                    <a:lnTo>
                      <a:pt x="1" y="344"/>
                    </a:lnTo>
                    <a:lnTo>
                      <a:pt x="27" y="395"/>
                    </a:lnTo>
                    <a:lnTo>
                      <a:pt x="387" y="215"/>
                    </a:lnTo>
                    <a:cubicBezTo>
                      <a:pt x="387" y="215"/>
                      <a:pt x="395" y="206"/>
                      <a:pt x="395" y="189"/>
                    </a:cubicBezTo>
                    <a:cubicBezTo>
                      <a:pt x="395" y="181"/>
                      <a:pt x="395" y="172"/>
                      <a:pt x="387" y="172"/>
                    </a:cubicBezTo>
                    <a:lnTo>
                      <a:pt x="27"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3412;p46">
                <a:extLst>
                  <a:ext uri="{FF2B5EF4-FFF2-40B4-BE49-F238E27FC236}">
                    <a16:creationId xmlns:a16="http://schemas.microsoft.com/office/drawing/2014/main" id="{FB5ED264-E188-A0EC-8A56-C6F71A00C492}"/>
                  </a:ext>
                </a:extLst>
              </p:cNvPr>
              <p:cNvSpPr/>
              <p:nvPr/>
            </p:nvSpPr>
            <p:spPr>
              <a:xfrm>
                <a:off x="2252775" y="2524175"/>
                <a:ext cx="9900" cy="9875"/>
              </a:xfrm>
              <a:custGeom>
                <a:avLst/>
                <a:gdLst/>
                <a:ahLst/>
                <a:cxnLst/>
                <a:rect l="l" t="t" r="r" b="b"/>
                <a:pathLst>
                  <a:path w="396" h="395" extrusionOk="0">
                    <a:moveTo>
                      <a:pt x="27" y="0"/>
                    </a:moveTo>
                    <a:lnTo>
                      <a:pt x="1" y="52"/>
                    </a:lnTo>
                    <a:lnTo>
                      <a:pt x="310" y="198"/>
                    </a:lnTo>
                    <a:lnTo>
                      <a:pt x="1" y="343"/>
                    </a:lnTo>
                    <a:lnTo>
                      <a:pt x="27" y="395"/>
                    </a:lnTo>
                    <a:lnTo>
                      <a:pt x="387" y="215"/>
                    </a:lnTo>
                    <a:cubicBezTo>
                      <a:pt x="387" y="215"/>
                      <a:pt x="395" y="198"/>
                      <a:pt x="395" y="189"/>
                    </a:cubicBezTo>
                    <a:cubicBezTo>
                      <a:pt x="395" y="180"/>
                      <a:pt x="395" y="172"/>
                      <a:pt x="387" y="172"/>
                    </a:cubicBezTo>
                    <a:lnTo>
                      <a:pt x="27"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3413;p46">
                <a:extLst>
                  <a:ext uri="{FF2B5EF4-FFF2-40B4-BE49-F238E27FC236}">
                    <a16:creationId xmlns:a16="http://schemas.microsoft.com/office/drawing/2014/main" id="{319DA146-DC9C-63B0-0D62-AD2AC2F62306}"/>
                  </a:ext>
                </a:extLst>
              </p:cNvPr>
              <p:cNvSpPr/>
              <p:nvPr/>
            </p:nvSpPr>
            <p:spPr>
              <a:xfrm>
                <a:off x="2261350" y="2523300"/>
                <a:ext cx="1325" cy="44225"/>
              </a:xfrm>
              <a:custGeom>
                <a:avLst/>
                <a:gdLst/>
                <a:ahLst/>
                <a:cxnLst/>
                <a:rect l="l" t="t" r="r" b="b"/>
                <a:pathLst>
                  <a:path w="53" h="1769" extrusionOk="0">
                    <a:moveTo>
                      <a:pt x="1" y="1"/>
                    </a:moveTo>
                    <a:lnTo>
                      <a:pt x="1" y="1768"/>
                    </a:lnTo>
                    <a:lnTo>
                      <a:pt x="52" y="1768"/>
                    </a:lnTo>
                    <a:lnTo>
                      <a:pt x="52"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3414;p46">
                <a:extLst>
                  <a:ext uri="{FF2B5EF4-FFF2-40B4-BE49-F238E27FC236}">
                    <a16:creationId xmlns:a16="http://schemas.microsoft.com/office/drawing/2014/main" id="{BE9D1E6D-AF93-6457-CF1C-96D52D94EF67}"/>
                  </a:ext>
                </a:extLst>
              </p:cNvPr>
              <p:cNvSpPr/>
              <p:nvPr/>
            </p:nvSpPr>
            <p:spPr>
              <a:xfrm>
                <a:off x="2252350" y="2523300"/>
                <a:ext cx="1325" cy="44225"/>
              </a:xfrm>
              <a:custGeom>
                <a:avLst/>
                <a:gdLst/>
                <a:ahLst/>
                <a:cxnLst/>
                <a:rect l="l" t="t" r="r" b="b"/>
                <a:pathLst>
                  <a:path w="53" h="1769" extrusionOk="0">
                    <a:moveTo>
                      <a:pt x="1" y="1"/>
                    </a:moveTo>
                    <a:lnTo>
                      <a:pt x="1" y="1768"/>
                    </a:lnTo>
                    <a:lnTo>
                      <a:pt x="52" y="1768"/>
                    </a:lnTo>
                    <a:lnTo>
                      <a:pt x="52"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3415;p46">
                <a:extLst>
                  <a:ext uri="{FF2B5EF4-FFF2-40B4-BE49-F238E27FC236}">
                    <a16:creationId xmlns:a16="http://schemas.microsoft.com/office/drawing/2014/main" id="{A26A53A6-18D0-D32B-F54D-87733A0C6981}"/>
                  </a:ext>
                </a:extLst>
              </p:cNvPr>
              <p:cNvSpPr/>
              <p:nvPr/>
            </p:nvSpPr>
            <p:spPr>
              <a:xfrm>
                <a:off x="2243125" y="2523300"/>
                <a:ext cx="1325" cy="44225"/>
              </a:xfrm>
              <a:custGeom>
                <a:avLst/>
                <a:gdLst/>
                <a:ahLst/>
                <a:cxnLst/>
                <a:rect l="l" t="t" r="r" b="b"/>
                <a:pathLst>
                  <a:path w="53" h="1769" extrusionOk="0">
                    <a:moveTo>
                      <a:pt x="1" y="1"/>
                    </a:moveTo>
                    <a:lnTo>
                      <a:pt x="1" y="1768"/>
                    </a:lnTo>
                    <a:lnTo>
                      <a:pt x="52" y="1768"/>
                    </a:lnTo>
                    <a:lnTo>
                      <a:pt x="52"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3416;p46">
                <a:extLst>
                  <a:ext uri="{FF2B5EF4-FFF2-40B4-BE49-F238E27FC236}">
                    <a16:creationId xmlns:a16="http://schemas.microsoft.com/office/drawing/2014/main" id="{72C6479F-0C85-DBF4-6F75-2F01C8A1B419}"/>
                  </a:ext>
                </a:extLst>
              </p:cNvPr>
              <p:cNvSpPr/>
              <p:nvPr/>
            </p:nvSpPr>
            <p:spPr>
              <a:xfrm>
                <a:off x="2243350" y="2524375"/>
                <a:ext cx="10100" cy="9675"/>
              </a:xfrm>
              <a:custGeom>
                <a:avLst/>
                <a:gdLst/>
                <a:ahLst/>
                <a:cxnLst/>
                <a:rect l="l" t="t" r="r" b="b"/>
                <a:pathLst>
                  <a:path w="404" h="387" extrusionOk="0">
                    <a:moveTo>
                      <a:pt x="378" y="1"/>
                    </a:moveTo>
                    <a:lnTo>
                      <a:pt x="17" y="172"/>
                    </a:lnTo>
                    <a:cubicBezTo>
                      <a:pt x="17" y="172"/>
                      <a:pt x="0" y="181"/>
                      <a:pt x="0" y="190"/>
                    </a:cubicBezTo>
                    <a:cubicBezTo>
                      <a:pt x="0" y="198"/>
                      <a:pt x="0" y="215"/>
                      <a:pt x="17" y="215"/>
                    </a:cubicBezTo>
                    <a:lnTo>
                      <a:pt x="378" y="387"/>
                    </a:lnTo>
                    <a:lnTo>
                      <a:pt x="404" y="344"/>
                    </a:lnTo>
                    <a:lnTo>
                      <a:pt x="86" y="198"/>
                    </a:lnTo>
                    <a:lnTo>
                      <a:pt x="404" y="52"/>
                    </a:lnTo>
                    <a:lnTo>
                      <a:pt x="378"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3417;p46">
                <a:extLst>
                  <a:ext uri="{FF2B5EF4-FFF2-40B4-BE49-F238E27FC236}">
                    <a16:creationId xmlns:a16="http://schemas.microsoft.com/office/drawing/2014/main" id="{FF275063-2522-0F31-ABAB-C0EBCE188501}"/>
                  </a:ext>
                </a:extLst>
              </p:cNvPr>
              <p:cNvSpPr/>
              <p:nvPr/>
            </p:nvSpPr>
            <p:spPr>
              <a:xfrm>
                <a:off x="2243350" y="2532525"/>
                <a:ext cx="10100" cy="9900"/>
              </a:xfrm>
              <a:custGeom>
                <a:avLst/>
                <a:gdLst/>
                <a:ahLst/>
                <a:cxnLst/>
                <a:rect l="l" t="t" r="r" b="b"/>
                <a:pathLst>
                  <a:path w="404" h="396" extrusionOk="0">
                    <a:moveTo>
                      <a:pt x="378" y="1"/>
                    </a:moveTo>
                    <a:lnTo>
                      <a:pt x="17" y="172"/>
                    </a:lnTo>
                    <a:cubicBezTo>
                      <a:pt x="17" y="172"/>
                      <a:pt x="0" y="190"/>
                      <a:pt x="0" y="198"/>
                    </a:cubicBezTo>
                    <a:cubicBezTo>
                      <a:pt x="0" y="207"/>
                      <a:pt x="0" y="224"/>
                      <a:pt x="17" y="224"/>
                    </a:cubicBezTo>
                    <a:lnTo>
                      <a:pt x="378" y="395"/>
                    </a:lnTo>
                    <a:lnTo>
                      <a:pt x="404" y="344"/>
                    </a:lnTo>
                    <a:lnTo>
                      <a:pt x="86" y="207"/>
                    </a:lnTo>
                    <a:lnTo>
                      <a:pt x="404" y="61"/>
                    </a:lnTo>
                    <a:lnTo>
                      <a:pt x="378"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3418;p46">
                <a:extLst>
                  <a:ext uri="{FF2B5EF4-FFF2-40B4-BE49-F238E27FC236}">
                    <a16:creationId xmlns:a16="http://schemas.microsoft.com/office/drawing/2014/main" id="{CD6FDA42-C25F-696F-29A5-3BD1D465C8A7}"/>
                  </a:ext>
                </a:extLst>
              </p:cNvPr>
              <p:cNvSpPr/>
              <p:nvPr/>
            </p:nvSpPr>
            <p:spPr>
              <a:xfrm>
                <a:off x="2243350" y="2541100"/>
                <a:ext cx="10100" cy="9900"/>
              </a:xfrm>
              <a:custGeom>
                <a:avLst/>
                <a:gdLst/>
                <a:ahLst/>
                <a:cxnLst/>
                <a:rect l="l" t="t" r="r" b="b"/>
                <a:pathLst>
                  <a:path w="404" h="396" extrusionOk="0">
                    <a:moveTo>
                      <a:pt x="378" y="1"/>
                    </a:moveTo>
                    <a:lnTo>
                      <a:pt x="17" y="173"/>
                    </a:lnTo>
                    <a:cubicBezTo>
                      <a:pt x="17" y="173"/>
                      <a:pt x="0" y="190"/>
                      <a:pt x="0" y="198"/>
                    </a:cubicBezTo>
                    <a:cubicBezTo>
                      <a:pt x="0" y="207"/>
                      <a:pt x="0" y="224"/>
                      <a:pt x="17" y="224"/>
                    </a:cubicBezTo>
                    <a:lnTo>
                      <a:pt x="378" y="396"/>
                    </a:lnTo>
                    <a:lnTo>
                      <a:pt x="404" y="344"/>
                    </a:lnTo>
                    <a:lnTo>
                      <a:pt x="86" y="207"/>
                    </a:lnTo>
                    <a:lnTo>
                      <a:pt x="404" y="61"/>
                    </a:lnTo>
                    <a:lnTo>
                      <a:pt x="378"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3419;p46">
                <a:extLst>
                  <a:ext uri="{FF2B5EF4-FFF2-40B4-BE49-F238E27FC236}">
                    <a16:creationId xmlns:a16="http://schemas.microsoft.com/office/drawing/2014/main" id="{27887ACC-EC5E-C0CB-6FCA-16F639508AEE}"/>
                  </a:ext>
                </a:extLst>
              </p:cNvPr>
              <p:cNvSpPr/>
              <p:nvPr/>
            </p:nvSpPr>
            <p:spPr>
              <a:xfrm>
                <a:off x="2243350" y="2549475"/>
                <a:ext cx="10100" cy="9675"/>
              </a:xfrm>
              <a:custGeom>
                <a:avLst/>
                <a:gdLst/>
                <a:ahLst/>
                <a:cxnLst/>
                <a:rect l="l" t="t" r="r" b="b"/>
                <a:pathLst>
                  <a:path w="404" h="387" extrusionOk="0">
                    <a:moveTo>
                      <a:pt x="378" y="1"/>
                    </a:moveTo>
                    <a:lnTo>
                      <a:pt x="17" y="172"/>
                    </a:lnTo>
                    <a:cubicBezTo>
                      <a:pt x="17" y="172"/>
                      <a:pt x="0" y="189"/>
                      <a:pt x="0" y="198"/>
                    </a:cubicBezTo>
                    <a:cubicBezTo>
                      <a:pt x="0" y="207"/>
                      <a:pt x="0" y="215"/>
                      <a:pt x="17" y="215"/>
                    </a:cubicBezTo>
                    <a:lnTo>
                      <a:pt x="378" y="387"/>
                    </a:lnTo>
                    <a:lnTo>
                      <a:pt x="404" y="344"/>
                    </a:lnTo>
                    <a:lnTo>
                      <a:pt x="86" y="207"/>
                    </a:lnTo>
                    <a:lnTo>
                      <a:pt x="404" y="52"/>
                    </a:lnTo>
                    <a:lnTo>
                      <a:pt x="378"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3420;p46">
                <a:extLst>
                  <a:ext uri="{FF2B5EF4-FFF2-40B4-BE49-F238E27FC236}">
                    <a16:creationId xmlns:a16="http://schemas.microsoft.com/office/drawing/2014/main" id="{E3DBFDB7-4D0C-6E4C-DDD1-0389994584DB}"/>
                  </a:ext>
                </a:extLst>
              </p:cNvPr>
              <p:cNvSpPr/>
              <p:nvPr/>
            </p:nvSpPr>
            <p:spPr>
              <a:xfrm>
                <a:off x="2243350" y="2558050"/>
                <a:ext cx="10100" cy="9675"/>
              </a:xfrm>
              <a:custGeom>
                <a:avLst/>
                <a:gdLst/>
                <a:ahLst/>
                <a:cxnLst/>
                <a:rect l="l" t="t" r="r" b="b"/>
                <a:pathLst>
                  <a:path w="404" h="387" extrusionOk="0">
                    <a:moveTo>
                      <a:pt x="378" y="1"/>
                    </a:moveTo>
                    <a:lnTo>
                      <a:pt x="17" y="172"/>
                    </a:lnTo>
                    <a:cubicBezTo>
                      <a:pt x="17" y="172"/>
                      <a:pt x="0" y="181"/>
                      <a:pt x="0" y="198"/>
                    </a:cubicBezTo>
                    <a:cubicBezTo>
                      <a:pt x="0" y="207"/>
                      <a:pt x="0" y="215"/>
                      <a:pt x="17" y="215"/>
                    </a:cubicBezTo>
                    <a:lnTo>
                      <a:pt x="378" y="387"/>
                    </a:lnTo>
                    <a:lnTo>
                      <a:pt x="404" y="344"/>
                    </a:lnTo>
                    <a:lnTo>
                      <a:pt x="86" y="207"/>
                    </a:lnTo>
                    <a:lnTo>
                      <a:pt x="404" y="52"/>
                    </a:lnTo>
                    <a:lnTo>
                      <a:pt x="378"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3421;p46">
                <a:extLst>
                  <a:ext uri="{FF2B5EF4-FFF2-40B4-BE49-F238E27FC236}">
                    <a16:creationId xmlns:a16="http://schemas.microsoft.com/office/drawing/2014/main" id="{46D75501-4BD6-6C68-E13A-A3A212801D1F}"/>
                  </a:ext>
                </a:extLst>
              </p:cNvPr>
              <p:cNvSpPr/>
              <p:nvPr/>
            </p:nvSpPr>
            <p:spPr>
              <a:xfrm>
                <a:off x="2252775" y="2524175"/>
                <a:ext cx="9900" cy="9875"/>
              </a:xfrm>
              <a:custGeom>
                <a:avLst/>
                <a:gdLst/>
                <a:ahLst/>
                <a:cxnLst/>
                <a:rect l="l" t="t" r="r" b="b"/>
                <a:pathLst>
                  <a:path w="396" h="395" extrusionOk="0">
                    <a:moveTo>
                      <a:pt x="27" y="0"/>
                    </a:moveTo>
                    <a:lnTo>
                      <a:pt x="1" y="52"/>
                    </a:lnTo>
                    <a:lnTo>
                      <a:pt x="310" y="198"/>
                    </a:lnTo>
                    <a:lnTo>
                      <a:pt x="1" y="343"/>
                    </a:lnTo>
                    <a:lnTo>
                      <a:pt x="27" y="395"/>
                    </a:lnTo>
                    <a:lnTo>
                      <a:pt x="387" y="215"/>
                    </a:lnTo>
                    <a:cubicBezTo>
                      <a:pt x="387" y="215"/>
                      <a:pt x="395" y="198"/>
                      <a:pt x="395" y="189"/>
                    </a:cubicBezTo>
                    <a:cubicBezTo>
                      <a:pt x="395" y="180"/>
                      <a:pt x="395" y="172"/>
                      <a:pt x="387" y="172"/>
                    </a:cubicBezTo>
                    <a:lnTo>
                      <a:pt x="27"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3422;p46">
                <a:extLst>
                  <a:ext uri="{FF2B5EF4-FFF2-40B4-BE49-F238E27FC236}">
                    <a16:creationId xmlns:a16="http://schemas.microsoft.com/office/drawing/2014/main" id="{7D3D870E-C417-F9E6-36F5-0265E07B373F}"/>
                  </a:ext>
                </a:extLst>
              </p:cNvPr>
              <p:cNvSpPr/>
              <p:nvPr/>
            </p:nvSpPr>
            <p:spPr>
              <a:xfrm>
                <a:off x="2252775" y="2532325"/>
                <a:ext cx="9900" cy="10100"/>
              </a:xfrm>
              <a:custGeom>
                <a:avLst/>
                <a:gdLst/>
                <a:ahLst/>
                <a:cxnLst/>
                <a:rect l="l" t="t" r="r" b="b"/>
                <a:pathLst>
                  <a:path w="396" h="404" extrusionOk="0">
                    <a:moveTo>
                      <a:pt x="27" y="0"/>
                    </a:moveTo>
                    <a:lnTo>
                      <a:pt x="1" y="60"/>
                    </a:lnTo>
                    <a:lnTo>
                      <a:pt x="310" y="206"/>
                    </a:lnTo>
                    <a:lnTo>
                      <a:pt x="1" y="343"/>
                    </a:lnTo>
                    <a:lnTo>
                      <a:pt x="27" y="403"/>
                    </a:lnTo>
                    <a:lnTo>
                      <a:pt x="387" y="215"/>
                    </a:lnTo>
                    <a:cubicBezTo>
                      <a:pt x="387" y="215"/>
                      <a:pt x="395" y="206"/>
                      <a:pt x="395" y="198"/>
                    </a:cubicBezTo>
                    <a:cubicBezTo>
                      <a:pt x="395" y="189"/>
                      <a:pt x="395" y="172"/>
                      <a:pt x="387" y="172"/>
                    </a:cubicBezTo>
                    <a:lnTo>
                      <a:pt x="27"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3423;p46">
                <a:extLst>
                  <a:ext uri="{FF2B5EF4-FFF2-40B4-BE49-F238E27FC236}">
                    <a16:creationId xmlns:a16="http://schemas.microsoft.com/office/drawing/2014/main" id="{288981E6-3AC6-6CD7-9B64-6FAE2E30EC06}"/>
                  </a:ext>
                </a:extLst>
              </p:cNvPr>
              <p:cNvSpPr/>
              <p:nvPr/>
            </p:nvSpPr>
            <p:spPr>
              <a:xfrm>
                <a:off x="2252775" y="2540900"/>
                <a:ext cx="9900" cy="10100"/>
              </a:xfrm>
              <a:custGeom>
                <a:avLst/>
                <a:gdLst/>
                <a:ahLst/>
                <a:cxnLst/>
                <a:rect l="l" t="t" r="r" b="b"/>
                <a:pathLst>
                  <a:path w="396" h="404" extrusionOk="0">
                    <a:moveTo>
                      <a:pt x="27" y="0"/>
                    </a:moveTo>
                    <a:lnTo>
                      <a:pt x="1" y="60"/>
                    </a:lnTo>
                    <a:lnTo>
                      <a:pt x="310" y="206"/>
                    </a:lnTo>
                    <a:lnTo>
                      <a:pt x="1" y="344"/>
                    </a:lnTo>
                    <a:lnTo>
                      <a:pt x="27" y="404"/>
                    </a:lnTo>
                    <a:lnTo>
                      <a:pt x="387" y="215"/>
                    </a:lnTo>
                    <a:cubicBezTo>
                      <a:pt x="387" y="215"/>
                      <a:pt x="395" y="206"/>
                      <a:pt x="395" y="198"/>
                    </a:cubicBezTo>
                    <a:cubicBezTo>
                      <a:pt x="395" y="189"/>
                      <a:pt x="395" y="172"/>
                      <a:pt x="387" y="172"/>
                    </a:cubicBezTo>
                    <a:lnTo>
                      <a:pt x="27"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3424;p46">
                <a:extLst>
                  <a:ext uri="{FF2B5EF4-FFF2-40B4-BE49-F238E27FC236}">
                    <a16:creationId xmlns:a16="http://schemas.microsoft.com/office/drawing/2014/main" id="{62D7F6EC-46AF-1EAE-F532-EB29DE4DAC0B}"/>
                  </a:ext>
                </a:extLst>
              </p:cNvPr>
              <p:cNvSpPr/>
              <p:nvPr/>
            </p:nvSpPr>
            <p:spPr>
              <a:xfrm>
                <a:off x="2252775" y="2549275"/>
                <a:ext cx="9900" cy="9875"/>
              </a:xfrm>
              <a:custGeom>
                <a:avLst/>
                <a:gdLst/>
                <a:ahLst/>
                <a:cxnLst/>
                <a:rect l="l" t="t" r="r" b="b"/>
                <a:pathLst>
                  <a:path w="396" h="395" extrusionOk="0">
                    <a:moveTo>
                      <a:pt x="27" y="0"/>
                    </a:moveTo>
                    <a:lnTo>
                      <a:pt x="1" y="51"/>
                    </a:lnTo>
                    <a:lnTo>
                      <a:pt x="310" y="206"/>
                    </a:lnTo>
                    <a:lnTo>
                      <a:pt x="1" y="343"/>
                    </a:lnTo>
                    <a:lnTo>
                      <a:pt x="27" y="395"/>
                    </a:lnTo>
                    <a:lnTo>
                      <a:pt x="387" y="215"/>
                    </a:lnTo>
                    <a:cubicBezTo>
                      <a:pt x="387" y="215"/>
                      <a:pt x="395" y="206"/>
                      <a:pt x="395" y="197"/>
                    </a:cubicBezTo>
                    <a:cubicBezTo>
                      <a:pt x="395" y="180"/>
                      <a:pt x="395" y="172"/>
                      <a:pt x="387" y="172"/>
                    </a:cubicBezTo>
                    <a:lnTo>
                      <a:pt x="27"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3425;p46">
                <a:extLst>
                  <a:ext uri="{FF2B5EF4-FFF2-40B4-BE49-F238E27FC236}">
                    <a16:creationId xmlns:a16="http://schemas.microsoft.com/office/drawing/2014/main" id="{9A5D3527-0D41-99BC-FF0D-5022F7E4EFFF}"/>
                  </a:ext>
                </a:extLst>
              </p:cNvPr>
              <p:cNvSpPr/>
              <p:nvPr/>
            </p:nvSpPr>
            <p:spPr>
              <a:xfrm>
                <a:off x="2252775" y="2557850"/>
                <a:ext cx="9900" cy="9875"/>
              </a:xfrm>
              <a:custGeom>
                <a:avLst/>
                <a:gdLst/>
                <a:ahLst/>
                <a:cxnLst/>
                <a:rect l="l" t="t" r="r" b="b"/>
                <a:pathLst>
                  <a:path w="396" h="395" extrusionOk="0">
                    <a:moveTo>
                      <a:pt x="27" y="0"/>
                    </a:moveTo>
                    <a:lnTo>
                      <a:pt x="1" y="52"/>
                    </a:lnTo>
                    <a:lnTo>
                      <a:pt x="310" y="206"/>
                    </a:lnTo>
                    <a:lnTo>
                      <a:pt x="1" y="343"/>
                    </a:lnTo>
                    <a:lnTo>
                      <a:pt x="27" y="395"/>
                    </a:lnTo>
                    <a:lnTo>
                      <a:pt x="387" y="215"/>
                    </a:lnTo>
                    <a:cubicBezTo>
                      <a:pt x="387" y="215"/>
                      <a:pt x="395" y="206"/>
                      <a:pt x="395" y="198"/>
                    </a:cubicBezTo>
                    <a:cubicBezTo>
                      <a:pt x="395" y="180"/>
                      <a:pt x="395" y="172"/>
                      <a:pt x="387" y="172"/>
                    </a:cubicBezTo>
                    <a:lnTo>
                      <a:pt x="27"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3426;p46">
                <a:extLst>
                  <a:ext uri="{FF2B5EF4-FFF2-40B4-BE49-F238E27FC236}">
                    <a16:creationId xmlns:a16="http://schemas.microsoft.com/office/drawing/2014/main" id="{973A565C-CC8D-2572-6359-03BAB322B26D}"/>
                  </a:ext>
                </a:extLst>
              </p:cNvPr>
              <p:cNvSpPr/>
              <p:nvPr/>
            </p:nvSpPr>
            <p:spPr>
              <a:xfrm>
                <a:off x="2261350" y="2556045"/>
                <a:ext cx="1325" cy="26850"/>
              </a:xfrm>
              <a:custGeom>
                <a:avLst/>
                <a:gdLst/>
                <a:ahLst/>
                <a:cxnLst/>
                <a:rect l="l" t="t" r="r" b="b"/>
                <a:pathLst>
                  <a:path w="53" h="1074" extrusionOk="0">
                    <a:moveTo>
                      <a:pt x="1" y="1"/>
                    </a:moveTo>
                    <a:lnTo>
                      <a:pt x="1" y="1073"/>
                    </a:lnTo>
                    <a:lnTo>
                      <a:pt x="52" y="1073"/>
                    </a:lnTo>
                    <a:lnTo>
                      <a:pt x="52"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3427;p46">
                <a:extLst>
                  <a:ext uri="{FF2B5EF4-FFF2-40B4-BE49-F238E27FC236}">
                    <a16:creationId xmlns:a16="http://schemas.microsoft.com/office/drawing/2014/main" id="{E48DE16D-0347-E634-23B1-30082BFF56A3}"/>
                  </a:ext>
                </a:extLst>
              </p:cNvPr>
              <p:cNvSpPr/>
              <p:nvPr/>
            </p:nvSpPr>
            <p:spPr>
              <a:xfrm>
                <a:off x="2252350" y="2556045"/>
                <a:ext cx="1325" cy="26850"/>
              </a:xfrm>
              <a:custGeom>
                <a:avLst/>
                <a:gdLst/>
                <a:ahLst/>
                <a:cxnLst/>
                <a:rect l="l" t="t" r="r" b="b"/>
                <a:pathLst>
                  <a:path w="53" h="1074" extrusionOk="0">
                    <a:moveTo>
                      <a:pt x="1" y="1"/>
                    </a:moveTo>
                    <a:lnTo>
                      <a:pt x="1" y="1073"/>
                    </a:lnTo>
                    <a:lnTo>
                      <a:pt x="52" y="1073"/>
                    </a:lnTo>
                    <a:lnTo>
                      <a:pt x="52"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3428;p46">
                <a:extLst>
                  <a:ext uri="{FF2B5EF4-FFF2-40B4-BE49-F238E27FC236}">
                    <a16:creationId xmlns:a16="http://schemas.microsoft.com/office/drawing/2014/main" id="{C933A5A7-47FA-7650-6B33-CF6B8E48463C}"/>
                  </a:ext>
                </a:extLst>
              </p:cNvPr>
              <p:cNvSpPr/>
              <p:nvPr/>
            </p:nvSpPr>
            <p:spPr>
              <a:xfrm>
                <a:off x="2243125" y="2556045"/>
                <a:ext cx="1325" cy="26850"/>
              </a:xfrm>
              <a:custGeom>
                <a:avLst/>
                <a:gdLst/>
                <a:ahLst/>
                <a:cxnLst/>
                <a:rect l="l" t="t" r="r" b="b"/>
                <a:pathLst>
                  <a:path w="53" h="1074" extrusionOk="0">
                    <a:moveTo>
                      <a:pt x="1" y="1"/>
                    </a:moveTo>
                    <a:lnTo>
                      <a:pt x="1" y="1073"/>
                    </a:lnTo>
                    <a:lnTo>
                      <a:pt x="52" y="1073"/>
                    </a:lnTo>
                    <a:lnTo>
                      <a:pt x="52"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3429;p46">
                <a:extLst>
                  <a:ext uri="{FF2B5EF4-FFF2-40B4-BE49-F238E27FC236}">
                    <a16:creationId xmlns:a16="http://schemas.microsoft.com/office/drawing/2014/main" id="{9662CBAE-C195-BAE4-1DB8-D063529D9175}"/>
                  </a:ext>
                </a:extLst>
              </p:cNvPr>
              <p:cNvSpPr/>
              <p:nvPr/>
            </p:nvSpPr>
            <p:spPr>
              <a:xfrm>
                <a:off x="2243350" y="2558050"/>
                <a:ext cx="10100" cy="9675"/>
              </a:xfrm>
              <a:custGeom>
                <a:avLst/>
                <a:gdLst/>
                <a:ahLst/>
                <a:cxnLst/>
                <a:rect l="l" t="t" r="r" b="b"/>
                <a:pathLst>
                  <a:path w="404" h="387" extrusionOk="0">
                    <a:moveTo>
                      <a:pt x="378" y="1"/>
                    </a:moveTo>
                    <a:lnTo>
                      <a:pt x="17" y="172"/>
                    </a:lnTo>
                    <a:cubicBezTo>
                      <a:pt x="17" y="172"/>
                      <a:pt x="0" y="181"/>
                      <a:pt x="0" y="198"/>
                    </a:cubicBezTo>
                    <a:cubicBezTo>
                      <a:pt x="0" y="207"/>
                      <a:pt x="0" y="215"/>
                      <a:pt x="17" y="215"/>
                    </a:cubicBezTo>
                    <a:lnTo>
                      <a:pt x="378" y="387"/>
                    </a:lnTo>
                    <a:lnTo>
                      <a:pt x="404" y="344"/>
                    </a:lnTo>
                    <a:lnTo>
                      <a:pt x="86" y="207"/>
                    </a:lnTo>
                    <a:lnTo>
                      <a:pt x="404" y="52"/>
                    </a:lnTo>
                    <a:lnTo>
                      <a:pt x="378"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3430;p46">
                <a:extLst>
                  <a:ext uri="{FF2B5EF4-FFF2-40B4-BE49-F238E27FC236}">
                    <a16:creationId xmlns:a16="http://schemas.microsoft.com/office/drawing/2014/main" id="{F9238BD5-F067-2F85-315F-E004C686FE1A}"/>
                  </a:ext>
                </a:extLst>
              </p:cNvPr>
              <p:cNvSpPr/>
              <p:nvPr/>
            </p:nvSpPr>
            <p:spPr>
              <a:xfrm>
                <a:off x="2243350" y="2566425"/>
                <a:ext cx="10100" cy="9675"/>
              </a:xfrm>
              <a:custGeom>
                <a:avLst/>
                <a:gdLst/>
                <a:ahLst/>
                <a:cxnLst/>
                <a:rect l="l" t="t" r="r" b="b"/>
                <a:pathLst>
                  <a:path w="404" h="387" extrusionOk="0">
                    <a:moveTo>
                      <a:pt x="378" y="0"/>
                    </a:moveTo>
                    <a:lnTo>
                      <a:pt x="17" y="172"/>
                    </a:lnTo>
                    <a:cubicBezTo>
                      <a:pt x="17" y="172"/>
                      <a:pt x="0" y="181"/>
                      <a:pt x="0" y="198"/>
                    </a:cubicBezTo>
                    <a:cubicBezTo>
                      <a:pt x="0" y="206"/>
                      <a:pt x="0" y="215"/>
                      <a:pt x="17" y="215"/>
                    </a:cubicBezTo>
                    <a:lnTo>
                      <a:pt x="378" y="386"/>
                    </a:lnTo>
                    <a:lnTo>
                      <a:pt x="404" y="344"/>
                    </a:lnTo>
                    <a:lnTo>
                      <a:pt x="86" y="206"/>
                    </a:lnTo>
                    <a:lnTo>
                      <a:pt x="404" y="52"/>
                    </a:lnTo>
                    <a:lnTo>
                      <a:pt x="378"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3431;p46">
                <a:extLst>
                  <a:ext uri="{FF2B5EF4-FFF2-40B4-BE49-F238E27FC236}">
                    <a16:creationId xmlns:a16="http://schemas.microsoft.com/office/drawing/2014/main" id="{0A866D3D-0AF3-B6FD-CDFA-ADB7BD57310D}"/>
                  </a:ext>
                </a:extLst>
              </p:cNvPr>
              <p:cNvSpPr/>
              <p:nvPr/>
            </p:nvSpPr>
            <p:spPr>
              <a:xfrm>
                <a:off x="2243352" y="2574962"/>
                <a:ext cx="10098" cy="8059"/>
              </a:xfrm>
              <a:custGeom>
                <a:avLst/>
                <a:gdLst/>
                <a:ahLst/>
                <a:cxnLst/>
                <a:rect l="l" t="t" r="r" b="b"/>
                <a:pathLst>
                  <a:path w="404" h="387" extrusionOk="0">
                    <a:moveTo>
                      <a:pt x="378" y="1"/>
                    </a:moveTo>
                    <a:lnTo>
                      <a:pt x="17" y="172"/>
                    </a:lnTo>
                    <a:cubicBezTo>
                      <a:pt x="17" y="172"/>
                      <a:pt x="0" y="181"/>
                      <a:pt x="0" y="198"/>
                    </a:cubicBezTo>
                    <a:cubicBezTo>
                      <a:pt x="0" y="206"/>
                      <a:pt x="0" y="215"/>
                      <a:pt x="17" y="215"/>
                    </a:cubicBezTo>
                    <a:lnTo>
                      <a:pt x="378" y="387"/>
                    </a:lnTo>
                    <a:lnTo>
                      <a:pt x="404" y="344"/>
                    </a:lnTo>
                    <a:lnTo>
                      <a:pt x="86" y="206"/>
                    </a:lnTo>
                    <a:lnTo>
                      <a:pt x="404" y="52"/>
                    </a:lnTo>
                    <a:lnTo>
                      <a:pt x="378"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3432;p46">
                <a:extLst>
                  <a:ext uri="{FF2B5EF4-FFF2-40B4-BE49-F238E27FC236}">
                    <a16:creationId xmlns:a16="http://schemas.microsoft.com/office/drawing/2014/main" id="{905BA7E5-B90D-7C24-A39D-EB7CA261A3BB}"/>
                  </a:ext>
                </a:extLst>
              </p:cNvPr>
              <p:cNvSpPr/>
              <p:nvPr/>
            </p:nvSpPr>
            <p:spPr>
              <a:xfrm>
                <a:off x="2252775" y="2557850"/>
                <a:ext cx="9900" cy="9875"/>
              </a:xfrm>
              <a:custGeom>
                <a:avLst/>
                <a:gdLst/>
                <a:ahLst/>
                <a:cxnLst/>
                <a:rect l="l" t="t" r="r" b="b"/>
                <a:pathLst>
                  <a:path w="396" h="395" extrusionOk="0">
                    <a:moveTo>
                      <a:pt x="27" y="0"/>
                    </a:moveTo>
                    <a:lnTo>
                      <a:pt x="1" y="52"/>
                    </a:lnTo>
                    <a:lnTo>
                      <a:pt x="310" y="206"/>
                    </a:lnTo>
                    <a:lnTo>
                      <a:pt x="1" y="343"/>
                    </a:lnTo>
                    <a:lnTo>
                      <a:pt x="27" y="395"/>
                    </a:lnTo>
                    <a:lnTo>
                      <a:pt x="387" y="215"/>
                    </a:lnTo>
                    <a:cubicBezTo>
                      <a:pt x="387" y="215"/>
                      <a:pt x="395" y="206"/>
                      <a:pt x="395" y="198"/>
                    </a:cubicBezTo>
                    <a:cubicBezTo>
                      <a:pt x="395" y="180"/>
                      <a:pt x="395" y="172"/>
                      <a:pt x="387" y="172"/>
                    </a:cubicBezTo>
                    <a:lnTo>
                      <a:pt x="27"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3433;p46">
                <a:extLst>
                  <a:ext uri="{FF2B5EF4-FFF2-40B4-BE49-F238E27FC236}">
                    <a16:creationId xmlns:a16="http://schemas.microsoft.com/office/drawing/2014/main" id="{A611E835-12EC-A02A-4A27-595C7420D17B}"/>
                  </a:ext>
                </a:extLst>
              </p:cNvPr>
              <p:cNvSpPr/>
              <p:nvPr/>
            </p:nvSpPr>
            <p:spPr>
              <a:xfrm>
                <a:off x="2252775" y="2566200"/>
                <a:ext cx="9900" cy="9900"/>
              </a:xfrm>
              <a:custGeom>
                <a:avLst/>
                <a:gdLst/>
                <a:ahLst/>
                <a:cxnLst/>
                <a:rect l="l" t="t" r="r" b="b"/>
                <a:pathLst>
                  <a:path w="396" h="396" extrusionOk="0">
                    <a:moveTo>
                      <a:pt x="27" y="1"/>
                    </a:moveTo>
                    <a:lnTo>
                      <a:pt x="1" y="52"/>
                    </a:lnTo>
                    <a:lnTo>
                      <a:pt x="310" y="207"/>
                    </a:lnTo>
                    <a:lnTo>
                      <a:pt x="1" y="344"/>
                    </a:lnTo>
                    <a:lnTo>
                      <a:pt x="27" y="395"/>
                    </a:lnTo>
                    <a:lnTo>
                      <a:pt x="387" y="215"/>
                    </a:lnTo>
                    <a:cubicBezTo>
                      <a:pt x="387" y="215"/>
                      <a:pt x="395" y="207"/>
                      <a:pt x="395" y="190"/>
                    </a:cubicBezTo>
                    <a:cubicBezTo>
                      <a:pt x="395" y="181"/>
                      <a:pt x="395" y="172"/>
                      <a:pt x="387" y="172"/>
                    </a:cubicBezTo>
                    <a:lnTo>
                      <a:pt x="27"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3434;p46">
                <a:extLst>
                  <a:ext uri="{FF2B5EF4-FFF2-40B4-BE49-F238E27FC236}">
                    <a16:creationId xmlns:a16="http://schemas.microsoft.com/office/drawing/2014/main" id="{DC4704F1-C0A4-EA4F-8A8F-B3981DAF0ADF}"/>
                  </a:ext>
                </a:extLst>
              </p:cNvPr>
              <p:cNvSpPr/>
              <p:nvPr/>
            </p:nvSpPr>
            <p:spPr>
              <a:xfrm>
                <a:off x="2252775" y="2574775"/>
                <a:ext cx="9898" cy="8247"/>
              </a:xfrm>
              <a:custGeom>
                <a:avLst/>
                <a:gdLst/>
                <a:ahLst/>
                <a:cxnLst/>
                <a:rect l="l" t="t" r="r" b="b"/>
                <a:pathLst>
                  <a:path w="396" h="396" extrusionOk="0">
                    <a:moveTo>
                      <a:pt x="27" y="1"/>
                    </a:moveTo>
                    <a:lnTo>
                      <a:pt x="1" y="52"/>
                    </a:lnTo>
                    <a:lnTo>
                      <a:pt x="310" y="207"/>
                    </a:lnTo>
                    <a:lnTo>
                      <a:pt x="1" y="344"/>
                    </a:lnTo>
                    <a:lnTo>
                      <a:pt x="27" y="396"/>
                    </a:lnTo>
                    <a:lnTo>
                      <a:pt x="387" y="215"/>
                    </a:lnTo>
                    <a:cubicBezTo>
                      <a:pt x="387" y="215"/>
                      <a:pt x="395" y="207"/>
                      <a:pt x="395" y="190"/>
                    </a:cubicBezTo>
                    <a:cubicBezTo>
                      <a:pt x="395" y="181"/>
                      <a:pt x="395" y="173"/>
                      <a:pt x="387" y="173"/>
                    </a:cubicBezTo>
                    <a:lnTo>
                      <a:pt x="27"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3435;p46">
                <a:extLst>
                  <a:ext uri="{FF2B5EF4-FFF2-40B4-BE49-F238E27FC236}">
                    <a16:creationId xmlns:a16="http://schemas.microsoft.com/office/drawing/2014/main" id="{C876D7C6-9CE6-94A1-D3C6-CC5DD0BE9723}"/>
                  </a:ext>
                </a:extLst>
              </p:cNvPr>
              <p:cNvSpPr/>
              <p:nvPr/>
            </p:nvSpPr>
            <p:spPr>
              <a:xfrm>
                <a:off x="2319275" y="2544975"/>
                <a:ext cx="30900" cy="2800"/>
              </a:xfrm>
              <a:custGeom>
                <a:avLst/>
                <a:gdLst/>
                <a:ahLst/>
                <a:cxnLst/>
                <a:rect l="l" t="t" r="r" b="b"/>
                <a:pathLst>
                  <a:path w="1236" h="112" extrusionOk="0">
                    <a:moveTo>
                      <a:pt x="0" y="0"/>
                    </a:moveTo>
                    <a:lnTo>
                      <a:pt x="0" y="112"/>
                    </a:lnTo>
                    <a:lnTo>
                      <a:pt x="1236" y="112"/>
                    </a:lnTo>
                    <a:lnTo>
                      <a:pt x="1236"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3436;p46">
                <a:extLst>
                  <a:ext uri="{FF2B5EF4-FFF2-40B4-BE49-F238E27FC236}">
                    <a16:creationId xmlns:a16="http://schemas.microsoft.com/office/drawing/2014/main" id="{F3E0C411-00FB-6219-796E-E695A8DB24BF}"/>
                  </a:ext>
                </a:extLst>
              </p:cNvPr>
              <p:cNvSpPr/>
              <p:nvPr/>
            </p:nvSpPr>
            <p:spPr>
              <a:xfrm>
                <a:off x="2319275" y="2549050"/>
                <a:ext cx="30900" cy="5375"/>
              </a:xfrm>
              <a:custGeom>
                <a:avLst/>
                <a:gdLst/>
                <a:ahLst/>
                <a:cxnLst/>
                <a:rect l="l" t="t" r="r" b="b"/>
                <a:pathLst>
                  <a:path w="1236" h="215" extrusionOk="0">
                    <a:moveTo>
                      <a:pt x="0" y="0"/>
                    </a:moveTo>
                    <a:lnTo>
                      <a:pt x="0" y="215"/>
                    </a:lnTo>
                    <a:lnTo>
                      <a:pt x="1236" y="215"/>
                    </a:lnTo>
                    <a:lnTo>
                      <a:pt x="1236"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3437;p46">
                <a:extLst>
                  <a:ext uri="{FF2B5EF4-FFF2-40B4-BE49-F238E27FC236}">
                    <a16:creationId xmlns:a16="http://schemas.microsoft.com/office/drawing/2014/main" id="{9875DEBF-7DF5-C568-B978-D717F8D94D58}"/>
                  </a:ext>
                </a:extLst>
              </p:cNvPr>
              <p:cNvSpPr/>
              <p:nvPr/>
            </p:nvSpPr>
            <p:spPr>
              <a:xfrm>
                <a:off x="2034000" y="2420575"/>
                <a:ext cx="342575" cy="34975"/>
              </a:xfrm>
              <a:custGeom>
                <a:avLst/>
                <a:gdLst/>
                <a:ahLst/>
                <a:cxnLst/>
                <a:rect l="l" t="t" r="r" b="b"/>
                <a:pathLst>
                  <a:path w="13703" h="1399" extrusionOk="0">
                    <a:moveTo>
                      <a:pt x="1" y="0"/>
                    </a:moveTo>
                    <a:lnTo>
                      <a:pt x="1" y="1399"/>
                    </a:lnTo>
                    <a:lnTo>
                      <a:pt x="13702" y="1399"/>
                    </a:lnTo>
                    <a:lnTo>
                      <a:pt x="13702"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3438;p46">
                <a:extLst>
                  <a:ext uri="{FF2B5EF4-FFF2-40B4-BE49-F238E27FC236}">
                    <a16:creationId xmlns:a16="http://schemas.microsoft.com/office/drawing/2014/main" id="{64FDA213-D990-3E83-373B-A8ADFA1A280B}"/>
                  </a:ext>
                </a:extLst>
              </p:cNvPr>
              <p:cNvSpPr/>
              <p:nvPr/>
            </p:nvSpPr>
            <p:spPr>
              <a:xfrm>
                <a:off x="2181350" y="2387750"/>
                <a:ext cx="113075" cy="25550"/>
              </a:xfrm>
              <a:custGeom>
                <a:avLst/>
                <a:gdLst/>
                <a:ahLst/>
                <a:cxnLst/>
                <a:rect l="l" t="t" r="r" b="b"/>
                <a:pathLst>
                  <a:path w="4523" h="1022" extrusionOk="0">
                    <a:moveTo>
                      <a:pt x="1" y="1"/>
                    </a:moveTo>
                    <a:lnTo>
                      <a:pt x="1" y="1021"/>
                    </a:lnTo>
                    <a:lnTo>
                      <a:pt x="4522" y="1021"/>
                    </a:lnTo>
                    <a:lnTo>
                      <a:pt x="4522"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3439;p46">
                <a:extLst>
                  <a:ext uri="{FF2B5EF4-FFF2-40B4-BE49-F238E27FC236}">
                    <a16:creationId xmlns:a16="http://schemas.microsoft.com/office/drawing/2014/main" id="{DCA465E6-514F-D554-6FA2-290515FD9DA3}"/>
                  </a:ext>
                </a:extLst>
              </p:cNvPr>
              <p:cNvSpPr/>
              <p:nvPr/>
            </p:nvSpPr>
            <p:spPr>
              <a:xfrm>
                <a:off x="2181350" y="2354075"/>
                <a:ext cx="113075" cy="33925"/>
              </a:xfrm>
              <a:custGeom>
                <a:avLst/>
                <a:gdLst/>
                <a:ahLst/>
                <a:cxnLst/>
                <a:rect l="l" t="t" r="r" b="b"/>
                <a:pathLst>
                  <a:path w="4523" h="1357" extrusionOk="0">
                    <a:moveTo>
                      <a:pt x="1" y="1"/>
                    </a:moveTo>
                    <a:lnTo>
                      <a:pt x="1" y="1356"/>
                    </a:lnTo>
                    <a:lnTo>
                      <a:pt x="4522" y="1356"/>
                    </a:lnTo>
                    <a:lnTo>
                      <a:pt x="4522"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3440;p46">
                <a:extLst>
                  <a:ext uri="{FF2B5EF4-FFF2-40B4-BE49-F238E27FC236}">
                    <a16:creationId xmlns:a16="http://schemas.microsoft.com/office/drawing/2014/main" id="{0BFB4A16-4824-38ED-BF96-B20F45D8E436}"/>
                  </a:ext>
                </a:extLst>
              </p:cNvPr>
              <p:cNvSpPr/>
              <p:nvPr/>
            </p:nvSpPr>
            <p:spPr>
              <a:xfrm>
                <a:off x="2190575" y="2363075"/>
                <a:ext cx="2175" cy="3900"/>
              </a:xfrm>
              <a:custGeom>
                <a:avLst/>
                <a:gdLst/>
                <a:ahLst/>
                <a:cxnLst/>
                <a:rect l="l" t="t" r="r" b="b"/>
                <a:pathLst>
                  <a:path w="87" h="156" extrusionOk="0">
                    <a:moveTo>
                      <a:pt x="1" y="1"/>
                    </a:moveTo>
                    <a:lnTo>
                      <a:pt x="1" y="155"/>
                    </a:lnTo>
                    <a:lnTo>
                      <a:pt x="87" y="155"/>
                    </a:lnTo>
                    <a:lnTo>
                      <a:pt x="87"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3441;p46">
                <a:extLst>
                  <a:ext uri="{FF2B5EF4-FFF2-40B4-BE49-F238E27FC236}">
                    <a16:creationId xmlns:a16="http://schemas.microsoft.com/office/drawing/2014/main" id="{8091ED72-CD8F-7A9F-FDDC-58D06839EDCA}"/>
                  </a:ext>
                </a:extLst>
              </p:cNvPr>
              <p:cNvSpPr/>
              <p:nvPr/>
            </p:nvSpPr>
            <p:spPr>
              <a:xfrm>
                <a:off x="2194450" y="2363075"/>
                <a:ext cx="2150" cy="3900"/>
              </a:xfrm>
              <a:custGeom>
                <a:avLst/>
                <a:gdLst/>
                <a:ahLst/>
                <a:cxnLst/>
                <a:rect l="l" t="t" r="r" b="b"/>
                <a:pathLst>
                  <a:path w="86" h="156" extrusionOk="0">
                    <a:moveTo>
                      <a:pt x="0" y="1"/>
                    </a:moveTo>
                    <a:lnTo>
                      <a:pt x="0" y="155"/>
                    </a:lnTo>
                    <a:lnTo>
                      <a:pt x="86" y="155"/>
                    </a:lnTo>
                    <a:lnTo>
                      <a:pt x="86"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3442;p46">
                <a:extLst>
                  <a:ext uri="{FF2B5EF4-FFF2-40B4-BE49-F238E27FC236}">
                    <a16:creationId xmlns:a16="http://schemas.microsoft.com/office/drawing/2014/main" id="{7E987496-E985-1D0A-77AD-71D0A09D37E2}"/>
                  </a:ext>
                </a:extLst>
              </p:cNvPr>
              <p:cNvSpPr/>
              <p:nvPr/>
            </p:nvSpPr>
            <p:spPr>
              <a:xfrm>
                <a:off x="2198300" y="2363075"/>
                <a:ext cx="2175" cy="3900"/>
              </a:xfrm>
              <a:custGeom>
                <a:avLst/>
                <a:gdLst/>
                <a:ahLst/>
                <a:cxnLst/>
                <a:rect l="l" t="t" r="r" b="b"/>
                <a:pathLst>
                  <a:path w="87" h="156" extrusionOk="0">
                    <a:moveTo>
                      <a:pt x="1" y="1"/>
                    </a:moveTo>
                    <a:lnTo>
                      <a:pt x="1" y="155"/>
                    </a:lnTo>
                    <a:lnTo>
                      <a:pt x="86" y="155"/>
                    </a:lnTo>
                    <a:lnTo>
                      <a:pt x="86"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3443;p46">
                <a:extLst>
                  <a:ext uri="{FF2B5EF4-FFF2-40B4-BE49-F238E27FC236}">
                    <a16:creationId xmlns:a16="http://schemas.microsoft.com/office/drawing/2014/main" id="{94844EA7-577C-57E8-D0C7-8D636985B89D}"/>
                  </a:ext>
                </a:extLst>
              </p:cNvPr>
              <p:cNvSpPr/>
              <p:nvPr/>
            </p:nvSpPr>
            <p:spPr>
              <a:xfrm>
                <a:off x="2190575" y="2369100"/>
                <a:ext cx="2175" cy="3650"/>
              </a:xfrm>
              <a:custGeom>
                <a:avLst/>
                <a:gdLst/>
                <a:ahLst/>
                <a:cxnLst/>
                <a:rect l="l" t="t" r="r" b="b"/>
                <a:pathLst>
                  <a:path w="87" h="146" extrusionOk="0">
                    <a:moveTo>
                      <a:pt x="1" y="0"/>
                    </a:moveTo>
                    <a:lnTo>
                      <a:pt x="1" y="146"/>
                    </a:lnTo>
                    <a:lnTo>
                      <a:pt x="87" y="146"/>
                    </a:lnTo>
                    <a:lnTo>
                      <a:pt x="87"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3444;p46">
                <a:extLst>
                  <a:ext uri="{FF2B5EF4-FFF2-40B4-BE49-F238E27FC236}">
                    <a16:creationId xmlns:a16="http://schemas.microsoft.com/office/drawing/2014/main" id="{2DB1E370-A43E-1DE8-B92F-782C6C3DA54B}"/>
                  </a:ext>
                </a:extLst>
              </p:cNvPr>
              <p:cNvSpPr/>
              <p:nvPr/>
            </p:nvSpPr>
            <p:spPr>
              <a:xfrm>
                <a:off x="2194450" y="2369100"/>
                <a:ext cx="2150" cy="3650"/>
              </a:xfrm>
              <a:custGeom>
                <a:avLst/>
                <a:gdLst/>
                <a:ahLst/>
                <a:cxnLst/>
                <a:rect l="l" t="t" r="r" b="b"/>
                <a:pathLst>
                  <a:path w="86" h="146" extrusionOk="0">
                    <a:moveTo>
                      <a:pt x="0" y="0"/>
                    </a:moveTo>
                    <a:lnTo>
                      <a:pt x="0" y="146"/>
                    </a:lnTo>
                    <a:lnTo>
                      <a:pt x="86" y="146"/>
                    </a:lnTo>
                    <a:lnTo>
                      <a:pt x="86"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3445;p46">
                <a:extLst>
                  <a:ext uri="{FF2B5EF4-FFF2-40B4-BE49-F238E27FC236}">
                    <a16:creationId xmlns:a16="http://schemas.microsoft.com/office/drawing/2014/main" id="{8BA611CA-8477-90D3-E3B1-4968091897A1}"/>
                  </a:ext>
                </a:extLst>
              </p:cNvPr>
              <p:cNvSpPr/>
              <p:nvPr/>
            </p:nvSpPr>
            <p:spPr>
              <a:xfrm>
                <a:off x="2198300" y="2369100"/>
                <a:ext cx="2175" cy="3650"/>
              </a:xfrm>
              <a:custGeom>
                <a:avLst/>
                <a:gdLst/>
                <a:ahLst/>
                <a:cxnLst/>
                <a:rect l="l" t="t" r="r" b="b"/>
                <a:pathLst>
                  <a:path w="87" h="146" extrusionOk="0">
                    <a:moveTo>
                      <a:pt x="1" y="0"/>
                    </a:moveTo>
                    <a:lnTo>
                      <a:pt x="1" y="146"/>
                    </a:lnTo>
                    <a:lnTo>
                      <a:pt x="86" y="146"/>
                    </a:lnTo>
                    <a:lnTo>
                      <a:pt x="86"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3446;p46">
                <a:extLst>
                  <a:ext uri="{FF2B5EF4-FFF2-40B4-BE49-F238E27FC236}">
                    <a16:creationId xmlns:a16="http://schemas.microsoft.com/office/drawing/2014/main" id="{7D6C1663-B481-0753-608B-4A1F022839DF}"/>
                  </a:ext>
                </a:extLst>
              </p:cNvPr>
              <p:cNvSpPr/>
              <p:nvPr/>
            </p:nvSpPr>
            <p:spPr>
              <a:xfrm>
                <a:off x="2190575" y="2374675"/>
                <a:ext cx="2175" cy="3875"/>
              </a:xfrm>
              <a:custGeom>
                <a:avLst/>
                <a:gdLst/>
                <a:ahLst/>
                <a:cxnLst/>
                <a:rect l="l" t="t" r="r" b="b"/>
                <a:pathLst>
                  <a:path w="87" h="155" extrusionOk="0">
                    <a:moveTo>
                      <a:pt x="1" y="0"/>
                    </a:moveTo>
                    <a:lnTo>
                      <a:pt x="1" y="155"/>
                    </a:lnTo>
                    <a:lnTo>
                      <a:pt x="87" y="155"/>
                    </a:lnTo>
                    <a:lnTo>
                      <a:pt x="87"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3447;p46">
                <a:extLst>
                  <a:ext uri="{FF2B5EF4-FFF2-40B4-BE49-F238E27FC236}">
                    <a16:creationId xmlns:a16="http://schemas.microsoft.com/office/drawing/2014/main" id="{24FA95EA-AEB4-551E-BF25-9BF327292B10}"/>
                  </a:ext>
                </a:extLst>
              </p:cNvPr>
              <p:cNvSpPr/>
              <p:nvPr/>
            </p:nvSpPr>
            <p:spPr>
              <a:xfrm>
                <a:off x="2194450" y="2374675"/>
                <a:ext cx="2150" cy="3875"/>
              </a:xfrm>
              <a:custGeom>
                <a:avLst/>
                <a:gdLst/>
                <a:ahLst/>
                <a:cxnLst/>
                <a:rect l="l" t="t" r="r" b="b"/>
                <a:pathLst>
                  <a:path w="86" h="155" extrusionOk="0">
                    <a:moveTo>
                      <a:pt x="0" y="0"/>
                    </a:moveTo>
                    <a:lnTo>
                      <a:pt x="0" y="155"/>
                    </a:lnTo>
                    <a:lnTo>
                      <a:pt x="86" y="155"/>
                    </a:lnTo>
                    <a:lnTo>
                      <a:pt x="86"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3448;p46">
                <a:extLst>
                  <a:ext uri="{FF2B5EF4-FFF2-40B4-BE49-F238E27FC236}">
                    <a16:creationId xmlns:a16="http://schemas.microsoft.com/office/drawing/2014/main" id="{F30C2267-6B71-7BCA-D28E-41EF05A58739}"/>
                  </a:ext>
                </a:extLst>
              </p:cNvPr>
              <p:cNvSpPr/>
              <p:nvPr/>
            </p:nvSpPr>
            <p:spPr>
              <a:xfrm>
                <a:off x="2198300" y="2374675"/>
                <a:ext cx="2175" cy="3875"/>
              </a:xfrm>
              <a:custGeom>
                <a:avLst/>
                <a:gdLst/>
                <a:ahLst/>
                <a:cxnLst/>
                <a:rect l="l" t="t" r="r" b="b"/>
                <a:pathLst>
                  <a:path w="87" h="155" extrusionOk="0">
                    <a:moveTo>
                      <a:pt x="1" y="0"/>
                    </a:moveTo>
                    <a:lnTo>
                      <a:pt x="1" y="155"/>
                    </a:lnTo>
                    <a:lnTo>
                      <a:pt x="86" y="155"/>
                    </a:lnTo>
                    <a:lnTo>
                      <a:pt x="86"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3449;p46">
                <a:extLst>
                  <a:ext uri="{FF2B5EF4-FFF2-40B4-BE49-F238E27FC236}">
                    <a16:creationId xmlns:a16="http://schemas.microsoft.com/office/drawing/2014/main" id="{0CEBEF38-80DB-685A-91A0-81215D03C13D}"/>
                  </a:ext>
                </a:extLst>
              </p:cNvPr>
              <p:cNvSpPr/>
              <p:nvPr/>
            </p:nvSpPr>
            <p:spPr>
              <a:xfrm>
                <a:off x="2206875" y="2363075"/>
                <a:ext cx="2175" cy="3900"/>
              </a:xfrm>
              <a:custGeom>
                <a:avLst/>
                <a:gdLst/>
                <a:ahLst/>
                <a:cxnLst/>
                <a:rect l="l" t="t" r="r" b="b"/>
                <a:pathLst>
                  <a:path w="87" h="156" extrusionOk="0">
                    <a:moveTo>
                      <a:pt x="1" y="1"/>
                    </a:moveTo>
                    <a:lnTo>
                      <a:pt x="1" y="155"/>
                    </a:lnTo>
                    <a:lnTo>
                      <a:pt x="87" y="155"/>
                    </a:lnTo>
                    <a:lnTo>
                      <a:pt x="87"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3450;p46">
                <a:extLst>
                  <a:ext uri="{FF2B5EF4-FFF2-40B4-BE49-F238E27FC236}">
                    <a16:creationId xmlns:a16="http://schemas.microsoft.com/office/drawing/2014/main" id="{070ED598-04AD-9FDB-5ED4-25536DFC963D}"/>
                  </a:ext>
                </a:extLst>
              </p:cNvPr>
              <p:cNvSpPr/>
              <p:nvPr/>
            </p:nvSpPr>
            <p:spPr>
              <a:xfrm>
                <a:off x="2210750" y="2363075"/>
                <a:ext cx="2150" cy="3900"/>
              </a:xfrm>
              <a:custGeom>
                <a:avLst/>
                <a:gdLst/>
                <a:ahLst/>
                <a:cxnLst/>
                <a:rect l="l" t="t" r="r" b="b"/>
                <a:pathLst>
                  <a:path w="86" h="156" extrusionOk="0">
                    <a:moveTo>
                      <a:pt x="0" y="1"/>
                    </a:moveTo>
                    <a:lnTo>
                      <a:pt x="0" y="155"/>
                    </a:lnTo>
                    <a:lnTo>
                      <a:pt x="86" y="155"/>
                    </a:lnTo>
                    <a:lnTo>
                      <a:pt x="86"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3451;p46">
                <a:extLst>
                  <a:ext uri="{FF2B5EF4-FFF2-40B4-BE49-F238E27FC236}">
                    <a16:creationId xmlns:a16="http://schemas.microsoft.com/office/drawing/2014/main" id="{6690B002-6976-BBC7-73F1-FF108ADC2527}"/>
                  </a:ext>
                </a:extLst>
              </p:cNvPr>
              <p:cNvSpPr/>
              <p:nvPr/>
            </p:nvSpPr>
            <p:spPr>
              <a:xfrm>
                <a:off x="2214825" y="2363075"/>
                <a:ext cx="2150" cy="3900"/>
              </a:xfrm>
              <a:custGeom>
                <a:avLst/>
                <a:gdLst/>
                <a:ahLst/>
                <a:cxnLst/>
                <a:rect l="l" t="t" r="r" b="b"/>
                <a:pathLst>
                  <a:path w="86" h="156" extrusionOk="0">
                    <a:moveTo>
                      <a:pt x="0" y="1"/>
                    </a:moveTo>
                    <a:lnTo>
                      <a:pt x="0" y="155"/>
                    </a:lnTo>
                    <a:lnTo>
                      <a:pt x="86" y="155"/>
                    </a:lnTo>
                    <a:lnTo>
                      <a:pt x="86"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3452;p46">
                <a:extLst>
                  <a:ext uri="{FF2B5EF4-FFF2-40B4-BE49-F238E27FC236}">
                    <a16:creationId xmlns:a16="http://schemas.microsoft.com/office/drawing/2014/main" id="{2C3293F8-0E1F-7234-E87D-AF4B1329C7C5}"/>
                  </a:ext>
                </a:extLst>
              </p:cNvPr>
              <p:cNvSpPr/>
              <p:nvPr/>
            </p:nvSpPr>
            <p:spPr>
              <a:xfrm>
                <a:off x="2206875" y="2369100"/>
                <a:ext cx="2175" cy="3650"/>
              </a:xfrm>
              <a:custGeom>
                <a:avLst/>
                <a:gdLst/>
                <a:ahLst/>
                <a:cxnLst/>
                <a:rect l="l" t="t" r="r" b="b"/>
                <a:pathLst>
                  <a:path w="87" h="146" extrusionOk="0">
                    <a:moveTo>
                      <a:pt x="1" y="0"/>
                    </a:moveTo>
                    <a:lnTo>
                      <a:pt x="1" y="146"/>
                    </a:lnTo>
                    <a:lnTo>
                      <a:pt x="87" y="146"/>
                    </a:lnTo>
                    <a:lnTo>
                      <a:pt x="87"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3453;p46">
                <a:extLst>
                  <a:ext uri="{FF2B5EF4-FFF2-40B4-BE49-F238E27FC236}">
                    <a16:creationId xmlns:a16="http://schemas.microsoft.com/office/drawing/2014/main" id="{94CCB6AF-143D-6A72-ACF1-CBB85CBB5A39}"/>
                  </a:ext>
                </a:extLst>
              </p:cNvPr>
              <p:cNvSpPr/>
              <p:nvPr/>
            </p:nvSpPr>
            <p:spPr>
              <a:xfrm>
                <a:off x="2210750" y="2369100"/>
                <a:ext cx="2150" cy="3650"/>
              </a:xfrm>
              <a:custGeom>
                <a:avLst/>
                <a:gdLst/>
                <a:ahLst/>
                <a:cxnLst/>
                <a:rect l="l" t="t" r="r" b="b"/>
                <a:pathLst>
                  <a:path w="86" h="146" extrusionOk="0">
                    <a:moveTo>
                      <a:pt x="0" y="0"/>
                    </a:moveTo>
                    <a:lnTo>
                      <a:pt x="0" y="146"/>
                    </a:lnTo>
                    <a:lnTo>
                      <a:pt x="86" y="146"/>
                    </a:lnTo>
                    <a:lnTo>
                      <a:pt x="86"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3454;p46">
                <a:extLst>
                  <a:ext uri="{FF2B5EF4-FFF2-40B4-BE49-F238E27FC236}">
                    <a16:creationId xmlns:a16="http://schemas.microsoft.com/office/drawing/2014/main" id="{8172605C-4951-6CD3-2654-55D1D4EC75F1}"/>
                  </a:ext>
                </a:extLst>
              </p:cNvPr>
              <p:cNvSpPr/>
              <p:nvPr/>
            </p:nvSpPr>
            <p:spPr>
              <a:xfrm>
                <a:off x="2214825" y="2369100"/>
                <a:ext cx="2150" cy="3650"/>
              </a:xfrm>
              <a:custGeom>
                <a:avLst/>
                <a:gdLst/>
                <a:ahLst/>
                <a:cxnLst/>
                <a:rect l="l" t="t" r="r" b="b"/>
                <a:pathLst>
                  <a:path w="86" h="146" extrusionOk="0">
                    <a:moveTo>
                      <a:pt x="0" y="0"/>
                    </a:moveTo>
                    <a:lnTo>
                      <a:pt x="0" y="146"/>
                    </a:lnTo>
                    <a:lnTo>
                      <a:pt x="86" y="146"/>
                    </a:lnTo>
                    <a:lnTo>
                      <a:pt x="86"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3455;p46">
                <a:extLst>
                  <a:ext uri="{FF2B5EF4-FFF2-40B4-BE49-F238E27FC236}">
                    <a16:creationId xmlns:a16="http://schemas.microsoft.com/office/drawing/2014/main" id="{4ADA744A-0F53-553F-6561-AF5937F67061}"/>
                  </a:ext>
                </a:extLst>
              </p:cNvPr>
              <p:cNvSpPr/>
              <p:nvPr/>
            </p:nvSpPr>
            <p:spPr>
              <a:xfrm>
                <a:off x="2206875" y="2374675"/>
                <a:ext cx="2175" cy="3875"/>
              </a:xfrm>
              <a:custGeom>
                <a:avLst/>
                <a:gdLst/>
                <a:ahLst/>
                <a:cxnLst/>
                <a:rect l="l" t="t" r="r" b="b"/>
                <a:pathLst>
                  <a:path w="87" h="155" extrusionOk="0">
                    <a:moveTo>
                      <a:pt x="1" y="0"/>
                    </a:moveTo>
                    <a:lnTo>
                      <a:pt x="1" y="155"/>
                    </a:lnTo>
                    <a:lnTo>
                      <a:pt x="87" y="155"/>
                    </a:lnTo>
                    <a:lnTo>
                      <a:pt x="87"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3456;p46">
                <a:extLst>
                  <a:ext uri="{FF2B5EF4-FFF2-40B4-BE49-F238E27FC236}">
                    <a16:creationId xmlns:a16="http://schemas.microsoft.com/office/drawing/2014/main" id="{14234E71-F2DB-1B50-C022-5EFD188FC431}"/>
                  </a:ext>
                </a:extLst>
              </p:cNvPr>
              <p:cNvSpPr/>
              <p:nvPr/>
            </p:nvSpPr>
            <p:spPr>
              <a:xfrm>
                <a:off x="2210750" y="2374675"/>
                <a:ext cx="2150" cy="3875"/>
              </a:xfrm>
              <a:custGeom>
                <a:avLst/>
                <a:gdLst/>
                <a:ahLst/>
                <a:cxnLst/>
                <a:rect l="l" t="t" r="r" b="b"/>
                <a:pathLst>
                  <a:path w="86" h="155" extrusionOk="0">
                    <a:moveTo>
                      <a:pt x="0" y="0"/>
                    </a:moveTo>
                    <a:lnTo>
                      <a:pt x="0" y="155"/>
                    </a:lnTo>
                    <a:lnTo>
                      <a:pt x="86" y="155"/>
                    </a:lnTo>
                    <a:lnTo>
                      <a:pt x="86"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3457;p46">
                <a:extLst>
                  <a:ext uri="{FF2B5EF4-FFF2-40B4-BE49-F238E27FC236}">
                    <a16:creationId xmlns:a16="http://schemas.microsoft.com/office/drawing/2014/main" id="{6955828A-1155-A490-9520-835943F0716E}"/>
                  </a:ext>
                </a:extLst>
              </p:cNvPr>
              <p:cNvSpPr/>
              <p:nvPr/>
            </p:nvSpPr>
            <p:spPr>
              <a:xfrm>
                <a:off x="2214825" y="2374675"/>
                <a:ext cx="2150" cy="3875"/>
              </a:xfrm>
              <a:custGeom>
                <a:avLst/>
                <a:gdLst/>
                <a:ahLst/>
                <a:cxnLst/>
                <a:rect l="l" t="t" r="r" b="b"/>
                <a:pathLst>
                  <a:path w="86" h="155" extrusionOk="0">
                    <a:moveTo>
                      <a:pt x="0" y="0"/>
                    </a:moveTo>
                    <a:lnTo>
                      <a:pt x="0" y="155"/>
                    </a:lnTo>
                    <a:lnTo>
                      <a:pt x="86" y="155"/>
                    </a:lnTo>
                    <a:lnTo>
                      <a:pt x="86"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3458;p46">
                <a:extLst>
                  <a:ext uri="{FF2B5EF4-FFF2-40B4-BE49-F238E27FC236}">
                    <a16:creationId xmlns:a16="http://schemas.microsoft.com/office/drawing/2014/main" id="{7CCF54F7-F3DD-DA70-65DE-2DDA7F9EF402}"/>
                  </a:ext>
                </a:extLst>
              </p:cNvPr>
              <p:cNvSpPr/>
              <p:nvPr/>
            </p:nvSpPr>
            <p:spPr>
              <a:xfrm>
                <a:off x="2223175" y="2363075"/>
                <a:ext cx="2175" cy="3900"/>
              </a:xfrm>
              <a:custGeom>
                <a:avLst/>
                <a:gdLst/>
                <a:ahLst/>
                <a:cxnLst/>
                <a:rect l="l" t="t" r="r" b="b"/>
                <a:pathLst>
                  <a:path w="87" h="156" extrusionOk="0">
                    <a:moveTo>
                      <a:pt x="1" y="1"/>
                    </a:moveTo>
                    <a:lnTo>
                      <a:pt x="1" y="155"/>
                    </a:lnTo>
                    <a:lnTo>
                      <a:pt x="87" y="155"/>
                    </a:lnTo>
                    <a:lnTo>
                      <a:pt x="87"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3459;p46">
                <a:extLst>
                  <a:ext uri="{FF2B5EF4-FFF2-40B4-BE49-F238E27FC236}">
                    <a16:creationId xmlns:a16="http://schemas.microsoft.com/office/drawing/2014/main" id="{1DCE66C6-8415-4297-E960-CDDE45B438D0}"/>
                  </a:ext>
                </a:extLst>
              </p:cNvPr>
              <p:cNvSpPr/>
              <p:nvPr/>
            </p:nvSpPr>
            <p:spPr>
              <a:xfrm>
                <a:off x="2227250" y="2363075"/>
                <a:ext cx="2175" cy="3900"/>
              </a:xfrm>
              <a:custGeom>
                <a:avLst/>
                <a:gdLst/>
                <a:ahLst/>
                <a:cxnLst/>
                <a:rect l="l" t="t" r="r" b="b"/>
                <a:pathLst>
                  <a:path w="87" h="156" extrusionOk="0">
                    <a:moveTo>
                      <a:pt x="1" y="1"/>
                    </a:moveTo>
                    <a:lnTo>
                      <a:pt x="1" y="155"/>
                    </a:lnTo>
                    <a:lnTo>
                      <a:pt x="87" y="155"/>
                    </a:lnTo>
                    <a:lnTo>
                      <a:pt x="87"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3460;p46">
                <a:extLst>
                  <a:ext uri="{FF2B5EF4-FFF2-40B4-BE49-F238E27FC236}">
                    <a16:creationId xmlns:a16="http://schemas.microsoft.com/office/drawing/2014/main" id="{4FAD7CBB-D8E1-55DB-6142-2B4A1EC7649B}"/>
                  </a:ext>
                </a:extLst>
              </p:cNvPr>
              <p:cNvSpPr/>
              <p:nvPr/>
            </p:nvSpPr>
            <p:spPr>
              <a:xfrm>
                <a:off x="2231125" y="2363075"/>
                <a:ext cx="2175" cy="3900"/>
              </a:xfrm>
              <a:custGeom>
                <a:avLst/>
                <a:gdLst/>
                <a:ahLst/>
                <a:cxnLst/>
                <a:rect l="l" t="t" r="r" b="b"/>
                <a:pathLst>
                  <a:path w="87" h="156" extrusionOk="0">
                    <a:moveTo>
                      <a:pt x="0" y="1"/>
                    </a:moveTo>
                    <a:lnTo>
                      <a:pt x="0" y="155"/>
                    </a:lnTo>
                    <a:lnTo>
                      <a:pt x="86" y="155"/>
                    </a:lnTo>
                    <a:lnTo>
                      <a:pt x="86"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3461;p46">
                <a:extLst>
                  <a:ext uri="{FF2B5EF4-FFF2-40B4-BE49-F238E27FC236}">
                    <a16:creationId xmlns:a16="http://schemas.microsoft.com/office/drawing/2014/main" id="{783489CF-218E-FF28-37EC-8F0718C1E6C1}"/>
                  </a:ext>
                </a:extLst>
              </p:cNvPr>
              <p:cNvSpPr/>
              <p:nvPr/>
            </p:nvSpPr>
            <p:spPr>
              <a:xfrm>
                <a:off x="2223175" y="2369100"/>
                <a:ext cx="2175" cy="3650"/>
              </a:xfrm>
              <a:custGeom>
                <a:avLst/>
                <a:gdLst/>
                <a:ahLst/>
                <a:cxnLst/>
                <a:rect l="l" t="t" r="r" b="b"/>
                <a:pathLst>
                  <a:path w="87" h="146" extrusionOk="0">
                    <a:moveTo>
                      <a:pt x="1" y="0"/>
                    </a:moveTo>
                    <a:lnTo>
                      <a:pt x="1" y="146"/>
                    </a:lnTo>
                    <a:lnTo>
                      <a:pt x="87" y="146"/>
                    </a:lnTo>
                    <a:lnTo>
                      <a:pt x="87"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3462;p46">
                <a:extLst>
                  <a:ext uri="{FF2B5EF4-FFF2-40B4-BE49-F238E27FC236}">
                    <a16:creationId xmlns:a16="http://schemas.microsoft.com/office/drawing/2014/main" id="{48BBBEA6-7602-23C8-3DA7-CE7A6D345F3A}"/>
                  </a:ext>
                </a:extLst>
              </p:cNvPr>
              <p:cNvSpPr/>
              <p:nvPr/>
            </p:nvSpPr>
            <p:spPr>
              <a:xfrm>
                <a:off x="2227250" y="2369100"/>
                <a:ext cx="2175" cy="3650"/>
              </a:xfrm>
              <a:custGeom>
                <a:avLst/>
                <a:gdLst/>
                <a:ahLst/>
                <a:cxnLst/>
                <a:rect l="l" t="t" r="r" b="b"/>
                <a:pathLst>
                  <a:path w="87" h="146" extrusionOk="0">
                    <a:moveTo>
                      <a:pt x="1" y="0"/>
                    </a:moveTo>
                    <a:lnTo>
                      <a:pt x="1" y="146"/>
                    </a:lnTo>
                    <a:lnTo>
                      <a:pt x="87" y="146"/>
                    </a:lnTo>
                    <a:lnTo>
                      <a:pt x="87"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3463;p46">
                <a:extLst>
                  <a:ext uri="{FF2B5EF4-FFF2-40B4-BE49-F238E27FC236}">
                    <a16:creationId xmlns:a16="http://schemas.microsoft.com/office/drawing/2014/main" id="{0E59B320-495D-86D5-1D4D-9AB32E437687}"/>
                  </a:ext>
                </a:extLst>
              </p:cNvPr>
              <p:cNvSpPr/>
              <p:nvPr/>
            </p:nvSpPr>
            <p:spPr>
              <a:xfrm>
                <a:off x="2231125" y="2369100"/>
                <a:ext cx="2175" cy="3650"/>
              </a:xfrm>
              <a:custGeom>
                <a:avLst/>
                <a:gdLst/>
                <a:ahLst/>
                <a:cxnLst/>
                <a:rect l="l" t="t" r="r" b="b"/>
                <a:pathLst>
                  <a:path w="87" h="146" extrusionOk="0">
                    <a:moveTo>
                      <a:pt x="0" y="0"/>
                    </a:moveTo>
                    <a:lnTo>
                      <a:pt x="0" y="146"/>
                    </a:lnTo>
                    <a:lnTo>
                      <a:pt x="86" y="146"/>
                    </a:lnTo>
                    <a:lnTo>
                      <a:pt x="86"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3464;p46">
                <a:extLst>
                  <a:ext uri="{FF2B5EF4-FFF2-40B4-BE49-F238E27FC236}">
                    <a16:creationId xmlns:a16="http://schemas.microsoft.com/office/drawing/2014/main" id="{0CACE94B-D0A7-BD36-48D4-9F50C6552366}"/>
                  </a:ext>
                </a:extLst>
              </p:cNvPr>
              <p:cNvSpPr/>
              <p:nvPr/>
            </p:nvSpPr>
            <p:spPr>
              <a:xfrm>
                <a:off x="2223175" y="2374675"/>
                <a:ext cx="2175" cy="3875"/>
              </a:xfrm>
              <a:custGeom>
                <a:avLst/>
                <a:gdLst/>
                <a:ahLst/>
                <a:cxnLst/>
                <a:rect l="l" t="t" r="r" b="b"/>
                <a:pathLst>
                  <a:path w="87" h="155" extrusionOk="0">
                    <a:moveTo>
                      <a:pt x="1" y="0"/>
                    </a:moveTo>
                    <a:lnTo>
                      <a:pt x="1" y="155"/>
                    </a:lnTo>
                    <a:lnTo>
                      <a:pt x="87" y="155"/>
                    </a:lnTo>
                    <a:lnTo>
                      <a:pt x="87"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3465;p46">
                <a:extLst>
                  <a:ext uri="{FF2B5EF4-FFF2-40B4-BE49-F238E27FC236}">
                    <a16:creationId xmlns:a16="http://schemas.microsoft.com/office/drawing/2014/main" id="{05936D6C-893F-AD55-E8B4-50D2839D82B2}"/>
                  </a:ext>
                </a:extLst>
              </p:cNvPr>
              <p:cNvSpPr/>
              <p:nvPr/>
            </p:nvSpPr>
            <p:spPr>
              <a:xfrm>
                <a:off x="2227250" y="2374675"/>
                <a:ext cx="2175" cy="3875"/>
              </a:xfrm>
              <a:custGeom>
                <a:avLst/>
                <a:gdLst/>
                <a:ahLst/>
                <a:cxnLst/>
                <a:rect l="l" t="t" r="r" b="b"/>
                <a:pathLst>
                  <a:path w="87" h="155" extrusionOk="0">
                    <a:moveTo>
                      <a:pt x="1" y="0"/>
                    </a:moveTo>
                    <a:lnTo>
                      <a:pt x="1" y="155"/>
                    </a:lnTo>
                    <a:lnTo>
                      <a:pt x="87" y="155"/>
                    </a:lnTo>
                    <a:lnTo>
                      <a:pt x="87"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3466;p46">
                <a:extLst>
                  <a:ext uri="{FF2B5EF4-FFF2-40B4-BE49-F238E27FC236}">
                    <a16:creationId xmlns:a16="http://schemas.microsoft.com/office/drawing/2014/main" id="{C4D70F94-C71B-B7FE-7E55-811DC39B30BC}"/>
                  </a:ext>
                </a:extLst>
              </p:cNvPr>
              <p:cNvSpPr/>
              <p:nvPr/>
            </p:nvSpPr>
            <p:spPr>
              <a:xfrm>
                <a:off x="2231125" y="2374675"/>
                <a:ext cx="2175" cy="3875"/>
              </a:xfrm>
              <a:custGeom>
                <a:avLst/>
                <a:gdLst/>
                <a:ahLst/>
                <a:cxnLst/>
                <a:rect l="l" t="t" r="r" b="b"/>
                <a:pathLst>
                  <a:path w="87" h="155" extrusionOk="0">
                    <a:moveTo>
                      <a:pt x="0" y="0"/>
                    </a:moveTo>
                    <a:lnTo>
                      <a:pt x="0" y="155"/>
                    </a:lnTo>
                    <a:lnTo>
                      <a:pt x="86" y="155"/>
                    </a:lnTo>
                    <a:lnTo>
                      <a:pt x="86"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3467;p46">
                <a:extLst>
                  <a:ext uri="{FF2B5EF4-FFF2-40B4-BE49-F238E27FC236}">
                    <a16:creationId xmlns:a16="http://schemas.microsoft.com/office/drawing/2014/main" id="{67010F27-2F69-6A2B-8937-D6BF26EB2305}"/>
                  </a:ext>
                </a:extLst>
              </p:cNvPr>
              <p:cNvSpPr/>
              <p:nvPr/>
            </p:nvSpPr>
            <p:spPr>
              <a:xfrm>
                <a:off x="2239700" y="2363075"/>
                <a:ext cx="2175" cy="3900"/>
              </a:xfrm>
              <a:custGeom>
                <a:avLst/>
                <a:gdLst/>
                <a:ahLst/>
                <a:cxnLst/>
                <a:rect l="l" t="t" r="r" b="b"/>
                <a:pathLst>
                  <a:path w="87" h="156" extrusionOk="0">
                    <a:moveTo>
                      <a:pt x="0" y="1"/>
                    </a:moveTo>
                    <a:lnTo>
                      <a:pt x="0" y="155"/>
                    </a:lnTo>
                    <a:lnTo>
                      <a:pt x="86" y="155"/>
                    </a:lnTo>
                    <a:lnTo>
                      <a:pt x="86"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3468;p46">
                <a:extLst>
                  <a:ext uri="{FF2B5EF4-FFF2-40B4-BE49-F238E27FC236}">
                    <a16:creationId xmlns:a16="http://schemas.microsoft.com/office/drawing/2014/main" id="{C6E1D0BE-1BB7-93E9-BAE9-EAAD68A85AD9}"/>
                  </a:ext>
                </a:extLst>
              </p:cNvPr>
              <p:cNvSpPr/>
              <p:nvPr/>
            </p:nvSpPr>
            <p:spPr>
              <a:xfrm>
                <a:off x="2243775" y="2363075"/>
                <a:ext cx="2175" cy="3900"/>
              </a:xfrm>
              <a:custGeom>
                <a:avLst/>
                <a:gdLst/>
                <a:ahLst/>
                <a:cxnLst/>
                <a:rect l="l" t="t" r="r" b="b"/>
                <a:pathLst>
                  <a:path w="87" h="156" extrusionOk="0">
                    <a:moveTo>
                      <a:pt x="0" y="1"/>
                    </a:moveTo>
                    <a:lnTo>
                      <a:pt x="0" y="155"/>
                    </a:lnTo>
                    <a:lnTo>
                      <a:pt x="86" y="155"/>
                    </a:lnTo>
                    <a:lnTo>
                      <a:pt x="86"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3469;p46">
                <a:extLst>
                  <a:ext uri="{FF2B5EF4-FFF2-40B4-BE49-F238E27FC236}">
                    <a16:creationId xmlns:a16="http://schemas.microsoft.com/office/drawing/2014/main" id="{04E2904E-0B35-46CA-9876-87F640E754CD}"/>
                  </a:ext>
                </a:extLst>
              </p:cNvPr>
              <p:cNvSpPr/>
              <p:nvPr/>
            </p:nvSpPr>
            <p:spPr>
              <a:xfrm>
                <a:off x="2247425" y="2363075"/>
                <a:ext cx="2175" cy="3900"/>
              </a:xfrm>
              <a:custGeom>
                <a:avLst/>
                <a:gdLst/>
                <a:ahLst/>
                <a:cxnLst/>
                <a:rect l="l" t="t" r="r" b="b"/>
                <a:pathLst>
                  <a:path w="87" h="156" extrusionOk="0">
                    <a:moveTo>
                      <a:pt x="0" y="1"/>
                    </a:moveTo>
                    <a:lnTo>
                      <a:pt x="0" y="155"/>
                    </a:lnTo>
                    <a:lnTo>
                      <a:pt x="86" y="155"/>
                    </a:lnTo>
                    <a:lnTo>
                      <a:pt x="86"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3470;p46">
                <a:extLst>
                  <a:ext uri="{FF2B5EF4-FFF2-40B4-BE49-F238E27FC236}">
                    <a16:creationId xmlns:a16="http://schemas.microsoft.com/office/drawing/2014/main" id="{DF3985CB-39EF-7E4B-FEFB-7538F0DC2313}"/>
                  </a:ext>
                </a:extLst>
              </p:cNvPr>
              <p:cNvSpPr/>
              <p:nvPr/>
            </p:nvSpPr>
            <p:spPr>
              <a:xfrm>
                <a:off x="2239700" y="2369100"/>
                <a:ext cx="2175" cy="3650"/>
              </a:xfrm>
              <a:custGeom>
                <a:avLst/>
                <a:gdLst/>
                <a:ahLst/>
                <a:cxnLst/>
                <a:rect l="l" t="t" r="r" b="b"/>
                <a:pathLst>
                  <a:path w="87" h="146" extrusionOk="0">
                    <a:moveTo>
                      <a:pt x="0" y="0"/>
                    </a:moveTo>
                    <a:lnTo>
                      <a:pt x="0" y="146"/>
                    </a:lnTo>
                    <a:lnTo>
                      <a:pt x="86" y="146"/>
                    </a:lnTo>
                    <a:lnTo>
                      <a:pt x="86"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3471;p46">
                <a:extLst>
                  <a:ext uri="{FF2B5EF4-FFF2-40B4-BE49-F238E27FC236}">
                    <a16:creationId xmlns:a16="http://schemas.microsoft.com/office/drawing/2014/main" id="{B8F67452-D8A8-63BD-5AD0-8ABB0E31AA9D}"/>
                  </a:ext>
                </a:extLst>
              </p:cNvPr>
              <p:cNvSpPr/>
              <p:nvPr/>
            </p:nvSpPr>
            <p:spPr>
              <a:xfrm>
                <a:off x="2243775" y="2369100"/>
                <a:ext cx="2175" cy="3650"/>
              </a:xfrm>
              <a:custGeom>
                <a:avLst/>
                <a:gdLst/>
                <a:ahLst/>
                <a:cxnLst/>
                <a:rect l="l" t="t" r="r" b="b"/>
                <a:pathLst>
                  <a:path w="87" h="146" extrusionOk="0">
                    <a:moveTo>
                      <a:pt x="0" y="0"/>
                    </a:moveTo>
                    <a:lnTo>
                      <a:pt x="0" y="146"/>
                    </a:lnTo>
                    <a:lnTo>
                      <a:pt x="86" y="146"/>
                    </a:lnTo>
                    <a:lnTo>
                      <a:pt x="86"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3472;p46">
                <a:extLst>
                  <a:ext uri="{FF2B5EF4-FFF2-40B4-BE49-F238E27FC236}">
                    <a16:creationId xmlns:a16="http://schemas.microsoft.com/office/drawing/2014/main" id="{D272BAFC-F4B9-2712-EF45-DC15EF5722B1}"/>
                  </a:ext>
                </a:extLst>
              </p:cNvPr>
              <p:cNvSpPr/>
              <p:nvPr/>
            </p:nvSpPr>
            <p:spPr>
              <a:xfrm>
                <a:off x="2247425" y="2369100"/>
                <a:ext cx="2175" cy="3650"/>
              </a:xfrm>
              <a:custGeom>
                <a:avLst/>
                <a:gdLst/>
                <a:ahLst/>
                <a:cxnLst/>
                <a:rect l="l" t="t" r="r" b="b"/>
                <a:pathLst>
                  <a:path w="87" h="146" extrusionOk="0">
                    <a:moveTo>
                      <a:pt x="0" y="0"/>
                    </a:moveTo>
                    <a:lnTo>
                      <a:pt x="0" y="146"/>
                    </a:lnTo>
                    <a:lnTo>
                      <a:pt x="86" y="146"/>
                    </a:lnTo>
                    <a:lnTo>
                      <a:pt x="86"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3473;p46">
                <a:extLst>
                  <a:ext uri="{FF2B5EF4-FFF2-40B4-BE49-F238E27FC236}">
                    <a16:creationId xmlns:a16="http://schemas.microsoft.com/office/drawing/2014/main" id="{3B75D188-4F13-62DF-96E3-6D464564DF61}"/>
                  </a:ext>
                </a:extLst>
              </p:cNvPr>
              <p:cNvSpPr/>
              <p:nvPr/>
            </p:nvSpPr>
            <p:spPr>
              <a:xfrm>
                <a:off x="2239700" y="2374675"/>
                <a:ext cx="2175" cy="3875"/>
              </a:xfrm>
              <a:custGeom>
                <a:avLst/>
                <a:gdLst/>
                <a:ahLst/>
                <a:cxnLst/>
                <a:rect l="l" t="t" r="r" b="b"/>
                <a:pathLst>
                  <a:path w="87" h="155" extrusionOk="0">
                    <a:moveTo>
                      <a:pt x="0" y="0"/>
                    </a:moveTo>
                    <a:lnTo>
                      <a:pt x="0" y="155"/>
                    </a:lnTo>
                    <a:lnTo>
                      <a:pt x="86" y="155"/>
                    </a:lnTo>
                    <a:lnTo>
                      <a:pt x="86"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3474;p46">
                <a:extLst>
                  <a:ext uri="{FF2B5EF4-FFF2-40B4-BE49-F238E27FC236}">
                    <a16:creationId xmlns:a16="http://schemas.microsoft.com/office/drawing/2014/main" id="{728B7532-1DE7-2D9A-841E-1E1B3983271D}"/>
                  </a:ext>
                </a:extLst>
              </p:cNvPr>
              <p:cNvSpPr/>
              <p:nvPr/>
            </p:nvSpPr>
            <p:spPr>
              <a:xfrm>
                <a:off x="2243775" y="2374675"/>
                <a:ext cx="2175" cy="3875"/>
              </a:xfrm>
              <a:custGeom>
                <a:avLst/>
                <a:gdLst/>
                <a:ahLst/>
                <a:cxnLst/>
                <a:rect l="l" t="t" r="r" b="b"/>
                <a:pathLst>
                  <a:path w="87" h="155" extrusionOk="0">
                    <a:moveTo>
                      <a:pt x="0" y="0"/>
                    </a:moveTo>
                    <a:lnTo>
                      <a:pt x="0" y="155"/>
                    </a:lnTo>
                    <a:lnTo>
                      <a:pt x="86" y="155"/>
                    </a:lnTo>
                    <a:lnTo>
                      <a:pt x="86"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3475;p46">
                <a:extLst>
                  <a:ext uri="{FF2B5EF4-FFF2-40B4-BE49-F238E27FC236}">
                    <a16:creationId xmlns:a16="http://schemas.microsoft.com/office/drawing/2014/main" id="{E5A79FCB-F279-0DE9-DAE6-70D30F92C360}"/>
                  </a:ext>
                </a:extLst>
              </p:cNvPr>
              <p:cNvSpPr/>
              <p:nvPr/>
            </p:nvSpPr>
            <p:spPr>
              <a:xfrm>
                <a:off x="2247425" y="2374675"/>
                <a:ext cx="2175" cy="3875"/>
              </a:xfrm>
              <a:custGeom>
                <a:avLst/>
                <a:gdLst/>
                <a:ahLst/>
                <a:cxnLst/>
                <a:rect l="l" t="t" r="r" b="b"/>
                <a:pathLst>
                  <a:path w="87" h="155" extrusionOk="0">
                    <a:moveTo>
                      <a:pt x="0" y="0"/>
                    </a:moveTo>
                    <a:lnTo>
                      <a:pt x="0" y="155"/>
                    </a:lnTo>
                    <a:lnTo>
                      <a:pt x="86" y="155"/>
                    </a:lnTo>
                    <a:lnTo>
                      <a:pt x="86"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3476;p46">
                <a:extLst>
                  <a:ext uri="{FF2B5EF4-FFF2-40B4-BE49-F238E27FC236}">
                    <a16:creationId xmlns:a16="http://schemas.microsoft.com/office/drawing/2014/main" id="{EEA1CBFC-66FE-A3DF-B1BE-C389698AC8B2}"/>
                  </a:ext>
                </a:extLst>
              </p:cNvPr>
              <p:cNvSpPr/>
              <p:nvPr/>
            </p:nvSpPr>
            <p:spPr>
              <a:xfrm>
                <a:off x="2190575" y="2392475"/>
                <a:ext cx="2175" cy="3675"/>
              </a:xfrm>
              <a:custGeom>
                <a:avLst/>
                <a:gdLst/>
                <a:ahLst/>
                <a:cxnLst/>
                <a:rect l="l" t="t" r="r" b="b"/>
                <a:pathLst>
                  <a:path w="87" h="147" extrusionOk="0">
                    <a:moveTo>
                      <a:pt x="1" y="0"/>
                    </a:moveTo>
                    <a:lnTo>
                      <a:pt x="1" y="146"/>
                    </a:lnTo>
                    <a:lnTo>
                      <a:pt x="87" y="146"/>
                    </a:lnTo>
                    <a:lnTo>
                      <a:pt x="87"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3477;p46">
                <a:extLst>
                  <a:ext uri="{FF2B5EF4-FFF2-40B4-BE49-F238E27FC236}">
                    <a16:creationId xmlns:a16="http://schemas.microsoft.com/office/drawing/2014/main" id="{97465965-1964-D3E9-5EF8-D886665F3107}"/>
                  </a:ext>
                </a:extLst>
              </p:cNvPr>
              <p:cNvSpPr/>
              <p:nvPr/>
            </p:nvSpPr>
            <p:spPr>
              <a:xfrm>
                <a:off x="2194450" y="2392475"/>
                <a:ext cx="2150" cy="3675"/>
              </a:xfrm>
              <a:custGeom>
                <a:avLst/>
                <a:gdLst/>
                <a:ahLst/>
                <a:cxnLst/>
                <a:rect l="l" t="t" r="r" b="b"/>
                <a:pathLst>
                  <a:path w="86" h="147" extrusionOk="0">
                    <a:moveTo>
                      <a:pt x="0" y="0"/>
                    </a:moveTo>
                    <a:lnTo>
                      <a:pt x="0" y="146"/>
                    </a:lnTo>
                    <a:lnTo>
                      <a:pt x="86" y="146"/>
                    </a:lnTo>
                    <a:lnTo>
                      <a:pt x="86"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3478;p46">
                <a:extLst>
                  <a:ext uri="{FF2B5EF4-FFF2-40B4-BE49-F238E27FC236}">
                    <a16:creationId xmlns:a16="http://schemas.microsoft.com/office/drawing/2014/main" id="{E5F5D905-3085-F0D8-F426-B0F9EE463B34}"/>
                  </a:ext>
                </a:extLst>
              </p:cNvPr>
              <p:cNvSpPr/>
              <p:nvPr/>
            </p:nvSpPr>
            <p:spPr>
              <a:xfrm>
                <a:off x="2198300" y="2392475"/>
                <a:ext cx="2175" cy="3675"/>
              </a:xfrm>
              <a:custGeom>
                <a:avLst/>
                <a:gdLst/>
                <a:ahLst/>
                <a:cxnLst/>
                <a:rect l="l" t="t" r="r" b="b"/>
                <a:pathLst>
                  <a:path w="87" h="147" extrusionOk="0">
                    <a:moveTo>
                      <a:pt x="1" y="0"/>
                    </a:moveTo>
                    <a:lnTo>
                      <a:pt x="1" y="146"/>
                    </a:lnTo>
                    <a:lnTo>
                      <a:pt x="86" y="146"/>
                    </a:lnTo>
                    <a:lnTo>
                      <a:pt x="86"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3479;p46">
                <a:extLst>
                  <a:ext uri="{FF2B5EF4-FFF2-40B4-BE49-F238E27FC236}">
                    <a16:creationId xmlns:a16="http://schemas.microsoft.com/office/drawing/2014/main" id="{E7B1D9F4-7AE9-DBE0-150F-6180F85340D8}"/>
                  </a:ext>
                </a:extLst>
              </p:cNvPr>
              <p:cNvSpPr/>
              <p:nvPr/>
            </p:nvSpPr>
            <p:spPr>
              <a:xfrm>
                <a:off x="2190575" y="2398250"/>
                <a:ext cx="2175" cy="3900"/>
              </a:xfrm>
              <a:custGeom>
                <a:avLst/>
                <a:gdLst/>
                <a:ahLst/>
                <a:cxnLst/>
                <a:rect l="l" t="t" r="r" b="b"/>
                <a:pathLst>
                  <a:path w="87" h="156" extrusionOk="0">
                    <a:moveTo>
                      <a:pt x="1" y="1"/>
                    </a:moveTo>
                    <a:lnTo>
                      <a:pt x="1" y="155"/>
                    </a:lnTo>
                    <a:lnTo>
                      <a:pt x="87" y="155"/>
                    </a:lnTo>
                    <a:lnTo>
                      <a:pt x="87"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3480;p46">
                <a:extLst>
                  <a:ext uri="{FF2B5EF4-FFF2-40B4-BE49-F238E27FC236}">
                    <a16:creationId xmlns:a16="http://schemas.microsoft.com/office/drawing/2014/main" id="{D4556DC8-12F8-B8C1-A6CC-5204E8D164F7}"/>
                  </a:ext>
                </a:extLst>
              </p:cNvPr>
              <p:cNvSpPr/>
              <p:nvPr/>
            </p:nvSpPr>
            <p:spPr>
              <a:xfrm>
                <a:off x="2194450" y="2398250"/>
                <a:ext cx="2150" cy="3900"/>
              </a:xfrm>
              <a:custGeom>
                <a:avLst/>
                <a:gdLst/>
                <a:ahLst/>
                <a:cxnLst/>
                <a:rect l="l" t="t" r="r" b="b"/>
                <a:pathLst>
                  <a:path w="86" h="156" extrusionOk="0">
                    <a:moveTo>
                      <a:pt x="0" y="1"/>
                    </a:moveTo>
                    <a:lnTo>
                      <a:pt x="0" y="155"/>
                    </a:lnTo>
                    <a:lnTo>
                      <a:pt x="86" y="155"/>
                    </a:lnTo>
                    <a:lnTo>
                      <a:pt x="86"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3481;p46">
                <a:extLst>
                  <a:ext uri="{FF2B5EF4-FFF2-40B4-BE49-F238E27FC236}">
                    <a16:creationId xmlns:a16="http://schemas.microsoft.com/office/drawing/2014/main" id="{1059547D-4F71-04F0-F746-EDA75ECD0E29}"/>
                  </a:ext>
                </a:extLst>
              </p:cNvPr>
              <p:cNvSpPr/>
              <p:nvPr/>
            </p:nvSpPr>
            <p:spPr>
              <a:xfrm>
                <a:off x="2198300" y="2398250"/>
                <a:ext cx="2175" cy="3900"/>
              </a:xfrm>
              <a:custGeom>
                <a:avLst/>
                <a:gdLst/>
                <a:ahLst/>
                <a:cxnLst/>
                <a:rect l="l" t="t" r="r" b="b"/>
                <a:pathLst>
                  <a:path w="87" h="156" extrusionOk="0">
                    <a:moveTo>
                      <a:pt x="1" y="1"/>
                    </a:moveTo>
                    <a:lnTo>
                      <a:pt x="1" y="155"/>
                    </a:lnTo>
                    <a:lnTo>
                      <a:pt x="86" y="155"/>
                    </a:lnTo>
                    <a:lnTo>
                      <a:pt x="86"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3482;p46">
                <a:extLst>
                  <a:ext uri="{FF2B5EF4-FFF2-40B4-BE49-F238E27FC236}">
                    <a16:creationId xmlns:a16="http://schemas.microsoft.com/office/drawing/2014/main" id="{45D51300-3173-F87D-2ABA-A4B158823006}"/>
                  </a:ext>
                </a:extLst>
              </p:cNvPr>
              <p:cNvSpPr/>
              <p:nvPr/>
            </p:nvSpPr>
            <p:spPr>
              <a:xfrm>
                <a:off x="2190575" y="2403825"/>
                <a:ext cx="2175" cy="3900"/>
              </a:xfrm>
              <a:custGeom>
                <a:avLst/>
                <a:gdLst/>
                <a:ahLst/>
                <a:cxnLst/>
                <a:rect l="l" t="t" r="r" b="b"/>
                <a:pathLst>
                  <a:path w="87" h="156" extrusionOk="0">
                    <a:moveTo>
                      <a:pt x="1" y="1"/>
                    </a:moveTo>
                    <a:lnTo>
                      <a:pt x="1" y="155"/>
                    </a:lnTo>
                    <a:lnTo>
                      <a:pt x="87" y="155"/>
                    </a:lnTo>
                    <a:lnTo>
                      <a:pt x="87"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3483;p46">
                <a:extLst>
                  <a:ext uri="{FF2B5EF4-FFF2-40B4-BE49-F238E27FC236}">
                    <a16:creationId xmlns:a16="http://schemas.microsoft.com/office/drawing/2014/main" id="{D94E3EAE-7B83-CB73-EC13-6AAD85D917B8}"/>
                  </a:ext>
                </a:extLst>
              </p:cNvPr>
              <p:cNvSpPr/>
              <p:nvPr/>
            </p:nvSpPr>
            <p:spPr>
              <a:xfrm>
                <a:off x="2194450" y="2403825"/>
                <a:ext cx="2150" cy="3900"/>
              </a:xfrm>
              <a:custGeom>
                <a:avLst/>
                <a:gdLst/>
                <a:ahLst/>
                <a:cxnLst/>
                <a:rect l="l" t="t" r="r" b="b"/>
                <a:pathLst>
                  <a:path w="86" h="156" extrusionOk="0">
                    <a:moveTo>
                      <a:pt x="0" y="1"/>
                    </a:moveTo>
                    <a:lnTo>
                      <a:pt x="0" y="155"/>
                    </a:lnTo>
                    <a:lnTo>
                      <a:pt x="86" y="155"/>
                    </a:lnTo>
                    <a:lnTo>
                      <a:pt x="86"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3484;p46">
                <a:extLst>
                  <a:ext uri="{FF2B5EF4-FFF2-40B4-BE49-F238E27FC236}">
                    <a16:creationId xmlns:a16="http://schemas.microsoft.com/office/drawing/2014/main" id="{EDBF9DE3-F8EE-E189-E3C3-7EB843FAD746}"/>
                  </a:ext>
                </a:extLst>
              </p:cNvPr>
              <p:cNvSpPr/>
              <p:nvPr/>
            </p:nvSpPr>
            <p:spPr>
              <a:xfrm>
                <a:off x="2198300" y="2403825"/>
                <a:ext cx="2175" cy="3900"/>
              </a:xfrm>
              <a:custGeom>
                <a:avLst/>
                <a:gdLst/>
                <a:ahLst/>
                <a:cxnLst/>
                <a:rect l="l" t="t" r="r" b="b"/>
                <a:pathLst>
                  <a:path w="87" h="156" extrusionOk="0">
                    <a:moveTo>
                      <a:pt x="1" y="1"/>
                    </a:moveTo>
                    <a:lnTo>
                      <a:pt x="1" y="155"/>
                    </a:lnTo>
                    <a:lnTo>
                      <a:pt x="86" y="155"/>
                    </a:lnTo>
                    <a:lnTo>
                      <a:pt x="86"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3485;p46">
                <a:extLst>
                  <a:ext uri="{FF2B5EF4-FFF2-40B4-BE49-F238E27FC236}">
                    <a16:creationId xmlns:a16="http://schemas.microsoft.com/office/drawing/2014/main" id="{377D8C40-7F27-BC99-0A52-6BB9617AE1DB}"/>
                  </a:ext>
                </a:extLst>
              </p:cNvPr>
              <p:cNvSpPr/>
              <p:nvPr/>
            </p:nvSpPr>
            <p:spPr>
              <a:xfrm>
                <a:off x="2206875" y="2392475"/>
                <a:ext cx="2175" cy="3675"/>
              </a:xfrm>
              <a:custGeom>
                <a:avLst/>
                <a:gdLst/>
                <a:ahLst/>
                <a:cxnLst/>
                <a:rect l="l" t="t" r="r" b="b"/>
                <a:pathLst>
                  <a:path w="87" h="147" extrusionOk="0">
                    <a:moveTo>
                      <a:pt x="1" y="0"/>
                    </a:moveTo>
                    <a:lnTo>
                      <a:pt x="1" y="146"/>
                    </a:lnTo>
                    <a:lnTo>
                      <a:pt x="87" y="146"/>
                    </a:lnTo>
                    <a:lnTo>
                      <a:pt x="87"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3486;p46">
                <a:extLst>
                  <a:ext uri="{FF2B5EF4-FFF2-40B4-BE49-F238E27FC236}">
                    <a16:creationId xmlns:a16="http://schemas.microsoft.com/office/drawing/2014/main" id="{112D5B5C-936B-134B-1D71-83D19FFE1106}"/>
                  </a:ext>
                </a:extLst>
              </p:cNvPr>
              <p:cNvSpPr/>
              <p:nvPr/>
            </p:nvSpPr>
            <p:spPr>
              <a:xfrm>
                <a:off x="2210750" y="2392475"/>
                <a:ext cx="2150" cy="3675"/>
              </a:xfrm>
              <a:custGeom>
                <a:avLst/>
                <a:gdLst/>
                <a:ahLst/>
                <a:cxnLst/>
                <a:rect l="l" t="t" r="r" b="b"/>
                <a:pathLst>
                  <a:path w="86" h="147" extrusionOk="0">
                    <a:moveTo>
                      <a:pt x="0" y="0"/>
                    </a:moveTo>
                    <a:lnTo>
                      <a:pt x="0" y="146"/>
                    </a:lnTo>
                    <a:lnTo>
                      <a:pt x="86" y="146"/>
                    </a:lnTo>
                    <a:lnTo>
                      <a:pt x="86"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3487;p46">
                <a:extLst>
                  <a:ext uri="{FF2B5EF4-FFF2-40B4-BE49-F238E27FC236}">
                    <a16:creationId xmlns:a16="http://schemas.microsoft.com/office/drawing/2014/main" id="{8F9ED84B-50DE-43C2-AEB3-7969624A8471}"/>
                  </a:ext>
                </a:extLst>
              </p:cNvPr>
              <p:cNvSpPr/>
              <p:nvPr/>
            </p:nvSpPr>
            <p:spPr>
              <a:xfrm>
                <a:off x="2214825" y="2392475"/>
                <a:ext cx="2150" cy="3675"/>
              </a:xfrm>
              <a:custGeom>
                <a:avLst/>
                <a:gdLst/>
                <a:ahLst/>
                <a:cxnLst/>
                <a:rect l="l" t="t" r="r" b="b"/>
                <a:pathLst>
                  <a:path w="86" h="147" extrusionOk="0">
                    <a:moveTo>
                      <a:pt x="0" y="0"/>
                    </a:moveTo>
                    <a:lnTo>
                      <a:pt x="0" y="146"/>
                    </a:lnTo>
                    <a:lnTo>
                      <a:pt x="86" y="146"/>
                    </a:lnTo>
                    <a:lnTo>
                      <a:pt x="86"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3488;p46">
                <a:extLst>
                  <a:ext uri="{FF2B5EF4-FFF2-40B4-BE49-F238E27FC236}">
                    <a16:creationId xmlns:a16="http://schemas.microsoft.com/office/drawing/2014/main" id="{313EC543-FE9C-36B5-74F3-2A37225DA060}"/>
                  </a:ext>
                </a:extLst>
              </p:cNvPr>
              <p:cNvSpPr/>
              <p:nvPr/>
            </p:nvSpPr>
            <p:spPr>
              <a:xfrm>
                <a:off x="2206875" y="2398250"/>
                <a:ext cx="2175" cy="3900"/>
              </a:xfrm>
              <a:custGeom>
                <a:avLst/>
                <a:gdLst/>
                <a:ahLst/>
                <a:cxnLst/>
                <a:rect l="l" t="t" r="r" b="b"/>
                <a:pathLst>
                  <a:path w="87" h="156" extrusionOk="0">
                    <a:moveTo>
                      <a:pt x="1" y="1"/>
                    </a:moveTo>
                    <a:lnTo>
                      <a:pt x="1" y="155"/>
                    </a:lnTo>
                    <a:lnTo>
                      <a:pt x="87" y="155"/>
                    </a:lnTo>
                    <a:lnTo>
                      <a:pt x="87"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3489;p46">
                <a:extLst>
                  <a:ext uri="{FF2B5EF4-FFF2-40B4-BE49-F238E27FC236}">
                    <a16:creationId xmlns:a16="http://schemas.microsoft.com/office/drawing/2014/main" id="{EEEC50D7-F34C-5E08-A285-DA9DFF4E0092}"/>
                  </a:ext>
                </a:extLst>
              </p:cNvPr>
              <p:cNvSpPr/>
              <p:nvPr/>
            </p:nvSpPr>
            <p:spPr>
              <a:xfrm>
                <a:off x="2210750" y="2398250"/>
                <a:ext cx="2150" cy="3900"/>
              </a:xfrm>
              <a:custGeom>
                <a:avLst/>
                <a:gdLst/>
                <a:ahLst/>
                <a:cxnLst/>
                <a:rect l="l" t="t" r="r" b="b"/>
                <a:pathLst>
                  <a:path w="86" h="156" extrusionOk="0">
                    <a:moveTo>
                      <a:pt x="0" y="1"/>
                    </a:moveTo>
                    <a:lnTo>
                      <a:pt x="0" y="155"/>
                    </a:lnTo>
                    <a:lnTo>
                      <a:pt x="86" y="155"/>
                    </a:lnTo>
                    <a:lnTo>
                      <a:pt x="86"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3490;p46">
                <a:extLst>
                  <a:ext uri="{FF2B5EF4-FFF2-40B4-BE49-F238E27FC236}">
                    <a16:creationId xmlns:a16="http://schemas.microsoft.com/office/drawing/2014/main" id="{FD18C49C-1CDE-C818-E803-8E397DC6F13F}"/>
                  </a:ext>
                </a:extLst>
              </p:cNvPr>
              <p:cNvSpPr/>
              <p:nvPr/>
            </p:nvSpPr>
            <p:spPr>
              <a:xfrm>
                <a:off x="2214825" y="2398250"/>
                <a:ext cx="2150" cy="3900"/>
              </a:xfrm>
              <a:custGeom>
                <a:avLst/>
                <a:gdLst/>
                <a:ahLst/>
                <a:cxnLst/>
                <a:rect l="l" t="t" r="r" b="b"/>
                <a:pathLst>
                  <a:path w="86" h="156" extrusionOk="0">
                    <a:moveTo>
                      <a:pt x="0" y="1"/>
                    </a:moveTo>
                    <a:lnTo>
                      <a:pt x="0" y="155"/>
                    </a:lnTo>
                    <a:lnTo>
                      <a:pt x="86" y="155"/>
                    </a:lnTo>
                    <a:lnTo>
                      <a:pt x="86"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3491;p46">
                <a:extLst>
                  <a:ext uri="{FF2B5EF4-FFF2-40B4-BE49-F238E27FC236}">
                    <a16:creationId xmlns:a16="http://schemas.microsoft.com/office/drawing/2014/main" id="{D59054F4-9F45-8708-E2F8-3804DCEE46A6}"/>
                  </a:ext>
                </a:extLst>
              </p:cNvPr>
              <p:cNvSpPr/>
              <p:nvPr/>
            </p:nvSpPr>
            <p:spPr>
              <a:xfrm>
                <a:off x="2206875" y="2403825"/>
                <a:ext cx="2175" cy="3900"/>
              </a:xfrm>
              <a:custGeom>
                <a:avLst/>
                <a:gdLst/>
                <a:ahLst/>
                <a:cxnLst/>
                <a:rect l="l" t="t" r="r" b="b"/>
                <a:pathLst>
                  <a:path w="87" h="156" extrusionOk="0">
                    <a:moveTo>
                      <a:pt x="1" y="1"/>
                    </a:moveTo>
                    <a:lnTo>
                      <a:pt x="1" y="155"/>
                    </a:lnTo>
                    <a:lnTo>
                      <a:pt x="87" y="155"/>
                    </a:lnTo>
                    <a:lnTo>
                      <a:pt x="87"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3492;p46">
                <a:extLst>
                  <a:ext uri="{FF2B5EF4-FFF2-40B4-BE49-F238E27FC236}">
                    <a16:creationId xmlns:a16="http://schemas.microsoft.com/office/drawing/2014/main" id="{BC33B32C-B337-4B3D-5478-99BC7FD0DDFE}"/>
                  </a:ext>
                </a:extLst>
              </p:cNvPr>
              <p:cNvSpPr/>
              <p:nvPr/>
            </p:nvSpPr>
            <p:spPr>
              <a:xfrm>
                <a:off x="2210750" y="2403825"/>
                <a:ext cx="2150" cy="3900"/>
              </a:xfrm>
              <a:custGeom>
                <a:avLst/>
                <a:gdLst/>
                <a:ahLst/>
                <a:cxnLst/>
                <a:rect l="l" t="t" r="r" b="b"/>
                <a:pathLst>
                  <a:path w="86" h="156" extrusionOk="0">
                    <a:moveTo>
                      <a:pt x="0" y="1"/>
                    </a:moveTo>
                    <a:lnTo>
                      <a:pt x="0" y="155"/>
                    </a:lnTo>
                    <a:lnTo>
                      <a:pt x="86" y="155"/>
                    </a:lnTo>
                    <a:lnTo>
                      <a:pt x="86"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3493;p46">
                <a:extLst>
                  <a:ext uri="{FF2B5EF4-FFF2-40B4-BE49-F238E27FC236}">
                    <a16:creationId xmlns:a16="http://schemas.microsoft.com/office/drawing/2014/main" id="{B55C1541-E171-13C5-A576-617EB68909EA}"/>
                  </a:ext>
                </a:extLst>
              </p:cNvPr>
              <p:cNvSpPr/>
              <p:nvPr/>
            </p:nvSpPr>
            <p:spPr>
              <a:xfrm>
                <a:off x="2214825" y="2403825"/>
                <a:ext cx="2150" cy="3900"/>
              </a:xfrm>
              <a:custGeom>
                <a:avLst/>
                <a:gdLst/>
                <a:ahLst/>
                <a:cxnLst/>
                <a:rect l="l" t="t" r="r" b="b"/>
                <a:pathLst>
                  <a:path w="86" h="156" extrusionOk="0">
                    <a:moveTo>
                      <a:pt x="0" y="1"/>
                    </a:moveTo>
                    <a:lnTo>
                      <a:pt x="0" y="155"/>
                    </a:lnTo>
                    <a:lnTo>
                      <a:pt x="86" y="155"/>
                    </a:lnTo>
                    <a:lnTo>
                      <a:pt x="86"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3494;p46">
                <a:extLst>
                  <a:ext uri="{FF2B5EF4-FFF2-40B4-BE49-F238E27FC236}">
                    <a16:creationId xmlns:a16="http://schemas.microsoft.com/office/drawing/2014/main" id="{33048A0E-6B77-5924-0BB6-6E1A01B0BC01}"/>
                  </a:ext>
                </a:extLst>
              </p:cNvPr>
              <p:cNvSpPr/>
              <p:nvPr/>
            </p:nvSpPr>
            <p:spPr>
              <a:xfrm>
                <a:off x="2223175" y="2392475"/>
                <a:ext cx="2175" cy="3675"/>
              </a:xfrm>
              <a:custGeom>
                <a:avLst/>
                <a:gdLst/>
                <a:ahLst/>
                <a:cxnLst/>
                <a:rect l="l" t="t" r="r" b="b"/>
                <a:pathLst>
                  <a:path w="87" h="147" extrusionOk="0">
                    <a:moveTo>
                      <a:pt x="1" y="0"/>
                    </a:moveTo>
                    <a:lnTo>
                      <a:pt x="1" y="146"/>
                    </a:lnTo>
                    <a:lnTo>
                      <a:pt x="87" y="146"/>
                    </a:lnTo>
                    <a:lnTo>
                      <a:pt x="87"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3495;p46">
                <a:extLst>
                  <a:ext uri="{FF2B5EF4-FFF2-40B4-BE49-F238E27FC236}">
                    <a16:creationId xmlns:a16="http://schemas.microsoft.com/office/drawing/2014/main" id="{AA77672B-2C70-CE06-18D4-4E36FC8B16B8}"/>
                  </a:ext>
                </a:extLst>
              </p:cNvPr>
              <p:cNvSpPr/>
              <p:nvPr/>
            </p:nvSpPr>
            <p:spPr>
              <a:xfrm>
                <a:off x="2227250" y="2392475"/>
                <a:ext cx="2175" cy="3675"/>
              </a:xfrm>
              <a:custGeom>
                <a:avLst/>
                <a:gdLst/>
                <a:ahLst/>
                <a:cxnLst/>
                <a:rect l="l" t="t" r="r" b="b"/>
                <a:pathLst>
                  <a:path w="87" h="147" extrusionOk="0">
                    <a:moveTo>
                      <a:pt x="1" y="0"/>
                    </a:moveTo>
                    <a:lnTo>
                      <a:pt x="1" y="146"/>
                    </a:lnTo>
                    <a:lnTo>
                      <a:pt x="87" y="146"/>
                    </a:lnTo>
                    <a:lnTo>
                      <a:pt x="87"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3496;p46">
                <a:extLst>
                  <a:ext uri="{FF2B5EF4-FFF2-40B4-BE49-F238E27FC236}">
                    <a16:creationId xmlns:a16="http://schemas.microsoft.com/office/drawing/2014/main" id="{E6BBC493-BC45-B325-4DA0-F8A8AD8F78FB}"/>
                  </a:ext>
                </a:extLst>
              </p:cNvPr>
              <p:cNvSpPr/>
              <p:nvPr/>
            </p:nvSpPr>
            <p:spPr>
              <a:xfrm>
                <a:off x="2231125" y="2392475"/>
                <a:ext cx="2175" cy="3675"/>
              </a:xfrm>
              <a:custGeom>
                <a:avLst/>
                <a:gdLst/>
                <a:ahLst/>
                <a:cxnLst/>
                <a:rect l="l" t="t" r="r" b="b"/>
                <a:pathLst>
                  <a:path w="87" h="147" extrusionOk="0">
                    <a:moveTo>
                      <a:pt x="0" y="0"/>
                    </a:moveTo>
                    <a:lnTo>
                      <a:pt x="0" y="146"/>
                    </a:lnTo>
                    <a:lnTo>
                      <a:pt x="86" y="146"/>
                    </a:lnTo>
                    <a:lnTo>
                      <a:pt x="86"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3497;p46">
                <a:extLst>
                  <a:ext uri="{FF2B5EF4-FFF2-40B4-BE49-F238E27FC236}">
                    <a16:creationId xmlns:a16="http://schemas.microsoft.com/office/drawing/2014/main" id="{A4B7C757-03BC-635C-3E06-6D7EE87FE36F}"/>
                  </a:ext>
                </a:extLst>
              </p:cNvPr>
              <p:cNvSpPr/>
              <p:nvPr/>
            </p:nvSpPr>
            <p:spPr>
              <a:xfrm>
                <a:off x="2223175" y="2398250"/>
                <a:ext cx="2175" cy="3900"/>
              </a:xfrm>
              <a:custGeom>
                <a:avLst/>
                <a:gdLst/>
                <a:ahLst/>
                <a:cxnLst/>
                <a:rect l="l" t="t" r="r" b="b"/>
                <a:pathLst>
                  <a:path w="87" h="156" extrusionOk="0">
                    <a:moveTo>
                      <a:pt x="1" y="1"/>
                    </a:moveTo>
                    <a:lnTo>
                      <a:pt x="1" y="155"/>
                    </a:lnTo>
                    <a:lnTo>
                      <a:pt x="87" y="155"/>
                    </a:lnTo>
                    <a:lnTo>
                      <a:pt x="87"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3498;p46">
                <a:extLst>
                  <a:ext uri="{FF2B5EF4-FFF2-40B4-BE49-F238E27FC236}">
                    <a16:creationId xmlns:a16="http://schemas.microsoft.com/office/drawing/2014/main" id="{50D396A3-69C2-9EC3-FF42-326262CDD4C0}"/>
                  </a:ext>
                </a:extLst>
              </p:cNvPr>
              <p:cNvSpPr/>
              <p:nvPr/>
            </p:nvSpPr>
            <p:spPr>
              <a:xfrm>
                <a:off x="2227250" y="2398250"/>
                <a:ext cx="2175" cy="3900"/>
              </a:xfrm>
              <a:custGeom>
                <a:avLst/>
                <a:gdLst/>
                <a:ahLst/>
                <a:cxnLst/>
                <a:rect l="l" t="t" r="r" b="b"/>
                <a:pathLst>
                  <a:path w="87" h="156" extrusionOk="0">
                    <a:moveTo>
                      <a:pt x="1" y="1"/>
                    </a:moveTo>
                    <a:lnTo>
                      <a:pt x="1" y="155"/>
                    </a:lnTo>
                    <a:lnTo>
                      <a:pt x="87" y="155"/>
                    </a:lnTo>
                    <a:lnTo>
                      <a:pt x="87"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3499;p46">
                <a:extLst>
                  <a:ext uri="{FF2B5EF4-FFF2-40B4-BE49-F238E27FC236}">
                    <a16:creationId xmlns:a16="http://schemas.microsoft.com/office/drawing/2014/main" id="{713CDC44-6AAC-D42E-BC0C-5D73EBAE47A4}"/>
                  </a:ext>
                </a:extLst>
              </p:cNvPr>
              <p:cNvSpPr/>
              <p:nvPr/>
            </p:nvSpPr>
            <p:spPr>
              <a:xfrm>
                <a:off x="2231125" y="2398250"/>
                <a:ext cx="2175" cy="3900"/>
              </a:xfrm>
              <a:custGeom>
                <a:avLst/>
                <a:gdLst/>
                <a:ahLst/>
                <a:cxnLst/>
                <a:rect l="l" t="t" r="r" b="b"/>
                <a:pathLst>
                  <a:path w="87" h="156" extrusionOk="0">
                    <a:moveTo>
                      <a:pt x="0" y="1"/>
                    </a:moveTo>
                    <a:lnTo>
                      <a:pt x="0" y="155"/>
                    </a:lnTo>
                    <a:lnTo>
                      <a:pt x="86" y="155"/>
                    </a:lnTo>
                    <a:lnTo>
                      <a:pt x="86"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3500;p46">
                <a:extLst>
                  <a:ext uri="{FF2B5EF4-FFF2-40B4-BE49-F238E27FC236}">
                    <a16:creationId xmlns:a16="http://schemas.microsoft.com/office/drawing/2014/main" id="{7D0FBE2B-4BFB-1F3C-F160-5920CCC684A8}"/>
                  </a:ext>
                </a:extLst>
              </p:cNvPr>
              <p:cNvSpPr/>
              <p:nvPr/>
            </p:nvSpPr>
            <p:spPr>
              <a:xfrm>
                <a:off x="2223175" y="2403825"/>
                <a:ext cx="2175" cy="3900"/>
              </a:xfrm>
              <a:custGeom>
                <a:avLst/>
                <a:gdLst/>
                <a:ahLst/>
                <a:cxnLst/>
                <a:rect l="l" t="t" r="r" b="b"/>
                <a:pathLst>
                  <a:path w="87" h="156" extrusionOk="0">
                    <a:moveTo>
                      <a:pt x="1" y="1"/>
                    </a:moveTo>
                    <a:lnTo>
                      <a:pt x="1" y="155"/>
                    </a:lnTo>
                    <a:lnTo>
                      <a:pt x="87" y="155"/>
                    </a:lnTo>
                    <a:lnTo>
                      <a:pt x="87"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3501;p46">
                <a:extLst>
                  <a:ext uri="{FF2B5EF4-FFF2-40B4-BE49-F238E27FC236}">
                    <a16:creationId xmlns:a16="http://schemas.microsoft.com/office/drawing/2014/main" id="{11D1F198-F06C-BC0B-408E-B18AC7206E90}"/>
                  </a:ext>
                </a:extLst>
              </p:cNvPr>
              <p:cNvSpPr/>
              <p:nvPr/>
            </p:nvSpPr>
            <p:spPr>
              <a:xfrm>
                <a:off x="2227250" y="2403825"/>
                <a:ext cx="2175" cy="3900"/>
              </a:xfrm>
              <a:custGeom>
                <a:avLst/>
                <a:gdLst/>
                <a:ahLst/>
                <a:cxnLst/>
                <a:rect l="l" t="t" r="r" b="b"/>
                <a:pathLst>
                  <a:path w="87" h="156" extrusionOk="0">
                    <a:moveTo>
                      <a:pt x="1" y="1"/>
                    </a:moveTo>
                    <a:lnTo>
                      <a:pt x="1" y="155"/>
                    </a:lnTo>
                    <a:lnTo>
                      <a:pt x="87" y="155"/>
                    </a:lnTo>
                    <a:lnTo>
                      <a:pt x="87"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3502;p46">
                <a:extLst>
                  <a:ext uri="{FF2B5EF4-FFF2-40B4-BE49-F238E27FC236}">
                    <a16:creationId xmlns:a16="http://schemas.microsoft.com/office/drawing/2014/main" id="{A7B6FCD8-02F3-516D-F44F-95507C5F4A1F}"/>
                  </a:ext>
                </a:extLst>
              </p:cNvPr>
              <p:cNvSpPr/>
              <p:nvPr/>
            </p:nvSpPr>
            <p:spPr>
              <a:xfrm>
                <a:off x="2231125" y="2403825"/>
                <a:ext cx="2175" cy="3900"/>
              </a:xfrm>
              <a:custGeom>
                <a:avLst/>
                <a:gdLst/>
                <a:ahLst/>
                <a:cxnLst/>
                <a:rect l="l" t="t" r="r" b="b"/>
                <a:pathLst>
                  <a:path w="87" h="156" extrusionOk="0">
                    <a:moveTo>
                      <a:pt x="0" y="1"/>
                    </a:moveTo>
                    <a:lnTo>
                      <a:pt x="0" y="155"/>
                    </a:lnTo>
                    <a:lnTo>
                      <a:pt x="86" y="155"/>
                    </a:lnTo>
                    <a:lnTo>
                      <a:pt x="86"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3503;p46">
                <a:extLst>
                  <a:ext uri="{FF2B5EF4-FFF2-40B4-BE49-F238E27FC236}">
                    <a16:creationId xmlns:a16="http://schemas.microsoft.com/office/drawing/2014/main" id="{EC7C4D25-65F6-F661-CF73-D2ECDC409D64}"/>
                  </a:ext>
                </a:extLst>
              </p:cNvPr>
              <p:cNvSpPr/>
              <p:nvPr/>
            </p:nvSpPr>
            <p:spPr>
              <a:xfrm>
                <a:off x="2239700" y="2392475"/>
                <a:ext cx="2175" cy="3675"/>
              </a:xfrm>
              <a:custGeom>
                <a:avLst/>
                <a:gdLst/>
                <a:ahLst/>
                <a:cxnLst/>
                <a:rect l="l" t="t" r="r" b="b"/>
                <a:pathLst>
                  <a:path w="87" h="147" extrusionOk="0">
                    <a:moveTo>
                      <a:pt x="0" y="0"/>
                    </a:moveTo>
                    <a:lnTo>
                      <a:pt x="0" y="146"/>
                    </a:lnTo>
                    <a:lnTo>
                      <a:pt x="86" y="146"/>
                    </a:lnTo>
                    <a:lnTo>
                      <a:pt x="86"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3504;p46">
                <a:extLst>
                  <a:ext uri="{FF2B5EF4-FFF2-40B4-BE49-F238E27FC236}">
                    <a16:creationId xmlns:a16="http://schemas.microsoft.com/office/drawing/2014/main" id="{2C33BDB3-4966-1CA0-C4B3-C69BF9B3E19E}"/>
                  </a:ext>
                </a:extLst>
              </p:cNvPr>
              <p:cNvSpPr/>
              <p:nvPr/>
            </p:nvSpPr>
            <p:spPr>
              <a:xfrm>
                <a:off x="2243775" y="2392475"/>
                <a:ext cx="2175" cy="3675"/>
              </a:xfrm>
              <a:custGeom>
                <a:avLst/>
                <a:gdLst/>
                <a:ahLst/>
                <a:cxnLst/>
                <a:rect l="l" t="t" r="r" b="b"/>
                <a:pathLst>
                  <a:path w="87" h="147" extrusionOk="0">
                    <a:moveTo>
                      <a:pt x="0" y="0"/>
                    </a:moveTo>
                    <a:lnTo>
                      <a:pt x="0" y="146"/>
                    </a:lnTo>
                    <a:lnTo>
                      <a:pt x="86" y="146"/>
                    </a:lnTo>
                    <a:lnTo>
                      <a:pt x="86"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3505;p46">
                <a:extLst>
                  <a:ext uri="{FF2B5EF4-FFF2-40B4-BE49-F238E27FC236}">
                    <a16:creationId xmlns:a16="http://schemas.microsoft.com/office/drawing/2014/main" id="{8313EBF3-88E9-A1F3-6F0D-0507710106CC}"/>
                  </a:ext>
                </a:extLst>
              </p:cNvPr>
              <p:cNvSpPr/>
              <p:nvPr/>
            </p:nvSpPr>
            <p:spPr>
              <a:xfrm>
                <a:off x="2247425" y="2392475"/>
                <a:ext cx="2175" cy="3675"/>
              </a:xfrm>
              <a:custGeom>
                <a:avLst/>
                <a:gdLst/>
                <a:ahLst/>
                <a:cxnLst/>
                <a:rect l="l" t="t" r="r" b="b"/>
                <a:pathLst>
                  <a:path w="87" h="147" extrusionOk="0">
                    <a:moveTo>
                      <a:pt x="0" y="0"/>
                    </a:moveTo>
                    <a:lnTo>
                      <a:pt x="0" y="146"/>
                    </a:lnTo>
                    <a:lnTo>
                      <a:pt x="86" y="146"/>
                    </a:lnTo>
                    <a:lnTo>
                      <a:pt x="86"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3506;p46">
                <a:extLst>
                  <a:ext uri="{FF2B5EF4-FFF2-40B4-BE49-F238E27FC236}">
                    <a16:creationId xmlns:a16="http://schemas.microsoft.com/office/drawing/2014/main" id="{1844677F-650C-2C58-E767-09D3085897A0}"/>
                  </a:ext>
                </a:extLst>
              </p:cNvPr>
              <p:cNvSpPr/>
              <p:nvPr/>
            </p:nvSpPr>
            <p:spPr>
              <a:xfrm>
                <a:off x="2239700" y="2398250"/>
                <a:ext cx="2175" cy="3900"/>
              </a:xfrm>
              <a:custGeom>
                <a:avLst/>
                <a:gdLst/>
                <a:ahLst/>
                <a:cxnLst/>
                <a:rect l="l" t="t" r="r" b="b"/>
                <a:pathLst>
                  <a:path w="87" h="156" extrusionOk="0">
                    <a:moveTo>
                      <a:pt x="0" y="1"/>
                    </a:moveTo>
                    <a:lnTo>
                      <a:pt x="0" y="155"/>
                    </a:lnTo>
                    <a:lnTo>
                      <a:pt x="86" y="155"/>
                    </a:lnTo>
                    <a:lnTo>
                      <a:pt x="86"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3507;p46">
                <a:extLst>
                  <a:ext uri="{FF2B5EF4-FFF2-40B4-BE49-F238E27FC236}">
                    <a16:creationId xmlns:a16="http://schemas.microsoft.com/office/drawing/2014/main" id="{F04FA7A6-AA92-E1D8-6A1C-1908818D0AD8}"/>
                  </a:ext>
                </a:extLst>
              </p:cNvPr>
              <p:cNvSpPr/>
              <p:nvPr/>
            </p:nvSpPr>
            <p:spPr>
              <a:xfrm>
                <a:off x="2243775" y="2398250"/>
                <a:ext cx="2175" cy="3900"/>
              </a:xfrm>
              <a:custGeom>
                <a:avLst/>
                <a:gdLst/>
                <a:ahLst/>
                <a:cxnLst/>
                <a:rect l="l" t="t" r="r" b="b"/>
                <a:pathLst>
                  <a:path w="87" h="156" extrusionOk="0">
                    <a:moveTo>
                      <a:pt x="0" y="1"/>
                    </a:moveTo>
                    <a:lnTo>
                      <a:pt x="0" y="155"/>
                    </a:lnTo>
                    <a:lnTo>
                      <a:pt x="86" y="155"/>
                    </a:lnTo>
                    <a:lnTo>
                      <a:pt x="86"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3508;p46">
                <a:extLst>
                  <a:ext uri="{FF2B5EF4-FFF2-40B4-BE49-F238E27FC236}">
                    <a16:creationId xmlns:a16="http://schemas.microsoft.com/office/drawing/2014/main" id="{F59CD916-1277-EF2C-3959-2E40C3452AC7}"/>
                  </a:ext>
                </a:extLst>
              </p:cNvPr>
              <p:cNvSpPr/>
              <p:nvPr/>
            </p:nvSpPr>
            <p:spPr>
              <a:xfrm>
                <a:off x="2247425" y="2398250"/>
                <a:ext cx="2175" cy="3900"/>
              </a:xfrm>
              <a:custGeom>
                <a:avLst/>
                <a:gdLst/>
                <a:ahLst/>
                <a:cxnLst/>
                <a:rect l="l" t="t" r="r" b="b"/>
                <a:pathLst>
                  <a:path w="87" h="156" extrusionOk="0">
                    <a:moveTo>
                      <a:pt x="0" y="1"/>
                    </a:moveTo>
                    <a:lnTo>
                      <a:pt x="0" y="155"/>
                    </a:lnTo>
                    <a:lnTo>
                      <a:pt x="86" y="155"/>
                    </a:lnTo>
                    <a:lnTo>
                      <a:pt x="86"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3509;p46">
                <a:extLst>
                  <a:ext uri="{FF2B5EF4-FFF2-40B4-BE49-F238E27FC236}">
                    <a16:creationId xmlns:a16="http://schemas.microsoft.com/office/drawing/2014/main" id="{30F12085-3D37-82AA-2952-31DD4EE99F03}"/>
                  </a:ext>
                </a:extLst>
              </p:cNvPr>
              <p:cNvSpPr/>
              <p:nvPr/>
            </p:nvSpPr>
            <p:spPr>
              <a:xfrm>
                <a:off x="2239700" y="2403825"/>
                <a:ext cx="2175" cy="3900"/>
              </a:xfrm>
              <a:custGeom>
                <a:avLst/>
                <a:gdLst/>
                <a:ahLst/>
                <a:cxnLst/>
                <a:rect l="l" t="t" r="r" b="b"/>
                <a:pathLst>
                  <a:path w="87" h="156" extrusionOk="0">
                    <a:moveTo>
                      <a:pt x="0" y="1"/>
                    </a:moveTo>
                    <a:lnTo>
                      <a:pt x="0" y="155"/>
                    </a:lnTo>
                    <a:lnTo>
                      <a:pt x="86" y="155"/>
                    </a:lnTo>
                    <a:lnTo>
                      <a:pt x="86"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3510;p46">
                <a:extLst>
                  <a:ext uri="{FF2B5EF4-FFF2-40B4-BE49-F238E27FC236}">
                    <a16:creationId xmlns:a16="http://schemas.microsoft.com/office/drawing/2014/main" id="{D99677DA-7AD2-9C38-C2E1-992ED8A04118}"/>
                  </a:ext>
                </a:extLst>
              </p:cNvPr>
              <p:cNvSpPr/>
              <p:nvPr/>
            </p:nvSpPr>
            <p:spPr>
              <a:xfrm>
                <a:off x="2243775" y="2403825"/>
                <a:ext cx="2175" cy="3900"/>
              </a:xfrm>
              <a:custGeom>
                <a:avLst/>
                <a:gdLst/>
                <a:ahLst/>
                <a:cxnLst/>
                <a:rect l="l" t="t" r="r" b="b"/>
                <a:pathLst>
                  <a:path w="87" h="156" extrusionOk="0">
                    <a:moveTo>
                      <a:pt x="0" y="1"/>
                    </a:moveTo>
                    <a:lnTo>
                      <a:pt x="0" y="155"/>
                    </a:lnTo>
                    <a:lnTo>
                      <a:pt x="86" y="155"/>
                    </a:lnTo>
                    <a:lnTo>
                      <a:pt x="86"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3511;p46">
                <a:extLst>
                  <a:ext uri="{FF2B5EF4-FFF2-40B4-BE49-F238E27FC236}">
                    <a16:creationId xmlns:a16="http://schemas.microsoft.com/office/drawing/2014/main" id="{6446497C-706B-B208-4011-FFB4FF0CFDC0}"/>
                  </a:ext>
                </a:extLst>
              </p:cNvPr>
              <p:cNvSpPr/>
              <p:nvPr/>
            </p:nvSpPr>
            <p:spPr>
              <a:xfrm>
                <a:off x="2247425" y="2403825"/>
                <a:ext cx="2175" cy="3900"/>
              </a:xfrm>
              <a:custGeom>
                <a:avLst/>
                <a:gdLst/>
                <a:ahLst/>
                <a:cxnLst/>
                <a:rect l="l" t="t" r="r" b="b"/>
                <a:pathLst>
                  <a:path w="87" h="156" extrusionOk="0">
                    <a:moveTo>
                      <a:pt x="0" y="1"/>
                    </a:moveTo>
                    <a:lnTo>
                      <a:pt x="0" y="155"/>
                    </a:lnTo>
                    <a:lnTo>
                      <a:pt x="86" y="155"/>
                    </a:lnTo>
                    <a:lnTo>
                      <a:pt x="86"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3512;p46">
                <a:extLst>
                  <a:ext uri="{FF2B5EF4-FFF2-40B4-BE49-F238E27FC236}">
                    <a16:creationId xmlns:a16="http://schemas.microsoft.com/office/drawing/2014/main" id="{A1CC0248-26D3-09C7-B930-29C800E52448}"/>
                  </a:ext>
                </a:extLst>
              </p:cNvPr>
              <p:cNvSpPr/>
              <p:nvPr/>
            </p:nvSpPr>
            <p:spPr>
              <a:xfrm>
                <a:off x="2254725" y="2320175"/>
                <a:ext cx="112825" cy="33925"/>
              </a:xfrm>
              <a:custGeom>
                <a:avLst/>
                <a:gdLst/>
                <a:ahLst/>
                <a:cxnLst/>
                <a:rect l="l" t="t" r="r" b="b"/>
                <a:pathLst>
                  <a:path w="4513" h="1357" extrusionOk="0">
                    <a:moveTo>
                      <a:pt x="0" y="1"/>
                    </a:moveTo>
                    <a:lnTo>
                      <a:pt x="0" y="1357"/>
                    </a:lnTo>
                    <a:lnTo>
                      <a:pt x="4513" y="1357"/>
                    </a:lnTo>
                    <a:lnTo>
                      <a:pt x="4513" y="1"/>
                    </a:ln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3513;p46">
                <a:extLst>
                  <a:ext uri="{FF2B5EF4-FFF2-40B4-BE49-F238E27FC236}">
                    <a16:creationId xmlns:a16="http://schemas.microsoft.com/office/drawing/2014/main" id="{FBB77931-1D02-EC1F-71E2-4ECE706E4295}"/>
                  </a:ext>
                </a:extLst>
              </p:cNvPr>
              <p:cNvSpPr/>
              <p:nvPr/>
            </p:nvSpPr>
            <p:spPr>
              <a:xfrm>
                <a:off x="2254725" y="2316325"/>
                <a:ext cx="112825" cy="33700"/>
              </a:xfrm>
              <a:custGeom>
                <a:avLst/>
                <a:gdLst/>
                <a:ahLst/>
                <a:cxnLst/>
                <a:rect l="l" t="t" r="r" b="b"/>
                <a:pathLst>
                  <a:path w="4513" h="1348" extrusionOk="0">
                    <a:moveTo>
                      <a:pt x="0" y="0"/>
                    </a:moveTo>
                    <a:lnTo>
                      <a:pt x="0" y="1347"/>
                    </a:lnTo>
                    <a:lnTo>
                      <a:pt x="4513" y="1347"/>
                    </a:lnTo>
                    <a:lnTo>
                      <a:pt x="4513" y="0"/>
                    </a:ln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3514;p46">
                <a:extLst>
                  <a:ext uri="{FF2B5EF4-FFF2-40B4-BE49-F238E27FC236}">
                    <a16:creationId xmlns:a16="http://schemas.microsoft.com/office/drawing/2014/main" id="{C14EB870-6742-D84F-CA64-45750065AFE3}"/>
                  </a:ext>
                </a:extLst>
              </p:cNvPr>
              <p:cNvSpPr/>
              <p:nvPr/>
            </p:nvSpPr>
            <p:spPr>
              <a:xfrm>
                <a:off x="2261575" y="2322750"/>
                <a:ext cx="99550" cy="20850"/>
              </a:xfrm>
              <a:custGeom>
                <a:avLst/>
                <a:gdLst/>
                <a:ahLst/>
                <a:cxnLst/>
                <a:rect l="l" t="t" r="r" b="b"/>
                <a:pathLst>
                  <a:path w="3982" h="834" extrusionOk="0">
                    <a:moveTo>
                      <a:pt x="1" y="1"/>
                    </a:moveTo>
                    <a:lnTo>
                      <a:pt x="1" y="833"/>
                    </a:lnTo>
                    <a:lnTo>
                      <a:pt x="3982" y="833"/>
                    </a:lnTo>
                    <a:lnTo>
                      <a:pt x="3982" y="1"/>
                    </a:ln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3515;p46">
                <a:extLst>
                  <a:ext uri="{FF2B5EF4-FFF2-40B4-BE49-F238E27FC236}">
                    <a16:creationId xmlns:a16="http://schemas.microsoft.com/office/drawing/2014/main" id="{07386D7A-662B-650C-0D1B-32E30A36035F}"/>
                  </a:ext>
                </a:extLst>
              </p:cNvPr>
              <p:cNvSpPr/>
              <p:nvPr/>
            </p:nvSpPr>
            <p:spPr>
              <a:xfrm>
                <a:off x="2250650" y="2309250"/>
                <a:ext cx="121425" cy="7325"/>
              </a:xfrm>
              <a:custGeom>
                <a:avLst/>
                <a:gdLst/>
                <a:ahLst/>
                <a:cxnLst/>
                <a:rect l="l" t="t" r="r" b="b"/>
                <a:pathLst>
                  <a:path w="4857" h="293" extrusionOk="0">
                    <a:moveTo>
                      <a:pt x="0" y="0"/>
                    </a:moveTo>
                    <a:lnTo>
                      <a:pt x="0" y="292"/>
                    </a:lnTo>
                    <a:lnTo>
                      <a:pt x="4856" y="292"/>
                    </a:lnTo>
                    <a:lnTo>
                      <a:pt x="4856"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3516;p46">
                <a:extLst>
                  <a:ext uri="{FF2B5EF4-FFF2-40B4-BE49-F238E27FC236}">
                    <a16:creationId xmlns:a16="http://schemas.microsoft.com/office/drawing/2014/main" id="{B9AE0857-4892-C340-9BED-E89852E84765}"/>
                  </a:ext>
                </a:extLst>
              </p:cNvPr>
              <p:cNvSpPr/>
              <p:nvPr/>
            </p:nvSpPr>
            <p:spPr>
              <a:xfrm>
                <a:off x="2265225" y="2325325"/>
                <a:ext cx="2175" cy="3900"/>
              </a:xfrm>
              <a:custGeom>
                <a:avLst/>
                <a:gdLst/>
                <a:ahLst/>
                <a:cxnLst/>
                <a:rect l="l" t="t" r="r" b="b"/>
                <a:pathLst>
                  <a:path w="87" h="156" extrusionOk="0">
                    <a:moveTo>
                      <a:pt x="0" y="1"/>
                    </a:moveTo>
                    <a:lnTo>
                      <a:pt x="0" y="155"/>
                    </a:lnTo>
                    <a:lnTo>
                      <a:pt x="86" y="155"/>
                    </a:lnTo>
                    <a:lnTo>
                      <a:pt x="86"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3517;p46">
                <a:extLst>
                  <a:ext uri="{FF2B5EF4-FFF2-40B4-BE49-F238E27FC236}">
                    <a16:creationId xmlns:a16="http://schemas.microsoft.com/office/drawing/2014/main" id="{10569702-08CB-164A-DE85-93E5AD128362}"/>
                  </a:ext>
                </a:extLst>
              </p:cNvPr>
              <p:cNvSpPr/>
              <p:nvPr/>
            </p:nvSpPr>
            <p:spPr>
              <a:xfrm>
                <a:off x="2269075" y="2325325"/>
                <a:ext cx="2175" cy="3900"/>
              </a:xfrm>
              <a:custGeom>
                <a:avLst/>
                <a:gdLst/>
                <a:ahLst/>
                <a:cxnLst/>
                <a:rect l="l" t="t" r="r" b="b"/>
                <a:pathLst>
                  <a:path w="87" h="156" extrusionOk="0">
                    <a:moveTo>
                      <a:pt x="1" y="1"/>
                    </a:moveTo>
                    <a:lnTo>
                      <a:pt x="1" y="155"/>
                    </a:lnTo>
                    <a:lnTo>
                      <a:pt x="87" y="155"/>
                    </a:lnTo>
                    <a:lnTo>
                      <a:pt x="87"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3518;p46">
                <a:extLst>
                  <a:ext uri="{FF2B5EF4-FFF2-40B4-BE49-F238E27FC236}">
                    <a16:creationId xmlns:a16="http://schemas.microsoft.com/office/drawing/2014/main" id="{963D4A1F-66AC-8F9D-AA9C-8F7FB18648BF}"/>
                  </a:ext>
                </a:extLst>
              </p:cNvPr>
              <p:cNvSpPr/>
              <p:nvPr/>
            </p:nvSpPr>
            <p:spPr>
              <a:xfrm>
                <a:off x="2272950" y="2325325"/>
                <a:ext cx="2175" cy="3900"/>
              </a:xfrm>
              <a:custGeom>
                <a:avLst/>
                <a:gdLst/>
                <a:ahLst/>
                <a:cxnLst/>
                <a:rect l="l" t="t" r="r" b="b"/>
                <a:pathLst>
                  <a:path w="87" h="156" extrusionOk="0">
                    <a:moveTo>
                      <a:pt x="0" y="1"/>
                    </a:moveTo>
                    <a:lnTo>
                      <a:pt x="0" y="155"/>
                    </a:lnTo>
                    <a:lnTo>
                      <a:pt x="86" y="155"/>
                    </a:lnTo>
                    <a:lnTo>
                      <a:pt x="86"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3519;p46">
                <a:extLst>
                  <a:ext uri="{FF2B5EF4-FFF2-40B4-BE49-F238E27FC236}">
                    <a16:creationId xmlns:a16="http://schemas.microsoft.com/office/drawing/2014/main" id="{A4C54922-49B1-76B4-C10A-EB024986D7A5}"/>
                  </a:ext>
                </a:extLst>
              </p:cNvPr>
              <p:cNvSpPr/>
              <p:nvPr/>
            </p:nvSpPr>
            <p:spPr>
              <a:xfrm>
                <a:off x="2265225" y="2331350"/>
                <a:ext cx="2175" cy="3650"/>
              </a:xfrm>
              <a:custGeom>
                <a:avLst/>
                <a:gdLst/>
                <a:ahLst/>
                <a:cxnLst/>
                <a:rect l="l" t="t" r="r" b="b"/>
                <a:pathLst>
                  <a:path w="87" h="146" extrusionOk="0">
                    <a:moveTo>
                      <a:pt x="0" y="0"/>
                    </a:moveTo>
                    <a:lnTo>
                      <a:pt x="0" y="146"/>
                    </a:lnTo>
                    <a:lnTo>
                      <a:pt x="86" y="146"/>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3520;p46">
                <a:extLst>
                  <a:ext uri="{FF2B5EF4-FFF2-40B4-BE49-F238E27FC236}">
                    <a16:creationId xmlns:a16="http://schemas.microsoft.com/office/drawing/2014/main" id="{F2CD993C-0F83-9E2D-AB44-D1823A00DF3C}"/>
                  </a:ext>
                </a:extLst>
              </p:cNvPr>
              <p:cNvSpPr/>
              <p:nvPr/>
            </p:nvSpPr>
            <p:spPr>
              <a:xfrm>
                <a:off x="2269075" y="2331350"/>
                <a:ext cx="2175" cy="3650"/>
              </a:xfrm>
              <a:custGeom>
                <a:avLst/>
                <a:gdLst/>
                <a:ahLst/>
                <a:cxnLst/>
                <a:rect l="l" t="t" r="r" b="b"/>
                <a:pathLst>
                  <a:path w="87" h="146" extrusionOk="0">
                    <a:moveTo>
                      <a:pt x="1" y="0"/>
                    </a:moveTo>
                    <a:lnTo>
                      <a:pt x="1" y="146"/>
                    </a:lnTo>
                    <a:lnTo>
                      <a:pt x="87" y="146"/>
                    </a:lnTo>
                    <a:lnTo>
                      <a:pt x="87"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3521;p46">
                <a:extLst>
                  <a:ext uri="{FF2B5EF4-FFF2-40B4-BE49-F238E27FC236}">
                    <a16:creationId xmlns:a16="http://schemas.microsoft.com/office/drawing/2014/main" id="{A2FD27B7-8E42-D222-57AB-4B10ACF37E22}"/>
                  </a:ext>
                </a:extLst>
              </p:cNvPr>
              <p:cNvSpPr/>
              <p:nvPr/>
            </p:nvSpPr>
            <p:spPr>
              <a:xfrm>
                <a:off x="2272950" y="2331350"/>
                <a:ext cx="2175" cy="3650"/>
              </a:xfrm>
              <a:custGeom>
                <a:avLst/>
                <a:gdLst/>
                <a:ahLst/>
                <a:cxnLst/>
                <a:rect l="l" t="t" r="r" b="b"/>
                <a:pathLst>
                  <a:path w="87" h="146" extrusionOk="0">
                    <a:moveTo>
                      <a:pt x="0" y="0"/>
                    </a:moveTo>
                    <a:lnTo>
                      <a:pt x="0" y="146"/>
                    </a:lnTo>
                    <a:lnTo>
                      <a:pt x="86" y="146"/>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3522;p46">
                <a:extLst>
                  <a:ext uri="{FF2B5EF4-FFF2-40B4-BE49-F238E27FC236}">
                    <a16:creationId xmlns:a16="http://schemas.microsoft.com/office/drawing/2014/main" id="{3B8865E5-BCEB-E2D5-550E-FC2AE51A62B5}"/>
                  </a:ext>
                </a:extLst>
              </p:cNvPr>
              <p:cNvSpPr/>
              <p:nvPr/>
            </p:nvSpPr>
            <p:spPr>
              <a:xfrm>
                <a:off x="2265225" y="2336925"/>
                <a:ext cx="2175" cy="3650"/>
              </a:xfrm>
              <a:custGeom>
                <a:avLst/>
                <a:gdLst/>
                <a:ahLst/>
                <a:cxnLst/>
                <a:rect l="l" t="t" r="r" b="b"/>
                <a:pathLst>
                  <a:path w="87" h="146" extrusionOk="0">
                    <a:moveTo>
                      <a:pt x="0" y="0"/>
                    </a:moveTo>
                    <a:lnTo>
                      <a:pt x="0" y="146"/>
                    </a:lnTo>
                    <a:lnTo>
                      <a:pt x="86" y="146"/>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3523;p46">
                <a:extLst>
                  <a:ext uri="{FF2B5EF4-FFF2-40B4-BE49-F238E27FC236}">
                    <a16:creationId xmlns:a16="http://schemas.microsoft.com/office/drawing/2014/main" id="{9F4D9905-F0D7-1C39-BC23-C9A77F46A1D8}"/>
                  </a:ext>
                </a:extLst>
              </p:cNvPr>
              <p:cNvSpPr/>
              <p:nvPr/>
            </p:nvSpPr>
            <p:spPr>
              <a:xfrm>
                <a:off x="2269075" y="2336925"/>
                <a:ext cx="2175" cy="3650"/>
              </a:xfrm>
              <a:custGeom>
                <a:avLst/>
                <a:gdLst/>
                <a:ahLst/>
                <a:cxnLst/>
                <a:rect l="l" t="t" r="r" b="b"/>
                <a:pathLst>
                  <a:path w="87" h="146" extrusionOk="0">
                    <a:moveTo>
                      <a:pt x="1" y="0"/>
                    </a:moveTo>
                    <a:lnTo>
                      <a:pt x="1" y="146"/>
                    </a:lnTo>
                    <a:lnTo>
                      <a:pt x="87" y="146"/>
                    </a:lnTo>
                    <a:lnTo>
                      <a:pt x="87"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3524;p46">
                <a:extLst>
                  <a:ext uri="{FF2B5EF4-FFF2-40B4-BE49-F238E27FC236}">
                    <a16:creationId xmlns:a16="http://schemas.microsoft.com/office/drawing/2014/main" id="{08E1A058-F49B-E466-CC45-907DDF474F8B}"/>
                  </a:ext>
                </a:extLst>
              </p:cNvPr>
              <p:cNvSpPr/>
              <p:nvPr/>
            </p:nvSpPr>
            <p:spPr>
              <a:xfrm>
                <a:off x="2272950" y="2336925"/>
                <a:ext cx="2175" cy="3650"/>
              </a:xfrm>
              <a:custGeom>
                <a:avLst/>
                <a:gdLst/>
                <a:ahLst/>
                <a:cxnLst/>
                <a:rect l="l" t="t" r="r" b="b"/>
                <a:pathLst>
                  <a:path w="87" h="146" extrusionOk="0">
                    <a:moveTo>
                      <a:pt x="0" y="0"/>
                    </a:moveTo>
                    <a:lnTo>
                      <a:pt x="0" y="146"/>
                    </a:lnTo>
                    <a:lnTo>
                      <a:pt x="86" y="146"/>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3525;p46">
                <a:extLst>
                  <a:ext uri="{FF2B5EF4-FFF2-40B4-BE49-F238E27FC236}">
                    <a16:creationId xmlns:a16="http://schemas.microsoft.com/office/drawing/2014/main" id="{41AF68C3-5ABB-9DA6-83F9-D3503DC56634}"/>
                  </a:ext>
                </a:extLst>
              </p:cNvPr>
              <p:cNvSpPr/>
              <p:nvPr/>
            </p:nvSpPr>
            <p:spPr>
              <a:xfrm>
                <a:off x="2281750" y="2325325"/>
                <a:ext cx="2150" cy="3900"/>
              </a:xfrm>
              <a:custGeom>
                <a:avLst/>
                <a:gdLst/>
                <a:ahLst/>
                <a:cxnLst/>
                <a:rect l="l" t="t" r="r" b="b"/>
                <a:pathLst>
                  <a:path w="86" h="156" extrusionOk="0">
                    <a:moveTo>
                      <a:pt x="0" y="1"/>
                    </a:moveTo>
                    <a:lnTo>
                      <a:pt x="0" y="155"/>
                    </a:lnTo>
                    <a:lnTo>
                      <a:pt x="86" y="155"/>
                    </a:lnTo>
                    <a:lnTo>
                      <a:pt x="86"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3526;p46">
                <a:extLst>
                  <a:ext uri="{FF2B5EF4-FFF2-40B4-BE49-F238E27FC236}">
                    <a16:creationId xmlns:a16="http://schemas.microsoft.com/office/drawing/2014/main" id="{D087790F-D06A-BBAE-2ECD-FD6A18C97C5C}"/>
                  </a:ext>
                </a:extLst>
              </p:cNvPr>
              <p:cNvSpPr/>
              <p:nvPr/>
            </p:nvSpPr>
            <p:spPr>
              <a:xfrm>
                <a:off x="2285600" y="2325325"/>
                <a:ext cx="2175" cy="3900"/>
              </a:xfrm>
              <a:custGeom>
                <a:avLst/>
                <a:gdLst/>
                <a:ahLst/>
                <a:cxnLst/>
                <a:rect l="l" t="t" r="r" b="b"/>
                <a:pathLst>
                  <a:path w="87" h="156" extrusionOk="0">
                    <a:moveTo>
                      <a:pt x="0" y="1"/>
                    </a:moveTo>
                    <a:lnTo>
                      <a:pt x="0" y="155"/>
                    </a:lnTo>
                    <a:lnTo>
                      <a:pt x="86" y="155"/>
                    </a:lnTo>
                    <a:lnTo>
                      <a:pt x="86"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3527;p46">
                <a:extLst>
                  <a:ext uri="{FF2B5EF4-FFF2-40B4-BE49-F238E27FC236}">
                    <a16:creationId xmlns:a16="http://schemas.microsoft.com/office/drawing/2014/main" id="{C1202EC9-3D88-67BE-DA0F-09F454CECC2B}"/>
                  </a:ext>
                </a:extLst>
              </p:cNvPr>
              <p:cNvSpPr/>
              <p:nvPr/>
            </p:nvSpPr>
            <p:spPr>
              <a:xfrm>
                <a:off x="2289450" y="2325325"/>
                <a:ext cx="2175" cy="3900"/>
              </a:xfrm>
              <a:custGeom>
                <a:avLst/>
                <a:gdLst/>
                <a:ahLst/>
                <a:cxnLst/>
                <a:rect l="l" t="t" r="r" b="b"/>
                <a:pathLst>
                  <a:path w="87" h="156" extrusionOk="0">
                    <a:moveTo>
                      <a:pt x="1" y="1"/>
                    </a:moveTo>
                    <a:lnTo>
                      <a:pt x="1" y="155"/>
                    </a:lnTo>
                    <a:lnTo>
                      <a:pt x="87" y="155"/>
                    </a:lnTo>
                    <a:lnTo>
                      <a:pt x="87"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3528;p46">
                <a:extLst>
                  <a:ext uri="{FF2B5EF4-FFF2-40B4-BE49-F238E27FC236}">
                    <a16:creationId xmlns:a16="http://schemas.microsoft.com/office/drawing/2014/main" id="{1437EBA8-CCEC-F9B2-6BA9-2E43244C4808}"/>
                  </a:ext>
                </a:extLst>
              </p:cNvPr>
              <p:cNvSpPr/>
              <p:nvPr/>
            </p:nvSpPr>
            <p:spPr>
              <a:xfrm>
                <a:off x="2281750" y="2331350"/>
                <a:ext cx="2150" cy="3650"/>
              </a:xfrm>
              <a:custGeom>
                <a:avLst/>
                <a:gdLst/>
                <a:ahLst/>
                <a:cxnLst/>
                <a:rect l="l" t="t" r="r" b="b"/>
                <a:pathLst>
                  <a:path w="86" h="146" extrusionOk="0">
                    <a:moveTo>
                      <a:pt x="0" y="0"/>
                    </a:moveTo>
                    <a:lnTo>
                      <a:pt x="0" y="146"/>
                    </a:lnTo>
                    <a:lnTo>
                      <a:pt x="86" y="146"/>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3529;p46">
                <a:extLst>
                  <a:ext uri="{FF2B5EF4-FFF2-40B4-BE49-F238E27FC236}">
                    <a16:creationId xmlns:a16="http://schemas.microsoft.com/office/drawing/2014/main" id="{89C09C04-84FB-16E4-9234-4324656C2887}"/>
                  </a:ext>
                </a:extLst>
              </p:cNvPr>
              <p:cNvSpPr/>
              <p:nvPr/>
            </p:nvSpPr>
            <p:spPr>
              <a:xfrm>
                <a:off x="2285600" y="2331350"/>
                <a:ext cx="2175" cy="3650"/>
              </a:xfrm>
              <a:custGeom>
                <a:avLst/>
                <a:gdLst/>
                <a:ahLst/>
                <a:cxnLst/>
                <a:rect l="l" t="t" r="r" b="b"/>
                <a:pathLst>
                  <a:path w="87" h="146" extrusionOk="0">
                    <a:moveTo>
                      <a:pt x="0" y="0"/>
                    </a:moveTo>
                    <a:lnTo>
                      <a:pt x="0" y="146"/>
                    </a:lnTo>
                    <a:lnTo>
                      <a:pt x="86" y="146"/>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3530;p46">
                <a:extLst>
                  <a:ext uri="{FF2B5EF4-FFF2-40B4-BE49-F238E27FC236}">
                    <a16:creationId xmlns:a16="http://schemas.microsoft.com/office/drawing/2014/main" id="{0DFF4306-EF17-ABF4-068E-A294FF40805E}"/>
                  </a:ext>
                </a:extLst>
              </p:cNvPr>
              <p:cNvSpPr/>
              <p:nvPr/>
            </p:nvSpPr>
            <p:spPr>
              <a:xfrm>
                <a:off x="2289450" y="2331350"/>
                <a:ext cx="2175" cy="3650"/>
              </a:xfrm>
              <a:custGeom>
                <a:avLst/>
                <a:gdLst/>
                <a:ahLst/>
                <a:cxnLst/>
                <a:rect l="l" t="t" r="r" b="b"/>
                <a:pathLst>
                  <a:path w="87" h="146" extrusionOk="0">
                    <a:moveTo>
                      <a:pt x="1" y="0"/>
                    </a:moveTo>
                    <a:lnTo>
                      <a:pt x="1" y="146"/>
                    </a:lnTo>
                    <a:lnTo>
                      <a:pt x="87" y="146"/>
                    </a:lnTo>
                    <a:lnTo>
                      <a:pt x="87"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3531;p46">
                <a:extLst>
                  <a:ext uri="{FF2B5EF4-FFF2-40B4-BE49-F238E27FC236}">
                    <a16:creationId xmlns:a16="http://schemas.microsoft.com/office/drawing/2014/main" id="{0C290963-F49B-9E4A-36F2-575675DE8826}"/>
                  </a:ext>
                </a:extLst>
              </p:cNvPr>
              <p:cNvSpPr/>
              <p:nvPr/>
            </p:nvSpPr>
            <p:spPr>
              <a:xfrm>
                <a:off x="2281750" y="2336925"/>
                <a:ext cx="2150" cy="3650"/>
              </a:xfrm>
              <a:custGeom>
                <a:avLst/>
                <a:gdLst/>
                <a:ahLst/>
                <a:cxnLst/>
                <a:rect l="l" t="t" r="r" b="b"/>
                <a:pathLst>
                  <a:path w="86" h="146" extrusionOk="0">
                    <a:moveTo>
                      <a:pt x="0" y="0"/>
                    </a:moveTo>
                    <a:lnTo>
                      <a:pt x="0" y="146"/>
                    </a:lnTo>
                    <a:lnTo>
                      <a:pt x="86" y="146"/>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3532;p46">
                <a:extLst>
                  <a:ext uri="{FF2B5EF4-FFF2-40B4-BE49-F238E27FC236}">
                    <a16:creationId xmlns:a16="http://schemas.microsoft.com/office/drawing/2014/main" id="{19AC51EE-0B33-5E58-E27C-9BED238426E1}"/>
                  </a:ext>
                </a:extLst>
              </p:cNvPr>
              <p:cNvSpPr/>
              <p:nvPr/>
            </p:nvSpPr>
            <p:spPr>
              <a:xfrm>
                <a:off x="2285600" y="2336925"/>
                <a:ext cx="2175" cy="3650"/>
              </a:xfrm>
              <a:custGeom>
                <a:avLst/>
                <a:gdLst/>
                <a:ahLst/>
                <a:cxnLst/>
                <a:rect l="l" t="t" r="r" b="b"/>
                <a:pathLst>
                  <a:path w="87" h="146" extrusionOk="0">
                    <a:moveTo>
                      <a:pt x="0" y="0"/>
                    </a:moveTo>
                    <a:lnTo>
                      <a:pt x="0" y="146"/>
                    </a:lnTo>
                    <a:lnTo>
                      <a:pt x="86" y="146"/>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3533;p46">
                <a:extLst>
                  <a:ext uri="{FF2B5EF4-FFF2-40B4-BE49-F238E27FC236}">
                    <a16:creationId xmlns:a16="http://schemas.microsoft.com/office/drawing/2014/main" id="{389D8BF0-32D9-4A34-BF89-552B9B346A81}"/>
                  </a:ext>
                </a:extLst>
              </p:cNvPr>
              <p:cNvSpPr/>
              <p:nvPr/>
            </p:nvSpPr>
            <p:spPr>
              <a:xfrm>
                <a:off x="2289450" y="2336925"/>
                <a:ext cx="2175" cy="3650"/>
              </a:xfrm>
              <a:custGeom>
                <a:avLst/>
                <a:gdLst/>
                <a:ahLst/>
                <a:cxnLst/>
                <a:rect l="l" t="t" r="r" b="b"/>
                <a:pathLst>
                  <a:path w="87" h="146" extrusionOk="0">
                    <a:moveTo>
                      <a:pt x="1" y="0"/>
                    </a:moveTo>
                    <a:lnTo>
                      <a:pt x="1" y="146"/>
                    </a:lnTo>
                    <a:lnTo>
                      <a:pt x="87" y="146"/>
                    </a:lnTo>
                    <a:lnTo>
                      <a:pt x="87"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3534;p46">
                <a:extLst>
                  <a:ext uri="{FF2B5EF4-FFF2-40B4-BE49-F238E27FC236}">
                    <a16:creationId xmlns:a16="http://schemas.microsoft.com/office/drawing/2014/main" id="{4C61F7F1-BBF9-6605-6BE9-62F36ACA37C6}"/>
                  </a:ext>
                </a:extLst>
              </p:cNvPr>
              <p:cNvSpPr/>
              <p:nvPr/>
            </p:nvSpPr>
            <p:spPr>
              <a:xfrm>
                <a:off x="2298050" y="2325325"/>
                <a:ext cx="2150" cy="3900"/>
              </a:xfrm>
              <a:custGeom>
                <a:avLst/>
                <a:gdLst/>
                <a:ahLst/>
                <a:cxnLst/>
                <a:rect l="l" t="t" r="r" b="b"/>
                <a:pathLst>
                  <a:path w="86" h="156" extrusionOk="0">
                    <a:moveTo>
                      <a:pt x="0" y="1"/>
                    </a:moveTo>
                    <a:lnTo>
                      <a:pt x="0" y="155"/>
                    </a:lnTo>
                    <a:lnTo>
                      <a:pt x="86" y="155"/>
                    </a:lnTo>
                    <a:lnTo>
                      <a:pt x="86"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3535;p46">
                <a:extLst>
                  <a:ext uri="{FF2B5EF4-FFF2-40B4-BE49-F238E27FC236}">
                    <a16:creationId xmlns:a16="http://schemas.microsoft.com/office/drawing/2014/main" id="{25B8A2A3-B04B-AE33-CBFD-5A700E111BAB}"/>
                  </a:ext>
                </a:extLst>
              </p:cNvPr>
              <p:cNvSpPr/>
              <p:nvPr/>
            </p:nvSpPr>
            <p:spPr>
              <a:xfrm>
                <a:off x="2301900" y="2325325"/>
                <a:ext cx="2175" cy="3900"/>
              </a:xfrm>
              <a:custGeom>
                <a:avLst/>
                <a:gdLst/>
                <a:ahLst/>
                <a:cxnLst/>
                <a:rect l="l" t="t" r="r" b="b"/>
                <a:pathLst>
                  <a:path w="87" h="156" extrusionOk="0">
                    <a:moveTo>
                      <a:pt x="1" y="1"/>
                    </a:moveTo>
                    <a:lnTo>
                      <a:pt x="1" y="155"/>
                    </a:lnTo>
                    <a:lnTo>
                      <a:pt x="86" y="155"/>
                    </a:lnTo>
                    <a:lnTo>
                      <a:pt x="86"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3536;p46">
                <a:extLst>
                  <a:ext uri="{FF2B5EF4-FFF2-40B4-BE49-F238E27FC236}">
                    <a16:creationId xmlns:a16="http://schemas.microsoft.com/office/drawing/2014/main" id="{25639086-FDD3-00F6-6236-D26549A49F12}"/>
                  </a:ext>
                </a:extLst>
              </p:cNvPr>
              <p:cNvSpPr/>
              <p:nvPr/>
            </p:nvSpPr>
            <p:spPr>
              <a:xfrm>
                <a:off x="2305975" y="2325325"/>
                <a:ext cx="2175" cy="3900"/>
              </a:xfrm>
              <a:custGeom>
                <a:avLst/>
                <a:gdLst/>
                <a:ahLst/>
                <a:cxnLst/>
                <a:rect l="l" t="t" r="r" b="b"/>
                <a:pathLst>
                  <a:path w="87" h="156" extrusionOk="0">
                    <a:moveTo>
                      <a:pt x="1" y="1"/>
                    </a:moveTo>
                    <a:lnTo>
                      <a:pt x="1" y="155"/>
                    </a:lnTo>
                    <a:lnTo>
                      <a:pt x="86" y="155"/>
                    </a:lnTo>
                    <a:lnTo>
                      <a:pt x="86"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3537;p46">
                <a:extLst>
                  <a:ext uri="{FF2B5EF4-FFF2-40B4-BE49-F238E27FC236}">
                    <a16:creationId xmlns:a16="http://schemas.microsoft.com/office/drawing/2014/main" id="{0631FAF4-317D-F4F5-4D4E-221ECAF1883E}"/>
                  </a:ext>
                </a:extLst>
              </p:cNvPr>
              <p:cNvSpPr/>
              <p:nvPr/>
            </p:nvSpPr>
            <p:spPr>
              <a:xfrm>
                <a:off x="2298050" y="2331350"/>
                <a:ext cx="2150" cy="3650"/>
              </a:xfrm>
              <a:custGeom>
                <a:avLst/>
                <a:gdLst/>
                <a:ahLst/>
                <a:cxnLst/>
                <a:rect l="l" t="t" r="r" b="b"/>
                <a:pathLst>
                  <a:path w="86" h="146" extrusionOk="0">
                    <a:moveTo>
                      <a:pt x="0" y="0"/>
                    </a:moveTo>
                    <a:lnTo>
                      <a:pt x="0" y="146"/>
                    </a:lnTo>
                    <a:lnTo>
                      <a:pt x="86" y="146"/>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3538;p46">
                <a:extLst>
                  <a:ext uri="{FF2B5EF4-FFF2-40B4-BE49-F238E27FC236}">
                    <a16:creationId xmlns:a16="http://schemas.microsoft.com/office/drawing/2014/main" id="{2F771116-3A03-972E-32B6-C0B202C925EA}"/>
                  </a:ext>
                </a:extLst>
              </p:cNvPr>
              <p:cNvSpPr/>
              <p:nvPr/>
            </p:nvSpPr>
            <p:spPr>
              <a:xfrm>
                <a:off x="2301900" y="2331350"/>
                <a:ext cx="2175" cy="3650"/>
              </a:xfrm>
              <a:custGeom>
                <a:avLst/>
                <a:gdLst/>
                <a:ahLst/>
                <a:cxnLst/>
                <a:rect l="l" t="t" r="r" b="b"/>
                <a:pathLst>
                  <a:path w="87" h="146" extrusionOk="0">
                    <a:moveTo>
                      <a:pt x="1" y="0"/>
                    </a:moveTo>
                    <a:lnTo>
                      <a:pt x="1" y="146"/>
                    </a:lnTo>
                    <a:lnTo>
                      <a:pt x="86" y="146"/>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3539;p46">
                <a:extLst>
                  <a:ext uri="{FF2B5EF4-FFF2-40B4-BE49-F238E27FC236}">
                    <a16:creationId xmlns:a16="http://schemas.microsoft.com/office/drawing/2014/main" id="{4A50A891-2FF0-9A5B-E511-82AF08274871}"/>
                  </a:ext>
                </a:extLst>
              </p:cNvPr>
              <p:cNvSpPr/>
              <p:nvPr/>
            </p:nvSpPr>
            <p:spPr>
              <a:xfrm>
                <a:off x="2305975" y="2331350"/>
                <a:ext cx="2175" cy="3650"/>
              </a:xfrm>
              <a:custGeom>
                <a:avLst/>
                <a:gdLst/>
                <a:ahLst/>
                <a:cxnLst/>
                <a:rect l="l" t="t" r="r" b="b"/>
                <a:pathLst>
                  <a:path w="87" h="146" extrusionOk="0">
                    <a:moveTo>
                      <a:pt x="1" y="0"/>
                    </a:moveTo>
                    <a:lnTo>
                      <a:pt x="1" y="146"/>
                    </a:lnTo>
                    <a:lnTo>
                      <a:pt x="86" y="146"/>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3540;p46">
                <a:extLst>
                  <a:ext uri="{FF2B5EF4-FFF2-40B4-BE49-F238E27FC236}">
                    <a16:creationId xmlns:a16="http://schemas.microsoft.com/office/drawing/2014/main" id="{E5064B9A-13A0-7C5D-176B-BE826ED39F39}"/>
                  </a:ext>
                </a:extLst>
              </p:cNvPr>
              <p:cNvSpPr/>
              <p:nvPr/>
            </p:nvSpPr>
            <p:spPr>
              <a:xfrm>
                <a:off x="2298050" y="2336925"/>
                <a:ext cx="2150" cy="3650"/>
              </a:xfrm>
              <a:custGeom>
                <a:avLst/>
                <a:gdLst/>
                <a:ahLst/>
                <a:cxnLst/>
                <a:rect l="l" t="t" r="r" b="b"/>
                <a:pathLst>
                  <a:path w="86" h="146" extrusionOk="0">
                    <a:moveTo>
                      <a:pt x="0" y="0"/>
                    </a:moveTo>
                    <a:lnTo>
                      <a:pt x="0" y="146"/>
                    </a:lnTo>
                    <a:lnTo>
                      <a:pt x="86" y="146"/>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3541;p46">
                <a:extLst>
                  <a:ext uri="{FF2B5EF4-FFF2-40B4-BE49-F238E27FC236}">
                    <a16:creationId xmlns:a16="http://schemas.microsoft.com/office/drawing/2014/main" id="{FA5CF407-2188-A6DE-8946-B33A9A731F5A}"/>
                  </a:ext>
                </a:extLst>
              </p:cNvPr>
              <p:cNvSpPr/>
              <p:nvPr/>
            </p:nvSpPr>
            <p:spPr>
              <a:xfrm>
                <a:off x="2301900" y="2336925"/>
                <a:ext cx="2175" cy="3650"/>
              </a:xfrm>
              <a:custGeom>
                <a:avLst/>
                <a:gdLst/>
                <a:ahLst/>
                <a:cxnLst/>
                <a:rect l="l" t="t" r="r" b="b"/>
                <a:pathLst>
                  <a:path w="87" h="146" extrusionOk="0">
                    <a:moveTo>
                      <a:pt x="1" y="0"/>
                    </a:moveTo>
                    <a:lnTo>
                      <a:pt x="1" y="146"/>
                    </a:lnTo>
                    <a:lnTo>
                      <a:pt x="86" y="146"/>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3542;p46">
                <a:extLst>
                  <a:ext uri="{FF2B5EF4-FFF2-40B4-BE49-F238E27FC236}">
                    <a16:creationId xmlns:a16="http://schemas.microsoft.com/office/drawing/2014/main" id="{966E5B17-C99C-9B17-48A3-2CA926E2FCEA}"/>
                  </a:ext>
                </a:extLst>
              </p:cNvPr>
              <p:cNvSpPr/>
              <p:nvPr/>
            </p:nvSpPr>
            <p:spPr>
              <a:xfrm>
                <a:off x="2305975" y="2336925"/>
                <a:ext cx="2175" cy="3650"/>
              </a:xfrm>
              <a:custGeom>
                <a:avLst/>
                <a:gdLst/>
                <a:ahLst/>
                <a:cxnLst/>
                <a:rect l="l" t="t" r="r" b="b"/>
                <a:pathLst>
                  <a:path w="87" h="146" extrusionOk="0">
                    <a:moveTo>
                      <a:pt x="1" y="0"/>
                    </a:moveTo>
                    <a:lnTo>
                      <a:pt x="1" y="146"/>
                    </a:lnTo>
                    <a:lnTo>
                      <a:pt x="86" y="146"/>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3543;p46">
                <a:extLst>
                  <a:ext uri="{FF2B5EF4-FFF2-40B4-BE49-F238E27FC236}">
                    <a16:creationId xmlns:a16="http://schemas.microsoft.com/office/drawing/2014/main" id="{1C0F270F-1318-BCBC-9763-B3CBE72F8793}"/>
                  </a:ext>
                </a:extLst>
              </p:cNvPr>
              <p:cNvSpPr/>
              <p:nvPr/>
            </p:nvSpPr>
            <p:spPr>
              <a:xfrm>
                <a:off x="2314350" y="2325325"/>
                <a:ext cx="2150" cy="3900"/>
              </a:xfrm>
              <a:custGeom>
                <a:avLst/>
                <a:gdLst/>
                <a:ahLst/>
                <a:cxnLst/>
                <a:rect l="l" t="t" r="r" b="b"/>
                <a:pathLst>
                  <a:path w="86" h="156" extrusionOk="0">
                    <a:moveTo>
                      <a:pt x="0" y="1"/>
                    </a:moveTo>
                    <a:lnTo>
                      <a:pt x="0" y="155"/>
                    </a:lnTo>
                    <a:lnTo>
                      <a:pt x="86" y="155"/>
                    </a:lnTo>
                    <a:lnTo>
                      <a:pt x="86"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3544;p46">
                <a:extLst>
                  <a:ext uri="{FF2B5EF4-FFF2-40B4-BE49-F238E27FC236}">
                    <a16:creationId xmlns:a16="http://schemas.microsoft.com/office/drawing/2014/main" id="{E1C5219C-AF4F-0547-4FFC-B45B4EE9883D}"/>
                  </a:ext>
                </a:extLst>
              </p:cNvPr>
              <p:cNvSpPr/>
              <p:nvPr/>
            </p:nvSpPr>
            <p:spPr>
              <a:xfrm>
                <a:off x="2318425" y="2325325"/>
                <a:ext cx="2150" cy="3900"/>
              </a:xfrm>
              <a:custGeom>
                <a:avLst/>
                <a:gdLst/>
                <a:ahLst/>
                <a:cxnLst/>
                <a:rect l="l" t="t" r="r" b="b"/>
                <a:pathLst>
                  <a:path w="86" h="156" extrusionOk="0">
                    <a:moveTo>
                      <a:pt x="0" y="1"/>
                    </a:moveTo>
                    <a:lnTo>
                      <a:pt x="0" y="155"/>
                    </a:lnTo>
                    <a:lnTo>
                      <a:pt x="86" y="155"/>
                    </a:lnTo>
                    <a:lnTo>
                      <a:pt x="86"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3545;p46">
                <a:extLst>
                  <a:ext uri="{FF2B5EF4-FFF2-40B4-BE49-F238E27FC236}">
                    <a16:creationId xmlns:a16="http://schemas.microsoft.com/office/drawing/2014/main" id="{87498EC4-FD19-B4C7-4FC2-28125827E665}"/>
                  </a:ext>
                </a:extLst>
              </p:cNvPr>
              <p:cNvSpPr/>
              <p:nvPr/>
            </p:nvSpPr>
            <p:spPr>
              <a:xfrm>
                <a:off x="2322275" y="2325325"/>
                <a:ext cx="2175" cy="3900"/>
              </a:xfrm>
              <a:custGeom>
                <a:avLst/>
                <a:gdLst/>
                <a:ahLst/>
                <a:cxnLst/>
                <a:rect l="l" t="t" r="r" b="b"/>
                <a:pathLst>
                  <a:path w="87" h="156" extrusionOk="0">
                    <a:moveTo>
                      <a:pt x="1" y="1"/>
                    </a:moveTo>
                    <a:lnTo>
                      <a:pt x="1" y="155"/>
                    </a:lnTo>
                    <a:lnTo>
                      <a:pt x="86" y="155"/>
                    </a:lnTo>
                    <a:lnTo>
                      <a:pt x="86"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3546;p46">
                <a:extLst>
                  <a:ext uri="{FF2B5EF4-FFF2-40B4-BE49-F238E27FC236}">
                    <a16:creationId xmlns:a16="http://schemas.microsoft.com/office/drawing/2014/main" id="{44C35A1A-6F0B-5B35-DD29-8DEE905E9EC9}"/>
                  </a:ext>
                </a:extLst>
              </p:cNvPr>
              <p:cNvSpPr/>
              <p:nvPr/>
            </p:nvSpPr>
            <p:spPr>
              <a:xfrm>
                <a:off x="2314350" y="2331350"/>
                <a:ext cx="2150" cy="3650"/>
              </a:xfrm>
              <a:custGeom>
                <a:avLst/>
                <a:gdLst/>
                <a:ahLst/>
                <a:cxnLst/>
                <a:rect l="l" t="t" r="r" b="b"/>
                <a:pathLst>
                  <a:path w="86" h="146" extrusionOk="0">
                    <a:moveTo>
                      <a:pt x="0" y="0"/>
                    </a:moveTo>
                    <a:lnTo>
                      <a:pt x="0" y="146"/>
                    </a:lnTo>
                    <a:lnTo>
                      <a:pt x="86" y="146"/>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3547;p46">
                <a:extLst>
                  <a:ext uri="{FF2B5EF4-FFF2-40B4-BE49-F238E27FC236}">
                    <a16:creationId xmlns:a16="http://schemas.microsoft.com/office/drawing/2014/main" id="{2A4E61CF-4346-77EC-0A8B-163CC9F3D159}"/>
                  </a:ext>
                </a:extLst>
              </p:cNvPr>
              <p:cNvSpPr/>
              <p:nvPr/>
            </p:nvSpPr>
            <p:spPr>
              <a:xfrm>
                <a:off x="2318425" y="2331350"/>
                <a:ext cx="2150" cy="3650"/>
              </a:xfrm>
              <a:custGeom>
                <a:avLst/>
                <a:gdLst/>
                <a:ahLst/>
                <a:cxnLst/>
                <a:rect l="l" t="t" r="r" b="b"/>
                <a:pathLst>
                  <a:path w="86" h="146" extrusionOk="0">
                    <a:moveTo>
                      <a:pt x="0" y="0"/>
                    </a:moveTo>
                    <a:lnTo>
                      <a:pt x="0" y="146"/>
                    </a:lnTo>
                    <a:lnTo>
                      <a:pt x="86" y="146"/>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3548;p46">
                <a:extLst>
                  <a:ext uri="{FF2B5EF4-FFF2-40B4-BE49-F238E27FC236}">
                    <a16:creationId xmlns:a16="http://schemas.microsoft.com/office/drawing/2014/main" id="{92CAF435-1893-9FD5-9F4C-E3E4FFE25F33}"/>
                  </a:ext>
                </a:extLst>
              </p:cNvPr>
              <p:cNvSpPr/>
              <p:nvPr/>
            </p:nvSpPr>
            <p:spPr>
              <a:xfrm>
                <a:off x="2322275" y="2331350"/>
                <a:ext cx="2175" cy="3650"/>
              </a:xfrm>
              <a:custGeom>
                <a:avLst/>
                <a:gdLst/>
                <a:ahLst/>
                <a:cxnLst/>
                <a:rect l="l" t="t" r="r" b="b"/>
                <a:pathLst>
                  <a:path w="87" h="146" extrusionOk="0">
                    <a:moveTo>
                      <a:pt x="1" y="0"/>
                    </a:moveTo>
                    <a:lnTo>
                      <a:pt x="1" y="146"/>
                    </a:lnTo>
                    <a:lnTo>
                      <a:pt x="86" y="146"/>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3549;p46">
                <a:extLst>
                  <a:ext uri="{FF2B5EF4-FFF2-40B4-BE49-F238E27FC236}">
                    <a16:creationId xmlns:a16="http://schemas.microsoft.com/office/drawing/2014/main" id="{9640989E-1628-CF47-802E-5471FFE18465}"/>
                  </a:ext>
                </a:extLst>
              </p:cNvPr>
              <p:cNvSpPr/>
              <p:nvPr/>
            </p:nvSpPr>
            <p:spPr>
              <a:xfrm>
                <a:off x="2314350" y="2336925"/>
                <a:ext cx="2150" cy="3650"/>
              </a:xfrm>
              <a:custGeom>
                <a:avLst/>
                <a:gdLst/>
                <a:ahLst/>
                <a:cxnLst/>
                <a:rect l="l" t="t" r="r" b="b"/>
                <a:pathLst>
                  <a:path w="86" h="146" extrusionOk="0">
                    <a:moveTo>
                      <a:pt x="0" y="0"/>
                    </a:moveTo>
                    <a:lnTo>
                      <a:pt x="0" y="146"/>
                    </a:lnTo>
                    <a:lnTo>
                      <a:pt x="86" y="146"/>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3550;p46">
                <a:extLst>
                  <a:ext uri="{FF2B5EF4-FFF2-40B4-BE49-F238E27FC236}">
                    <a16:creationId xmlns:a16="http://schemas.microsoft.com/office/drawing/2014/main" id="{0FF7CB9B-62AB-7DFB-FEBA-A49D39A44B67}"/>
                  </a:ext>
                </a:extLst>
              </p:cNvPr>
              <p:cNvSpPr/>
              <p:nvPr/>
            </p:nvSpPr>
            <p:spPr>
              <a:xfrm>
                <a:off x="2318425" y="2336925"/>
                <a:ext cx="2150" cy="3650"/>
              </a:xfrm>
              <a:custGeom>
                <a:avLst/>
                <a:gdLst/>
                <a:ahLst/>
                <a:cxnLst/>
                <a:rect l="l" t="t" r="r" b="b"/>
                <a:pathLst>
                  <a:path w="86" h="146" extrusionOk="0">
                    <a:moveTo>
                      <a:pt x="0" y="0"/>
                    </a:moveTo>
                    <a:lnTo>
                      <a:pt x="0" y="146"/>
                    </a:lnTo>
                    <a:lnTo>
                      <a:pt x="86" y="146"/>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3551;p46">
                <a:extLst>
                  <a:ext uri="{FF2B5EF4-FFF2-40B4-BE49-F238E27FC236}">
                    <a16:creationId xmlns:a16="http://schemas.microsoft.com/office/drawing/2014/main" id="{F9539811-D840-4D58-47C9-EFB9D1A97F80}"/>
                  </a:ext>
                </a:extLst>
              </p:cNvPr>
              <p:cNvSpPr/>
              <p:nvPr/>
            </p:nvSpPr>
            <p:spPr>
              <a:xfrm>
                <a:off x="2322275" y="2336925"/>
                <a:ext cx="2175" cy="3650"/>
              </a:xfrm>
              <a:custGeom>
                <a:avLst/>
                <a:gdLst/>
                <a:ahLst/>
                <a:cxnLst/>
                <a:rect l="l" t="t" r="r" b="b"/>
                <a:pathLst>
                  <a:path w="87" h="146" extrusionOk="0">
                    <a:moveTo>
                      <a:pt x="1" y="0"/>
                    </a:moveTo>
                    <a:lnTo>
                      <a:pt x="1" y="146"/>
                    </a:lnTo>
                    <a:lnTo>
                      <a:pt x="86" y="146"/>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3552;p46">
                <a:extLst>
                  <a:ext uri="{FF2B5EF4-FFF2-40B4-BE49-F238E27FC236}">
                    <a16:creationId xmlns:a16="http://schemas.microsoft.com/office/drawing/2014/main" id="{45E15609-7AD3-6B6C-7A31-F54401D642DC}"/>
                  </a:ext>
                </a:extLst>
              </p:cNvPr>
              <p:cNvSpPr/>
              <p:nvPr/>
            </p:nvSpPr>
            <p:spPr>
              <a:xfrm>
                <a:off x="2330850" y="2325325"/>
                <a:ext cx="2175" cy="3900"/>
              </a:xfrm>
              <a:custGeom>
                <a:avLst/>
                <a:gdLst/>
                <a:ahLst/>
                <a:cxnLst/>
                <a:rect l="l" t="t" r="r" b="b"/>
                <a:pathLst>
                  <a:path w="87" h="156" extrusionOk="0">
                    <a:moveTo>
                      <a:pt x="1" y="1"/>
                    </a:moveTo>
                    <a:lnTo>
                      <a:pt x="1" y="155"/>
                    </a:lnTo>
                    <a:lnTo>
                      <a:pt x="87" y="155"/>
                    </a:lnTo>
                    <a:lnTo>
                      <a:pt x="87"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3553;p46">
                <a:extLst>
                  <a:ext uri="{FF2B5EF4-FFF2-40B4-BE49-F238E27FC236}">
                    <a16:creationId xmlns:a16="http://schemas.microsoft.com/office/drawing/2014/main" id="{0AF02F57-5F99-AB30-309F-C1B2F09FC898}"/>
                  </a:ext>
                </a:extLst>
              </p:cNvPr>
              <p:cNvSpPr/>
              <p:nvPr/>
            </p:nvSpPr>
            <p:spPr>
              <a:xfrm>
                <a:off x="2334925" y="2325325"/>
                <a:ext cx="2175" cy="3900"/>
              </a:xfrm>
              <a:custGeom>
                <a:avLst/>
                <a:gdLst/>
                <a:ahLst/>
                <a:cxnLst/>
                <a:rect l="l" t="t" r="r" b="b"/>
                <a:pathLst>
                  <a:path w="87" h="156" extrusionOk="0">
                    <a:moveTo>
                      <a:pt x="1" y="1"/>
                    </a:moveTo>
                    <a:lnTo>
                      <a:pt x="1" y="155"/>
                    </a:lnTo>
                    <a:lnTo>
                      <a:pt x="87" y="155"/>
                    </a:lnTo>
                    <a:lnTo>
                      <a:pt x="87"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3554;p46">
                <a:extLst>
                  <a:ext uri="{FF2B5EF4-FFF2-40B4-BE49-F238E27FC236}">
                    <a16:creationId xmlns:a16="http://schemas.microsoft.com/office/drawing/2014/main" id="{5F75E2D8-ACF4-932D-0D23-C0D503C86652}"/>
                  </a:ext>
                </a:extLst>
              </p:cNvPr>
              <p:cNvSpPr/>
              <p:nvPr/>
            </p:nvSpPr>
            <p:spPr>
              <a:xfrm>
                <a:off x="2338575" y="2325325"/>
                <a:ext cx="2175" cy="3900"/>
              </a:xfrm>
              <a:custGeom>
                <a:avLst/>
                <a:gdLst/>
                <a:ahLst/>
                <a:cxnLst/>
                <a:rect l="l" t="t" r="r" b="b"/>
                <a:pathLst>
                  <a:path w="87" h="156" extrusionOk="0">
                    <a:moveTo>
                      <a:pt x="1" y="1"/>
                    </a:moveTo>
                    <a:lnTo>
                      <a:pt x="1" y="155"/>
                    </a:lnTo>
                    <a:lnTo>
                      <a:pt x="86" y="155"/>
                    </a:lnTo>
                    <a:lnTo>
                      <a:pt x="86"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3555;p46">
                <a:extLst>
                  <a:ext uri="{FF2B5EF4-FFF2-40B4-BE49-F238E27FC236}">
                    <a16:creationId xmlns:a16="http://schemas.microsoft.com/office/drawing/2014/main" id="{BACF9D89-3471-309A-6D69-E82BA16C7C65}"/>
                  </a:ext>
                </a:extLst>
              </p:cNvPr>
              <p:cNvSpPr/>
              <p:nvPr/>
            </p:nvSpPr>
            <p:spPr>
              <a:xfrm>
                <a:off x="2330850" y="2331350"/>
                <a:ext cx="2175" cy="3650"/>
              </a:xfrm>
              <a:custGeom>
                <a:avLst/>
                <a:gdLst/>
                <a:ahLst/>
                <a:cxnLst/>
                <a:rect l="l" t="t" r="r" b="b"/>
                <a:pathLst>
                  <a:path w="87" h="146" extrusionOk="0">
                    <a:moveTo>
                      <a:pt x="1" y="0"/>
                    </a:moveTo>
                    <a:lnTo>
                      <a:pt x="1" y="146"/>
                    </a:lnTo>
                    <a:lnTo>
                      <a:pt x="87" y="146"/>
                    </a:lnTo>
                    <a:lnTo>
                      <a:pt x="87"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3556;p46">
                <a:extLst>
                  <a:ext uri="{FF2B5EF4-FFF2-40B4-BE49-F238E27FC236}">
                    <a16:creationId xmlns:a16="http://schemas.microsoft.com/office/drawing/2014/main" id="{5682438C-C179-E6B9-15A4-8E51E45BB2F1}"/>
                  </a:ext>
                </a:extLst>
              </p:cNvPr>
              <p:cNvSpPr/>
              <p:nvPr/>
            </p:nvSpPr>
            <p:spPr>
              <a:xfrm>
                <a:off x="2334925" y="2331350"/>
                <a:ext cx="2175" cy="3650"/>
              </a:xfrm>
              <a:custGeom>
                <a:avLst/>
                <a:gdLst/>
                <a:ahLst/>
                <a:cxnLst/>
                <a:rect l="l" t="t" r="r" b="b"/>
                <a:pathLst>
                  <a:path w="87" h="146" extrusionOk="0">
                    <a:moveTo>
                      <a:pt x="1" y="0"/>
                    </a:moveTo>
                    <a:lnTo>
                      <a:pt x="1" y="146"/>
                    </a:lnTo>
                    <a:lnTo>
                      <a:pt x="87" y="146"/>
                    </a:lnTo>
                    <a:lnTo>
                      <a:pt x="87"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3557;p46">
                <a:extLst>
                  <a:ext uri="{FF2B5EF4-FFF2-40B4-BE49-F238E27FC236}">
                    <a16:creationId xmlns:a16="http://schemas.microsoft.com/office/drawing/2014/main" id="{6061ABC6-7799-7241-E2E0-22ECB56AF8DA}"/>
                  </a:ext>
                </a:extLst>
              </p:cNvPr>
              <p:cNvSpPr/>
              <p:nvPr/>
            </p:nvSpPr>
            <p:spPr>
              <a:xfrm>
                <a:off x="2338575" y="2331350"/>
                <a:ext cx="2175" cy="3650"/>
              </a:xfrm>
              <a:custGeom>
                <a:avLst/>
                <a:gdLst/>
                <a:ahLst/>
                <a:cxnLst/>
                <a:rect l="l" t="t" r="r" b="b"/>
                <a:pathLst>
                  <a:path w="87" h="146" extrusionOk="0">
                    <a:moveTo>
                      <a:pt x="1" y="0"/>
                    </a:moveTo>
                    <a:lnTo>
                      <a:pt x="1" y="146"/>
                    </a:lnTo>
                    <a:lnTo>
                      <a:pt x="86" y="146"/>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3558;p46">
                <a:extLst>
                  <a:ext uri="{FF2B5EF4-FFF2-40B4-BE49-F238E27FC236}">
                    <a16:creationId xmlns:a16="http://schemas.microsoft.com/office/drawing/2014/main" id="{83283767-AD06-FF3D-E884-720B504BD973}"/>
                  </a:ext>
                </a:extLst>
              </p:cNvPr>
              <p:cNvSpPr/>
              <p:nvPr/>
            </p:nvSpPr>
            <p:spPr>
              <a:xfrm>
                <a:off x="2330850" y="2336925"/>
                <a:ext cx="2175" cy="3650"/>
              </a:xfrm>
              <a:custGeom>
                <a:avLst/>
                <a:gdLst/>
                <a:ahLst/>
                <a:cxnLst/>
                <a:rect l="l" t="t" r="r" b="b"/>
                <a:pathLst>
                  <a:path w="87" h="146" extrusionOk="0">
                    <a:moveTo>
                      <a:pt x="1" y="0"/>
                    </a:moveTo>
                    <a:lnTo>
                      <a:pt x="1" y="146"/>
                    </a:lnTo>
                    <a:lnTo>
                      <a:pt x="87" y="146"/>
                    </a:lnTo>
                    <a:lnTo>
                      <a:pt x="87"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3559;p46">
                <a:extLst>
                  <a:ext uri="{FF2B5EF4-FFF2-40B4-BE49-F238E27FC236}">
                    <a16:creationId xmlns:a16="http://schemas.microsoft.com/office/drawing/2014/main" id="{E3571DDA-9504-BBD6-46DB-70173CC2B0E4}"/>
                  </a:ext>
                </a:extLst>
              </p:cNvPr>
              <p:cNvSpPr/>
              <p:nvPr/>
            </p:nvSpPr>
            <p:spPr>
              <a:xfrm>
                <a:off x="2334925" y="2336925"/>
                <a:ext cx="2175" cy="3650"/>
              </a:xfrm>
              <a:custGeom>
                <a:avLst/>
                <a:gdLst/>
                <a:ahLst/>
                <a:cxnLst/>
                <a:rect l="l" t="t" r="r" b="b"/>
                <a:pathLst>
                  <a:path w="87" h="146" extrusionOk="0">
                    <a:moveTo>
                      <a:pt x="1" y="0"/>
                    </a:moveTo>
                    <a:lnTo>
                      <a:pt x="1" y="146"/>
                    </a:lnTo>
                    <a:lnTo>
                      <a:pt x="87" y="146"/>
                    </a:lnTo>
                    <a:lnTo>
                      <a:pt x="87"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3560;p46">
                <a:extLst>
                  <a:ext uri="{FF2B5EF4-FFF2-40B4-BE49-F238E27FC236}">
                    <a16:creationId xmlns:a16="http://schemas.microsoft.com/office/drawing/2014/main" id="{79D46EE0-85AC-F8FB-EE40-CE528D8282E8}"/>
                  </a:ext>
                </a:extLst>
              </p:cNvPr>
              <p:cNvSpPr/>
              <p:nvPr/>
            </p:nvSpPr>
            <p:spPr>
              <a:xfrm>
                <a:off x="2338575" y="2336925"/>
                <a:ext cx="2175" cy="3650"/>
              </a:xfrm>
              <a:custGeom>
                <a:avLst/>
                <a:gdLst/>
                <a:ahLst/>
                <a:cxnLst/>
                <a:rect l="l" t="t" r="r" b="b"/>
                <a:pathLst>
                  <a:path w="87" h="146" extrusionOk="0">
                    <a:moveTo>
                      <a:pt x="1" y="0"/>
                    </a:moveTo>
                    <a:lnTo>
                      <a:pt x="1" y="146"/>
                    </a:lnTo>
                    <a:lnTo>
                      <a:pt x="86" y="146"/>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3561;p46">
                <a:extLst>
                  <a:ext uri="{FF2B5EF4-FFF2-40B4-BE49-F238E27FC236}">
                    <a16:creationId xmlns:a16="http://schemas.microsoft.com/office/drawing/2014/main" id="{B8094C2B-E3D1-43F9-49AA-CE0DCABACF6D}"/>
                  </a:ext>
                </a:extLst>
              </p:cNvPr>
              <p:cNvSpPr/>
              <p:nvPr/>
            </p:nvSpPr>
            <p:spPr>
              <a:xfrm>
                <a:off x="2347375" y="2325325"/>
                <a:ext cx="2175" cy="3900"/>
              </a:xfrm>
              <a:custGeom>
                <a:avLst/>
                <a:gdLst/>
                <a:ahLst/>
                <a:cxnLst/>
                <a:rect l="l" t="t" r="r" b="b"/>
                <a:pathLst>
                  <a:path w="87" h="156" extrusionOk="0">
                    <a:moveTo>
                      <a:pt x="0" y="1"/>
                    </a:moveTo>
                    <a:lnTo>
                      <a:pt x="0" y="155"/>
                    </a:lnTo>
                    <a:lnTo>
                      <a:pt x="86" y="155"/>
                    </a:lnTo>
                    <a:lnTo>
                      <a:pt x="86"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3562;p46">
                <a:extLst>
                  <a:ext uri="{FF2B5EF4-FFF2-40B4-BE49-F238E27FC236}">
                    <a16:creationId xmlns:a16="http://schemas.microsoft.com/office/drawing/2014/main" id="{FDA0FB7E-63C5-6AA9-855D-D8CF3BCE0EE4}"/>
                  </a:ext>
                </a:extLst>
              </p:cNvPr>
              <p:cNvSpPr/>
              <p:nvPr/>
            </p:nvSpPr>
            <p:spPr>
              <a:xfrm>
                <a:off x="2351225" y="2325325"/>
                <a:ext cx="2175" cy="3900"/>
              </a:xfrm>
              <a:custGeom>
                <a:avLst/>
                <a:gdLst/>
                <a:ahLst/>
                <a:cxnLst/>
                <a:rect l="l" t="t" r="r" b="b"/>
                <a:pathLst>
                  <a:path w="87" h="156" extrusionOk="0">
                    <a:moveTo>
                      <a:pt x="1" y="1"/>
                    </a:moveTo>
                    <a:lnTo>
                      <a:pt x="1" y="155"/>
                    </a:lnTo>
                    <a:lnTo>
                      <a:pt x="87" y="155"/>
                    </a:lnTo>
                    <a:lnTo>
                      <a:pt x="87"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3563;p46">
                <a:extLst>
                  <a:ext uri="{FF2B5EF4-FFF2-40B4-BE49-F238E27FC236}">
                    <a16:creationId xmlns:a16="http://schemas.microsoft.com/office/drawing/2014/main" id="{FB6D9829-B073-3E38-712E-8ED8E07531D4}"/>
                  </a:ext>
                </a:extLst>
              </p:cNvPr>
              <p:cNvSpPr/>
              <p:nvPr/>
            </p:nvSpPr>
            <p:spPr>
              <a:xfrm>
                <a:off x="2355300" y="2325325"/>
                <a:ext cx="2175" cy="3900"/>
              </a:xfrm>
              <a:custGeom>
                <a:avLst/>
                <a:gdLst/>
                <a:ahLst/>
                <a:cxnLst/>
                <a:rect l="l" t="t" r="r" b="b"/>
                <a:pathLst>
                  <a:path w="87" h="156" extrusionOk="0">
                    <a:moveTo>
                      <a:pt x="1" y="1"/>
                    </a:moveTo>
                    <a:lnTo>
                      <a:pt x="1" y="155"/>
                    </a:lnTo>
                    <a:lnTo>
                      <a:pt x="87" y="155"/>
                    </a:lnTo>
                    <a:lnTo>
                      <a:pt x="87"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3564;p46">
                <a:extLst>
                  <a:ext uri="{FF2B5EF4-FFF2-40B4-BE49-F238E27FC236}">
                    <a16:creationId xmlns:a16="http://schemas.microsoft.com/office/drawing/2014/main" id="{C9F727DC-BF6C-6528-62DC-EA0A9A182BC3}"/>
                  </a:ext>
                </a:extLst>
              </p:cNvPr>
              <p:cNvSpPr/>
              <p:nvPr/>
            </p:nvSpPr>
            <p:spPr>
              <a:xfrm>
                <a:off x="2347375" y="2331350"/>
                <a:ext cx="2175" cy="3650"/>
              </a:xfrm>
              <a:custGeom>
                <a:avLst/>
                <a:gdLst/>
                <a:ahLst/>
                <a:cxnLst/>
                <a:rect l="l" t="t" r="r" b="b"/>
                <a:pathLst>
                  <a:path w="87" h="146" extrusionOk="0">
                    <a:moveTo>
                      <a:pt x="0" y="0"/>
                    </a:moveTo>
                    <a:lnTo>
                      <a:pt x="0" y="146"/>
                    </a:lnTo>
                    <a:lnTo>
                      <a:pt x="86" y="146"/>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3565;p46">
                <a:extLst>
                  <a:ext uri="{FF2B5EF4-FFF2-40B4-BE49-F238E27FC236}">
                    <a16:creationId xmlns:a16="http://schemas.microsoft.com/office/drawing/2014/main" id="{131CFCFD-AAA4-144E-C250-7AD89A094730}"/>
                  </a:ext>
                </a:extLst>
              </p:cNvPr>
              <p:cNvSpPr/>
              <p:nvPr/>
            </p:nvSpPr>
            <p:spPr>
              <a:xfrm>
                <a:off x="2351225" y="2331350"/>
                <a:ext cx="2175" cy="3650"/>
              </a:xfrm>
              <a:custGeom>
                <a:avLst/>
                <a:gdLst/>
                <a:ahLst/>
                <a:cxnLst/>
                <a:rect l="l" t="t" r="r" b="b"/>
                <a:pathLst>
                  <a:path w="87" h="146" extrusionOk="0">
                    <a:moveTo>
                      <a:pt x="1" y="0"/>
                    </a:moveTo>
                    <a:lnTo>
                      <a:pt x="1" y="146"/>
                    </a:lnTo>
                    <a:lnTo>
                      <a:pt x="87" y="146"/>
                    </a:lnTo>
                    <a:lnTo>
                      <a:pt x="87"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3566;p46">
                <a:extLst>
                  <a:ext uri="{FF2B5EF4-FFF2-40B4-BE49-F238E27FC236}">
                    <a16:creationId xmlns:a16="http://schemas.microsoft.com/office/drawing/2014/main" id="{61F5D035-2CE6-57A2-942B-A868435DE143}"/>
                  </a:ext>
                </a:extLst>
              </p:cNvPr>
              <p:cNvSpPr/>
              <p:nvPr/>
            </p:nvSpPr>
            <p:spPr>
              <a:xfrm>
                <a:off x="2355300" y="2331350"/>
                <a:ext cx="2175" cy="3650"/>
              </a:xfrm>
              <a:custGeom>
                <a:avLst/>
                <a:gdLst/>
                <a:ahLst/>
                <a:cxnLst/>
                <a:rect l="l" t="t" r="r" b="b"/>
                <a:pathLst>
                  <a:path w="87" h="146" extrusionOk="0">
                    <a:moveTo>
                      <a:pt x="1" y="0"/>
                    </a:moveTo>
                    <a:lnTo>
                      <a:pt x="1" y="146"/>
                    </a:lnTo>
                    <a:lnTo>
                      <a:pt x="87" y="146"/>
                    </a:lnTo>
                    <a:lnTo>
                      <a:pt x="87"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3567;p46">
                <a:extLst>
                  <a:ext uri="{FF2B5EF4-FFF2-40B4-BE49-F238E27FC236}">
                    <a16:creationId xmlns:a16="http://schemas.microsoft.com/office/drawing/2014/main" id="{4F5257DA-9E24-612A-492F-225191D7BAD9}"/>
                  </a:ext>
                </a:extLst>
              </p:cNvPr>
              <p:cNvSpPr/>
              <p:nvPr/>
            </p:nvSpPr>
            <p:spPr>
              <a:xfrm>
                <a:off x="2347375" y="2336925"/>
                <a:ext cx="2175" cy="3650"/>
              </a:xfrm>
              <a:custGeom>
                <a:avLst/>
                <a:gdLst/>
                <a:ahLst/>
                <a:cxnLst/>
                <a:rect l="l" t="t" r="r" b="b"/>
                <a:pathLst>
                  <a:path w="87" h="146" extrusionOk="0">
                    <a:moveTo>
                      <a:pt x="0" y="0"/>
                    </a:moveTo>
                    <a:lnTo>
                      <a:pt x="0" y="146"/>
                    </a:lnTo>
                    <a:lnTo>
                      <a:pt x="86" y="146"/>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3568;p46">
                <a:extLst>
                  <a:ext uri="{FF2B5EF4-FFF2-40B4-BE49-F238E27FC236}">
                    <a16:creationId xmlns:a16="http://schemas.microsoft.com/office/drawing/2014/main" id="{67628E6B-DEDD-6D61-FCC4-06805BB8AC44}"/>
                  </a:ext>
                </a:extLst>
              </p:cNvPr>
              <p:cNvSpPr/>
              <p:nvPr/>
            </p:nvSpPr>
            <p:spPr>
              <a:xfrm>
                <a:off x="2351225" y="2336925"/>
                <a:ext cx="2175" cy="3650"/>
              </a:xfrm>
              <a:custGeom>
                <a:avLst/>
                <a:gdLst/>
                <a:ahLst/>
                <a:cxnLst/>
                <a:rect l="l" t="t" r="r" b="b"/>
                <a:pathLst>
                  <a:path w="87" h="146" extrusionOk="0">
                    <a:moveTo>
                      <a:pt x="1" y="0"/>
                    </a:moveTo>
                    <a:lnTo>
                      <a:pt x="1" y="146"/>
                    </a:lnTo>
                    <a:lnTo>
                      <a:pt x="87" y="146"/>
                    </a:lnTo>
                    <a:lnTo>
                      <a:pt x="87"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3569;p46">
                <a:extLst>
                  <a:ext uri="{FF2B5EF4-FFF2-40B4-BE49-F238E27FC236}">
                    <a16:creationId xmlns:a16="http://schemas.microsoft.com/office/drawing/2014/main" id="{0737B49A-19AF-523C-5BAD-54F9A45FEB52}"/>
                  </a:ext>
                </a:extLst>
              </p:cNvPr>
              <p:cNvSpPr/>
              <p:nvPr/>
            </p:nvSpPr>
            <p:spPr>
              <a:xfrm>
                <a:off x="2355300" y="2336925"/>
                <a:ext cx="2175" cy="3650"/>
              </a:xfrm>
              <a:custGeom>
                <a:avLst/>
                <a:gdLst/>
                <a:ahLst/>
                <a:cxnLst/>
                <a:rect l="l" t="t" r="r" b="b"/>
                <a:pathLst>
                  <a:path w="87" h="146" extrusionOk="0">
                    <a:moveTo>
                      <a:pt x="1" y="0"/>
                    </a:moveTo>
                    <a:lnTo>
                      <a:pt x="1" y="146"/>
                    </a:lnTo>
                    <a:lnTo>
                      <a:pt x="87" y="146"/>
                    </a:lnTo>
                    <a:lnTo>
                      <a:pt x="87"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3570;p46">
                <a:extLst>
                  <a:ext uri="{FF2B5EF4-FFF2-40B4-BE49-F238E27FC236}">
                    <a16:creationId xmlns:a16="http://schemas.microsoft.com/office/drawing/2014/main" id="{E52FE05E-0581-5479-B6BE-5E310BE26860}"/>
                  </a:ext>
                </a:extLst>
              </p:cNvPr>
              <p:cNvSpPr/>
              <p:nvPr/>
            </p:nvSpPr>
            <p:spPr>
              <a:xfrm>
                <a:off x="2254725" y="2387750"/>
                <a:ext cx="112825" cy="25550"/>
              </a:xfrm>
              <a:custGeom>
                <a:avLst/>
                <a:gdLst/>
                <a:ahLst/>
                <a:cxnLst/>
                <a:rect l="l" t="t" r="r" b="b"/>
                <a:pathLst>
                  <a:path w="4513" h="1022" extrusionOk="0">
                    <a:moveTo>
                      <a:pt x="0" y="1"/>
                    </a:moveTo>
                    <a:lnTo>
                      <a:pt x="0" y="1021"/>
                    </a:lnTo>
                    <a:lnTo>
                      <a:pt x="4513" y="1021"/>
                    </a:lnTo>
                    <a:lnTo>
                      <a:pt x="4513"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3571;p46">
                <a:extLst>
                  <a:ext uri="{FF2B5EF4-FFF2-40B4-BE49-F238E27FC236}">
                    <a16:creationId xmlns:a16="http://schemas.microsoft.com/office/drawing/2014/main" id="{44D2838B-9F4E-5801-9F84-7344B417404F}"/>
                  </a:ext>
                </a:extLst>
              </p:cNvPr>
              <p:cNvSpPr/>
              <p:nvPr/>
            </p:nvSpPr>
            <p:spPr>
              <a:xfrm>
                <a:off x="2254725" y="2354075"/>
                <a:ext cx="112825" cy="33925"/>
              </a:xfrm>
              <a:custGeom>
                <a:avLst/>
                <a:gdLst/>
                <a:ahLst/>
                <a:cxnLst/>
                <a:rect l="l" t="t" r="r" b="b"/>
                <a:pathLst>
                  <a:path w="4513" h="1357" extrusionOk="0">
                    <a:moveTo>
                      <a:pt x="0" y="1"/>
                    </a:moveTo>
                    <a:lnTo>
                      <a:pt x="0" y="1356"/>
                    </a:lnTo>
                    <a:lnTo>
                      <a:pt x="4513" y="1356"/>
                    </a:lnTo>
                    <a:lnTo>
                      <a:pt x="4513" y="1"/>
                    </a:ln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3572;p46">
                <a:extLst>
                  <a:ext uri="{FF2B5EF4-FFF2-40B4-BE49-F238E27FC236}">
                    <a16:creationId xmlns:a16="http://schemas.microsoft.com/office/drawing/2014/main" id="{100116A0-C64A-C9D8-EDE2-B2777CB92648}"/>
                  </a:ext>
                </a:extLst>
              </p:cNvPr>
              <p:cNvSpPr/>
              <p:nvPr/>
            </p:nvSpPr>
            <p:spPr>
              <a:xfrm>
                <a:off x="2261575" y="2360500"/>
                <a:ext cx="99550" cy="20850"/>
              </a:xfrm>
              <a:custGeom>
                <a:avLst/>
                <a:gdLst/>
                <a:ahLst/>
                <a:cxnLst/>
                <a:rect l="l" t="t" r="r" b="b"/>
                <a:pathLst>
                  <a:path w="3982" h="834" extrusionOk="0">
                    <a:moveTo>
                      <a:pt x="1" y="1"/>
                    </a:moveTo>
                    <a:lnTo>
                      <a:pt x="1" y="833"/>
                    </a:lnTo>
                    <a:lnTo>
                      <a:pt x="3982" y="833"/>
                    </a:lnTo>
                    <a:lnTo>
                      <a:pt x="3982" y="1"/>
                    </a:ln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3573;p46">
                <a:extLst>
                  <a:ext uri="{FF2B5EF4-FFF2-40B4-BE49-F238E27FC236}">
                    <a16:creationId xmlns:a16="http://schemas.microsoft.com/office/drawing/2014/main" id="{F91CFB9C-5A63-4042-1663-E87A62C5FB0F}"/>
                  </a:ext>
                </a:extLst>
              </p:cNvPr>
              <p:cNvSpPr/>
              <p:nvPr/>
            </p:nvSpPr>
            <p:spPr>
              <a:xfrm>
                <a:off x="2265225" y="2363075"/>
                <a:ext cx="2175" cy="3900"/>
              </a:xfrm>
              <a:custGeom>
                <a:avLst/>
                <a:gdLst/>
                <a:ahLst/>
                <a:cxnLst/>
                <a:rect l="l" t="t" r="r" b="b"/>
                <a:pathLst>
                  <a:path w="87" h="156" extrusionOk="0">
                    <a:moveTo>
                      <a:pt x="0" y="1"/>
                    </a:moveTo>
                    <a:lnTo>
                      <a:pt x="0" y="155"/>
                    </a:lnTo>
                    <a:lnTo>
                      <a:pt x="86" y="155"/>
                    </a:lnTo>
                    <a:lnTo>
                      <a:pt x="86"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3574;p46">
                <a:extLst>
                  <a:ext uri="{FF2B5EF4-FFF2-40B4-BE49-F238E27FC236}">
                    <a16:creationId xmlns:a16="http://schemas.microsoft.com/office/drawing/2014/main" id="{23760AA0-4833-2288-0A5D-5C26AE33B464}"/>
                  </a:ext>
                </a:extLst>
              </p:cNvPr>
              <p:cNvSpPr/>
              <p:nvPr/>
            </p:nvSpPr>
            <p:spPr>
              <a:xfrm>
                <a:off x="2269075" y="2363075"/>
                <a:ext cx="2175" cy="3900"/>
              </a:xfrm>
              <a:custGeom>
                <a:avLst/>
                <a:gdLst/>
                <a:ahLst/>
                <a:cxnLst/>
                <a:rect l="l" t="t" r="r" b="b"/>
                <a:pathLst>
                  <a:path w="87" h="156" extrusionOk="0">
                    <a:moveTo>
                      <a:pt x="1" y="1"/>
                    </a:moveTo>
                    <a:lnTo>
                      <a:pt x="1" y="155"/>
                    </a:lnTo>
                    <a:lnTo>
                      <a:pt x="87" y="155"/>
                    </a:lnTo>
                    <a:lnTo>
                      <a:pt x="87"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3575;p46">
                <a:extLst>
                  <a:ext uri="{FF2B5EF4-FFF2-40B4-BE49-F238E27FC236}">
                    <a16:creationId xmlns:a16="http://schemas.microsoft.com/office/drawing/2014/main" id="{FF71B50F-FA73-583C-5355-5BD7B2520140}"/>
                  </a:ext>
                </a:extLst>
              </p:cNvPr>
              <p:cNvSpPr/>
              <p:nvPr/>
            </p:nvSpPr>
            <p:spPr>
              <a:xfrm>
                <a:off x="2272950" y="2363075"/>
                <a:ext cx="2175" cy="3900"/>
              </a:xfrm>
              <a:custGeom>
                <a:avLst/>
                <a:gdLst/>
                <a:ahLst/>
                <a:cxnLst/>
                <a:rect l="l" t="t" r="r" b="b"/>
                <a:pathLst>
                  <a:path w="87" h="156" extrusionOk="0">
                    <a:moveTo>
                      <a:pt x="0" y="1"/>
                    </a:moveTo>
                    <a:lnTo>
                      <a:pt x="0" y="155"/>
                    </a:lnTo>
                    <a:lnTo>
                      <a:pt x="86" y="155"/>
                    </a:lnTo>
                    <a:lnTo>
                      <a:pt x="86"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3576;p46">
                <a:extLst>
                  <a:ext uri="{FF2B5EF4-FFF2-40B4-BE49-F238E27FC236}">
                    <a16:creationId xmlns:a16="http://schemas.microsoft.com/office/drawing/2014/main" id="{9647B1B3-E468-BC81-34D5-F257591CBCFF}"/>
                  </a:ext>
                </a:extLst>
              </p:cNvPr>
              <p:cNvSpPr/>
              <p:nvPr/>
            </p:nvSpPr>
            <p:spPr>
              <a:xfrm>
                <a:off x="2265225" y="2369100"/>
                <a:ext cx="2175" cy="3650"/>
              </a:xfrm>
              <a:custGeom>
                <a:avLst/>
                <a:gdLst/>
                <a:ahLst/>
                <a:cxnLst/>
                <a:rect l="l" t="t" r="r" b="b"/>
                <a:pathLst>
                  <a:path w="87" h="146" extrusionOk="0">
                    <a:moveTo>
                      <a:pt x="0" y="0"/>
                    </a:moveTo>
                    <a:lnTo>
                      <a:pt x="0" y="146"/>
                    </a:lnTo>
                    <a:lnTo>
                      <a:pt x="86" y="146"/>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3577;p46">
                <a:extLst>
                  <a:ext uri="{FF2B5EF4-FFF2-40B4-BE49-F238E27FC236}">
                    <a16:creationId xmlns:a16="http://schemas.microsoft.com/office/drawing/2014/main" id="{F564DE31-51F3-B7A0-D8EB-31A8FEF9F279}"/>
                  </a:ext>
                </a:extLst>
              </p:cNvPr>
              <p:cNvSpPr/>
              <p:nvPr/>
            </p:nvSpPr>
            <p:spPr>
              <a:xfrm>
                <a:off x="2269075" y="2369100"/>
                <a:ext cx="2175" cy="3650"/>
              </a:xfrm>
              <a:custGeom>
                <a:avLst/>
                <a:gdLst/>
                <a:ahLst/>
                <a:cxnLst/>
                <a:rect l="l" t="t" r="r" b="b"/>
                <a:pathLst>
                  <a:path w="87" h="146" extrusionOk="0">
                    <a:moveTo>
                      <a:pt x="1" y="0"/>
                    </a:moveTo>
                    <a:lnTo>
                      <a:pt x="1" y="146"/>
                    </a:lnTo>
                    <a:lnTo>
                      <a:pt x="87" y="146"/>
                    </a:lnTo>
                    <a:lnTo>
                      <a:pt x="87"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3578;p46">
                <a:extLst>
                  <a:ext uri="{FF2B5EF4-FFF2-40B4-BE49-F238E27FC236}">
                    <a16:creationId xmlns:a16="http://schemas.microsoft.com/office/drawing/2014/main" id="{6B8C7F65-3F1C-C14A-17FC-F7F845000369}"/>
                  </a:ext>
                </a:extLst>
              </p:cNvPr>
              <p:cNvSpPr/>
              <p:nvPr/>
            </p:nvSpPr>
            <p:spPr>
              <a:xfrm>
                <a:off x="2272950" y="2369100"/>
                <a:ext cx="2175" cy="3650"/>
              </a:xfrm>
              <a:custGeom>
                <a:avLst/>
                <a:gdLst/>
                <a:ahLst/>
                <a:cxnLst/>
                <a:rect l="l" t="t" r="r" b="b"/>
                <a:pathLst>
                  <a:path w="87" h="146" extrusionOk="0">
                    <a:moveTo>
                      <a:pt x="0" y="0"/>
                    </a:moveTo>
                    <a:lnTo>
                      <a:pt x="0" y="146"/>
                    </a:lnTo>
                    <a:lnTo>
                      <a:pt x="86" y="146"/>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3579;p46">
                <a:extLst>
                  <a:ext uri="{FF2B5EF4-FFF2-40B4-BE49-F238E27FC236}">
                    <a16:creationId xmlns:a16="http://schemas.microsoft.com/office/drawing/2014/main" id="{081C9F4C-E1B8-1EC7-EA67-8942D284B0C8}"/>
                  </a:ext>
                </a:extLst>
              </p:cNvPr>
              <p:cNvSpPr/>
              <p:nvPr/>
            </p:nvSpPr>
            <p:spPr>
              <a:xfrm>
                <a:off x="2265225" y="2374675"/>
                <a:ext cx="2175" cy="3875"/>
              </a:xfrm>
              <a:custGeom>
                <a:avLst/>
                <a:gdLst/>
                <a:ahLst/>
                <a:cxnLst/>
                <a:rect l="l" t="t" r="r" b="b"/>
                <a:pathLst>
                  <a:path w="87" h="155" extrusionOk="0">
                    <a:moveTo>
                      <a:pt x="0" y="0"/>
                    </a:moveTo>
                    <a:lnTo>
                      <a:pt x="0" y="155"/>
                    </a:lnTo>
                    <a:lnTo>
                      <a:pt x="86" y="155"/>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3580;p46">
                <a:extLst>
                  <a:ext uri="{FF2B5EF4-FFF2-40B4-BE49-F238E27FC236}">
                    <a16:creationId xmlns:a16="http://schemas.microsoft.com/office/drawing/2014/main" id="{BB9B2F22-1EC5-5696-6853-BF1F023E684A}"/>
                  </a:ext>
                </a:extLst>
              </p:cNvPr>
              <p:cNvSpPr/>
              <p:nvPr/>
            </p:nvSpPr>
            <p:spPr>
              <a:xfrm>
                <a:off x="2269075" y="2374675"/>
                <a:ext cx="2175" cy="3875"/>
              </a:xfrm>
              <a:custGeom>
                <a:avLst/>
                <a:gdLst/>
                <a:ahLst/>
                <a:cxnLst/>
                <a:rect l="l" t="t" r="r" b="b"/>
                <a:pathLst>
                  <a:path w="87" h="155" extrusionOk="0">
                    <a:moveTo>
                      <a:pt x="1" y="0"/>
                    </a:moveTo>
                    <a:lnTo>
                      <a:pt x="1" y="155"/>
                    </a:lnTo>
                    <a:lnTo>
                      <a:pt x="87" y="155"/>
                    </a:lnTo>
                    <a:lnTo>
                      <a:pt x="87"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3581;p46">
                <a:extLst>
                  <a:ext uri="{FF2B5EF4-FFF2-40B4-BE49-F238E27FC236}">
                    <a16:creationId xmlns:a16="http://schemas.microsoft.com/office/drawing/2014/main" id="{360AA15E-8221-484F-B998-D0DFE20FD2DE}"/>
                  </a:ext>
                </a:extLst>
              </p:cNvPr>
              <p:cNvSpPr/>
              <p:nvPr/>
            </p:nvSpPr>
            <p:spPr>
              <a:xfrm>
                <a:off x="2272950" y="2374675"/>
                <a:ext cx="2175" cy="3875"/>
              </a:xfrm>
              <a:custGeom>
                <a:avLst/>
                <a:gdLst/>
                <a:ahLst/>
                <a:cxnLst/>
                <a:rect l="l" t="t" r="r" b="b"/>
                <a:pathLst>
                  <a:path w="87" h="155" extrusionOk="0">
                    <a:moveTo>
                      <a:pt x="0" y="0"/>
                    </a:moveTo>
                    <a:lnTo>
                      <a:pt x="0" y="155"/>
                    </a:lnTo>
                    <a:lnTo>
                      <a:pt x="86" y="155"/>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3582;p46">
                <a:extLst>
                  <a:ext uri="{FF2B5EF4-FFF2-40B4-BE49-F238E27FC236}">
                    <a16:creationId xmlns:a16="http://schemas.microsoft.com/office/drawing/2014/main" id="{02513160-6E1B-4FEC-0C37-0C7EFD6FD920}"/>
                  </a:ext>
                </a:extLst>
              </p:cNvPr>
              <p:cNvSpPr/>
              <p:nvPr/>
            </p:nvSpPr>
            <p:spPr>
              <a:xfrm>
                <a:off x="2281750" y="2363075"/>
                <a:ext cx="2150" cy="3900"/>
              </a:xfrm>
              <a:custGeom>
                <a:avLst/>
                <a:gdLst/>
                <a:ahLst/>
                <a:cxnLst/>
                <a:rect l="l" t="t" r="r" b="b"/>
                <a:pathLst>
                  <a:path w="86" h="156" extrusionOk="0">
                    <a:moveTo>
                      <a:pt x="0" y="1"/>
                    </a:moveTo>
                    <a:lnTo>
                      <a:pt x="0" y="155"/>
                    </a:lnTo>
                    <a:lnTo>
                      <a:pt x="86" y="155"/>
                    </a:lnTo>
                    <a:lnTo>
                      <a:pt x="86"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3583;p46">
                <a:extLst>
                  <a:ext uri="{FF2B5EF4-FFF2-40B4-BE49-F238E27FC236}">
                    <a16:creationId xmlns:a16="http://schemas.microsoft.com/office/drawing/2014/main" id="{8519B696-EE7F-DF8F-BFCC-A1DA0785944E}"/>
                  </a:ext>
                </a:extLst>
              </p:cNvPr>
              <p:cNvSpPr/>
              <p:nvPr/>
            </p:nvSpPr>
            <p:spPr>
              <a:xfrm>
                <a:off x="2285600" y="2363075"/>
                <a:ext cx="2175" cy="3900"/>
              </a:xfrm>
              <a:custGeom>
                <a:avLst/>
                <a:gdLst/>
                <a:ahLst/>
                <a:cxnLst/>
                <a:rect l="l" t="t" r="r" b="b"/>
                <a:pathLst>
                  <a:path w="87" h="156" extrusionOk="0">
                    <a:moveTo>
                      <a:pt x="0" y="1"/>
                    </a:moveTo>
                    <a:lnTo>
                      <a:pt x="0" y="155"/>
                    </a:lnTo>
                    <a:lnTo>
                      <a:pt x="86" y="155"/>
                    </a:lnTo>
                    <a:lnTo>
                      <a:pt x="86"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3584;p46">
                <a:extLst>
                  <a:ext uri="{FF2B5EF4-FFF2-40B4-BE49-F238E27FC236}">
                    <a16:creationId xmlns:a16="http://schemas.microsoft.com/office/drawing/2014/main" id="{0D4D9A3C-80D7-E948-6126-6A197082033E}"/>
                  </a:ext>
                </a:extLst>
              </p:cNvPr>
              <p:cNvSpPr/>
              <p:nvPr/>
            </p:nvSpPr>
            <p:spPr>
              <a:xfrm>
                <a:off x="2289450" y="2363075"/>
                <a:ext cx="2175" cy="3900"/>
              </a:xfrm>
              <a:custGeom>
                <a:avLst/>
                <a:gdLst/>
                <a:ahLst/>
                <a:cxnLst/>
                <a:rect l="l" t="t" r="r" b="b"/>
                <a:pathLst>
                  <a:path w="87" h="156" extrusionOk="0">
                    <a:moveTo>
                      <a:pt x="1" y="1"/>
                    </a:moveTo>
                    <a:lnTo>
                      <a:pt x="1" y="155"/>
                    </a:lnTo>
                    <a:lnTo>
                      <a:pt x="87" y="155"/>
                    </a:lnTo>
                    <a:lnTo>
                      <a:pt x="87"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3585;p46">
                <a:extLst>
                  <a:ext uri="{FF2B5EF4-FFF2-40B4-BE49-F238E27FC236}">
                    <a16:creationId xmlns:a16="http://schemas.microsoft.com/office/drawing/2014/main" id="{C506A54F-8D09-C654-5B48-AE112918E82B}"/>
                  </a:ext>
                </a:extLst>
              </p:cNvPr>
              <p:cNvSpPr/>
              <p:nvPr/>
            </p:nvSpPr>
            <p:spPr>
              <a:xfrm>
                <a:off x="2281750" y="2369100"/>
                <a:ext cx="2150" cy="3650"/>
              </a:xfrm>
              <a:custGeom>
                <a:avLst/>
                <a:gdLst/>
                <a:ahLst/>
                <a:cxnLst/>
                <a:rect l="l" t="t" r="r" b="b"/>
                <a:pathLst>
                  <a:path w="86" h="146" extrusionOk="0">
                    <a:moveTo>
                      <a:pt x="0" y="0"/>
                    </a:moveTo>
                    <a:lnTo>
                      <a:pt x="0" y="146"/>
                    </a:lnTo>
                    <a:lnTo>
                      <a:pt x="86" y="146"/>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3586;p46">
                <a:extLst>
                  <a:ext uri="{FF2B5EF4-FFF2-40B4-BE49-F238E27FC236}">
                    <a16:creationId xmlns:a16="http://schemas.microsoft.com/office/drawing/2014/main" id="{FEE5C024-234A-FCDF-EE0D-8764F3EDAA89}"/>
                  </a:ext>
                </a:extLst>
              </p:cNvPr>
              <p:cNvSpPr/>
              <p:nvPr/>
            </p:nvSpPr>
            <p:spPr>
              <a:xfrm>
                <a:off x="2285600" y="2369100"/>
                <a:ext cx="2175" cy="3650"/>
              </a:xfrm>
              <a:custGeom>
                <a:avLst/>
                <a:gdLst/>
                <a:ahLst/>
                <a:cxnLst/>
                <a:rect l="l" t="t" r="r" b="b"/>
                <a:pathLst>
                  <a:path w="87" h="146" extrusionOk="0">
                    <a:moveTo>
                      <a:pt x="0" y="0"/>
                    </a:moveTo>
                    <a:lnTo>
                      <a:pt x="0" y="146"/>
                    </a:lnTo>
                    <a:lnTo>
                      <a:pt x="86" y="146"/>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3587;p46">
                <a:extLst>
                  <a:ext uri="{FF2B5EF4-FFF2-40B4-BE49-F238E27FC236}">
                    <a16:creationId xmlns:a16="http://schemas.microsoft.com/office/drawing/2014/main" id="{1E7FFEEA-E65D-DA1A-C0C2-0088AD02022E}"/>
                  </a:ext>
                </a:extLst>
              </p:cNvPr>
              <p:cNvSpPr/>
              <p:nvPr/>
            </p:nvSpPr>
            <p:spPr>
              <a:xfrm>
                <a:off x="2289450" y="2369100"/>
                <a:ext cx="2175" cy="3650"/>
              </a:xfrm>
              <a:custGeom>
                <a:avLst/>
                <a:gdLst/>
                <a:ahLst/>
                <a:cxnLst/>
                <a:rect l="l" t="t" r="r" b="b"/>
                <a:pathLst>
                  <a:path w="87" h="146" extrusionOk="0">
                    <a:moveTo>
                      <a:pt x="1" y="0"/>
                    </a:moveTo>
                    <a:lnTo>
                      <a:pt x="1" y="146"/>
                    </a:lnTo>
                    <a:lnTo>
                      <a:pt x="87" y="146"/>
                    </a:lnTo>
                    <a:lnTo>
                      <a:pt x="87"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3588;p46">
                <a:extLst>
                  <a:ext uri="{FF2B5EF4-FFF2-40B4-BE49-F238E27FC236}">
                    <a16:creationId xmlns:a16="http://schemas.microsoft.com/office/drawing/2014/main" id="{E7D2D907-E400-ACC8-B125-7A9574E04180}"/>
                  </a:ext>
                </a:extLst>
              </p:cNvPr>
              <p:cNvSpPr/>
              <p:nvPr/>
            </p:nvSpPr>
            <p:spPr>
              <a:xfrm>
                <a:off x="2281750" y="2374675"/>
                <a:ext cx="2150" cy="3875"/>
              </a:xfrm>
              <a:custGeom>
                <a:avLst/>
                <a:gdLst/>
                <a:ahLst/>
                <a:cxnLst/>
                <a:rect l="l" t="t" r="r" b="b"/>
                <a:pathLst>
                  <a:path w="86" h="155" extrusionOk="0">
                    <a:moveTo>
                      <a:pt x="0" y="0"/>
                    </a:moveTo>
                    <a:lnTo>
                      <a:pt x="0" y="155"/>
                    </a:lnTo>
                    <a:lnTo>
                      <a:pt x="86" y="155"/>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3589;p46">
                <a:extLst>
                  <a:ext uri="{FF2B5EF4-FFF2-40B4-BE49-F238E27FC236}">
                    <a16:creationId xmlns:a16="http://schemas.microsoft.com/office/drawing/2014/main" id="{DF211E11-A298-35AA-7AA0-661D8100B4F5}"/>
                  </a:ext>
                </a:extLst>
              </p:cNvPr>
              <p:cNvSpPr/>
              <p:nvPr/>
            </p:nvSpPr>
            <p:spPr>
              <a:xfrm>
                <a:off x="2285600" y="2374675"/>
                <a:ext cx="2175" cy="3875"/>
              </a:xfrm>
              <a:custGeom>
                <a:avLst/>
                <a:gdLst/>
                <a:ahLst/>
                <a:cxnLst/>
                <a:rect l="l" t="t" r="r" b="b"/>
                <a:pathLst>
                  <a:path w="87" h="155" extrusionOk="0">
                    <a:moveTo>
                      <a:pt x="0" y="0"/>
                    </a:moveTo>
                    <a:lnTo>
                      <a:pt x="0" y="155"/>
                    </a:lnTo>
                    <a:lnTo>
                      <a:pt x="86" y="155"/>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3590;p46">
                <a:extLst>
                  <a:ext uri="{FF2B5EF4-FFF2-40B4-BE49-F238E27FC236}">
                    <a16:creationId xmlns:a16="http://schemas.microsoft.com/office/drawing/2014/main" id="{3593596E-7F92-B743-6004-CDDADF7EDE23}"/>
                  </a:ext>
                </a:extLst>
              </p:cNvPr>
              <p:cNvSpPr/>
              <p:nvPr/>
            </p:nvSpPr>
            <p:spPr>
              <a:xfrm>
                <a:off x="2289450" y="2374675"/>
                <a:ext cx="2175" cy="3875"/>
              </a:xfrm>
              <a:custGeom>
                <a:avLst/>
                <a:gdLst/>
                <a:ahLst/>
                <a:cxnLst/>
                <a:rect l="l" t="t" r="r" b="b"/>
                <a:pathLst>
                  <a:path w="87" h="155" extrusionOk="0">
                    <a:moveTo>
                      <a:pt x="1" y="0"/>
                    </a:moveTo>
                    <a:lnTo>
                      <a:pt x="1" y="155"/>
                    </a:lnTo>
                    <a:lnTo>
                      <a:pt x="87" y="155"/>
                    </a:lnTo>
                    <a:lnTo>
                      <a:pt x="87"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3591;p46">
                <a:extLst>
                  <a:ext uri="{FF2B5EF4-FFF2-40B4-BE49-F238E27FC236}">
                    <a16:creationId xmlns:a16="http://schemas.microsoft.com/office/drawing/2014/main" id="{604D0F57-78CC-54C1-5DC5-AE0318D06EBC}"/>
                  </a:ext>
                </a:extLst>
              </p:cNvPr>
              <p:cNvSpPr/>
              <p:nvPr/>
            </p:nvSpPr>
            <p:spPr>
              <a:xfrm>
                <a:off x="2298050" y="2363075"/>
                <a:ext cx="2150" cy="3900"/>
              </a:xfrm>
              <a:custGeom>
                <a:avLst/>
                <a:gdLst/>
                <a:ahLst/>
                <a:cxnLst/>
                <a:rect l="l" t="t" r="r" b="b"/>
                <a:pathLst>
                  <a:path w="86" h="156" extrusionOk="0">
                    <a:moveTo>
                      <a:pt x="0" y="1"/>
                    </a:moveTo>
                    <a:lnTo>
                      <a:pt x="0" y="155"/>
                    </a:lnTo>
                    <a:lnTo>
                      <a:pt x="86" y="155"/>
                    </a:lnTo>
                    <a:lnTo>
                      <a:pt x="86"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3592;p46">
                <a:extLst>
                  <a:ext uri="{FF2B5EF4-FFF2-40B4-BE49-F238E27FC236}">
                    <a16:creationId xmlns:a16="http://schemas.microsoft.com/office/drawing/2014/main" id="{E7A387AA-A153-D696-6C35-A2DCC57BA718}"/>
                  </a:ext>
                </a:extLst>
              </p:cNvPr>
              <p:cNvSpPr/>
              <p:nvPr/>
            </p:nvSpPr>
            <p:spPr>
              <a:xfrm>
                <a:off x="2301900" y="2363075"/>
                <a:ext cx="2175" cy="3900"/>
              </a:xfrm>
              <a:custGeom>
                <a:avLst/>
                <a:gdLst/>
                <a:ahLst/>
                <a:cxnLst/>
                <a:rect l="l" t="t" r="r" b="b"/>
                <a:pathLst>
                  <a:path w="87" h="156" extrusionOk="0">
                    <a:moveTo>
                      <a:pt x="1" y="1"/>
                    </a:moveTo>
                    <a:lnTo>
                      <a:pt x="1" y="155"/>
                    </a:lnTo>
                    <a:lnTo>
                      <a:pt x="86" y="155"/>
                    </a:lnTo>
                    <a:lnTo>
                      <a:pt x="86"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3593;p46">
                <a:extLst>
                  <a:ext uri="{FF2B5EF4-FFF2-40B4-BE49-F238E27FC236}">
                    <a16:creationId xmlns:a16="http://schemas.microsoft.com/office/drawing/2014/main" id="{422B8414-8280-AF71-C6C1-143CF8EAF425}"/>
                  </a:ext>
                </a:extLst>
              </p:cNvPr>
              <p:cNvSpPr/>
              <p:nvPr/>
            </p:nvSpPr>
            <p:spPr>
              <a:xfrm>
                <a:off x="2305975" y="2363075"/>
                <a:ext cx="2175" cy="3900"/>
              </a:xfrm>
              <a:custGeom>
                <a:avLst/>
                <a:gdLst/>
                <a:ahLst/>
                <a:cxnLst/>
                <a:rect l="l" t="t" r="r" b="b"/>
                <a:pathLst>
                  <a:path w="87" h="156" extrusionOk="0">
                    <a:moveTo>
                      <a:pt x="1" y="1"/>
                    </a:moveTo>
                    <a:lnTo>
                      <a:pt x="1" y="155"/>
                    </a:lnTo>
                    <a:lnTo>
                      <a:pt x="86" y="155"/>
                    </a:lnTo>
                    <a:lnTo>
                      <a:pt x="86"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3594;p46">
                <a:extLst>
                  <a:ext uri="{FF2B5EF4-FFF2-40B4-BE49-F238E27FC236}">
                    <a16:creationId xmlns:a16="http://schemas.microsoft.com/office/drawing/2014/main" id="{F582CA21-6A10-3F36-E2C3-7712CEBF113A}"/>
                  </a:ext>
                </a:extLst>
              </p:cNvPr>
              <p:cNvSpPr/>
              <p:nvPr/>
            </p:nvSpPr>
            <p:spPr>
              <a:xfrm>
                <a:off x="2298050" y="2369100"/>
                <a:ext cx="2150" cy="3650"/>
              </a:xfrm>
              <a:custGeom>
                <a:avLst/>
                <a:gdLst/>
                <a:ahLst/>
                <a:cxnLst/>
                <a:rect l="l" t="t" r="r" b="b"/>
                <a:pathLst>
                  <a:path w="86" h="146" extrusionOk="0">
                    <a:moveTo>
                      <a:pt x="0" y="0"/>
                    </a:moveTo>
                    <a:lnTo>
                      <a:pt x="0" y="146"/>
                    </a:lnTo>
                    <a:lnTo>
                      <a:pt x="86" y="146"/>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3595;p46">
                <a:extLst>
                  <a:ext uri="{FF2B5EF4-FFF2-40B4-BE49-F238E27FC236}">
                    <a16:creationId xmlns:a16="http://schemas.microsoft.com/office/drawing/2014/main" id="{BD0CE0F1-89A9-577A-B17B-DAD638646F74}"/>
                  </a:ext>
                </a:extLst>
              </p:cNvPr>
              <p:cNvSpPr/>
              <p:nvPr/>
            </p:nvSpPr>
            <p:spPr>
              <a:xfrm>
                <a:off x="2301900" y="2369100"/>
                <a:ext cx="2175" cy="3650"/>
              </a:xfrm>
              <a:custGeom>
                <a:avLst/>
                <a:gdLst/>
                <a:ahLst/>
                <a:cxnLst/>
                <a:rect l="l" t="t" r="r" b="b"/>
                <a:pathLst>
                  <a:path w="87" h="146" extrusionOk="0">
                    <a:moveTo>
                      <a:pt x="1" y="0"/>
                    </a:moveTo>
                    <a:lnTo>
                      <a:pt x="1" y="146"/>
                    </a:lnTo>
                    <a:lnTo>
                      <a:pt x="86" y="146"/>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3596;p46">
                <a:extLst>
                  <a:ext uri="{FF2B5EF4-FFF2-40B4-BE49-F238E27FC236}">
                    <a16:creationId xmlns:a16="http://schemas.microsoft.com/office/drawing/2014/main" id="{51AA8C17-11FB-9A24-3108-3B4EBF0535C5}"/>
                  </a:ext>
                </a:extLst>
              </p:cNvPr>
              <p:cNvSpPr/>
              <p:nvPr/>
            </p:nvSpPr>
            <p:spPr>
              <a:xfrm>
                <a:off x="2305975" y="2369100"/>
                <a:ext cx="2175" cy="3650"/>
              </a:xfrm>
              <a:custGeom>
                <a:avLst/>
                <a:gdLst/>
                <a:ahLst/>
                <a:cxnLst/>
                <a:rect l="l" t="t" r="r" b="b"/>
                <a:pathLst>
                  <a:path w="87" h="146" extrusionOk="0">
                    <a:moveTo>
                      <a:pt x="1" y="0"/>
                    </a:moveTo>
                    <a:lnTo>
                      <a:pt x="1" y="146"/>
                    </a:lnTo>
                    <a:lnTo>
                      <a:pt x="86" y="146"/>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3597;p46">
                <a:extLst>
                  <a:ext uri="{FF2B5EF4-FFF2-40B4-BE49-F238E27FC236}">
                    <a16:creationId xmlns:a16="http://schemas.microsoft.com/office/drawing/2014/main" id="{D60A32BD-3204-4389-95AB-8A9F50CF0DB1}"/>
                  </a:ext>
                </a:extLst>
              </p:cNvPr>
              <p:cNvSpPr/>
              <p:nvPr/>
            </p:nvSpPr>
            <p:spPr>
              <a:xfrm>
                <a:off x="2298050" y="2374675"/>
                <a:ext cx="2150" cy="3875"/>
              </a:xfrm>
              <a:custGeom>
                <a:avLst/>
                <a:gdLst/>
                <a:ahLst/>
                <a:cxnLst/>
                <a:rect l="l" t="t" r="r" b="b"/>
                <a:pathLst>
                  <a:path w="86" h="155" extrusionOk="0">
                    <a:moveTo>
                      <a:pt x="0" y="0"/>
                    </a:moveTo>
                    <a:lnTo>
                      <a:pt x="0" y="155"/>
                    </a:lnTo>
                    <a:lnTo>
                      <a:pt x="86" y="155"/>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3598;p46">
                <a:extLst>
                  <a:ext uri="{FF2B5EF4-FFF2-40B4-BE49-F238E27FC236}">
                    <a16:creationId xmlns:a16="http://schemas.microsoft.com/office/drawing/2014/main" id="{957EF6F8-7CF6-D14A-D6BB-2AE0353A6F48}"/>
                  </a:ext>
                </a:extLst>
              </p:cNvPr>
              <p:cNvSpPr/>
              <p:nvPr/>
            </p:nvSpPr>
            <p:spPr>
              <a:xfrm>
                <a:off x="2301900" y="2374675"/>
                <a:ext cx="2175" cy="3875"/>
              </a:xfrm>
              <a:custGeom>
                <a:avLst/>
                <a:gdLst/>
                <a:ahLst/>
                <a:cxnLst/>
                <a:rect l="l" t="t" r="r" b="b"/>
                <a:pathLst>
                  <a:path w="87" h="155" extrusionOk="0">
                    <a:moveTo>
                      <a:pt x="1" y="0"/>
                    </a:moveTo>
                    <a:lnTo>
                      <a:pt x="1" y="155"/>
                    </a:lnTo>
                    <a:lnTo>
                      <a:pt x="86" y="155"/>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3599;p46">
                <a:extLst>
                  <a:ext uri="{FF2B5EF4-FFF2-40B4-BE49-F238E27FC236}">
                    <a16:creationId xmlns:a16="http://schemas.microsoft.com/office/drawing/2014/main" id="{B9975D2D-27D1-F3C9-6439-9F5D75C46387}"/>
                  </a:ext>
                </a:extLst>
              </p:cNvPr>
              <p:cNvSpPr/>
              <p:nvPr/>
            </p:nvSpPr>
            <p:spPr>
              <a:xfrm>
                <a:off x="2305975" y="2374675"/>
                <a:ext cx="2175" cy="3875"/>
              </a:xfrm>
              <a:custGeom>
                <a:avLst/>
                <a:gdLst/>
                <a:ahLst/>
                <a:cxnLst/>
                <a:rect l="l" t="t" r="r" b="b"/>
                <a:pathLst>
                  <a:path w="87" h="155" extrusionOk="0">
                    <a:moveTo>
                      <a:pt x="1" y="0"/>
                    </a:moveTo>
                    <a:lnTo>
                      <a:pt x="1" y="155"/>
                    </a:lnTo>
                    <a:lnTo>
                      <a:pt x="86" y="155"/>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3600;p46">
                <a:extLst>
                  <a:ext uri="{FF2B5EF4-FFF2-40B4-BE49-F238E27FC236}">
                    <a16:creationId xmlns:a16="http://schemas.microsoft.com/office/drawing/2014/main" id="{219F074F-ABE0-67B5-14B5-80AD284134AA}"/>
                  </a:ext>
                </a:extLst>
              </p:cNvPr>
              <p:cNvSpPr/>
              <p:nvPr/>
            </p:nvSpPr>
            <p:spPr>
              <a:xfrm>
                <a:off x="2314350" y="2363075"/>
                <a:ext cx="2150" cy="3900"/>
              </a:xfrm>
              <a:custGeom>
                <a:avLst/>
                <a:gdLst/>
                <a:ahLst/>
                <a:cxnLst/>
                <a:rect l="l" t="t" r="r" b="b"/>
                <a:pathLst>
                  <a:path w="86" h="156" extrusionOk="0">
                    <a:moveTo>
                      <a:pt x="0" y="1"/>
                    </a:moveTo>
                    <a:lnTo>
                      <a:pt x="0" y="155"/>
                    </a:lnTo>
                    <a:lnTo>
                      <a:pt x="86" y="155"/>
                    </a:lnTo>
                    <a:lnTo>
                      <a:pt x="86"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3601;p46">
                <a:extLst>
                  <a:ext uri="{FF2B5EF4-FFF2-40B4-BE49-F238E27FC236}">
                    <a16:creationId xmlns:a16="http://schemas.microsoft.com/office/drawing/2014/main" id="{A0239B89-2444-6FE9-0E57-94B793FABFFF}"/>
                  </a:ext>
                </a:extLst>
              </p:cNvPr>
              <p:cNvSpPr/>
              <p:nvPr/>
            </p:nvSpPr>
            <p:spPr>
              <a:xfrm>
                <a:off x="2318425" y="2363075"/>
                <a:ext cx="2150" cy="3900"/>
              </a:xfrm>
              <a:custGeom>
                <a:avLst/>
                <a:gdLst/>
                <a:ahLst/>
                <a:cxnLst/>
                <a:rect l="l" t="t" r="r" b="b"/>
                <a:pathLst>
                  <a:path w="86" h="156" extrusionOk="0">
                    <a:moveTo>
                      <a:pt x="0" y="1"/>
                    </a:moveTo>
                    <a:lnTo>
                      <a:pt x="0" y="155"/>
                    </a:lnTo>
                    <a:lnTo>
                      <a:pt x="86" y="155"/>
                    </a:lnTo>
                    <a:lnTo>
                      <a:pt x="86"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3602;p46">
                <a:extLst>
                  <a:ext uri="{FF2B5EF4-FFF2-40B4-BE49-F238E27FC236}">
                    <a16:creationId xmlns:a16="http://schemas.microsoft.com/office/drawing/2014/main" id="{3CC4CA9B-C0E6-6284-CD4F-F2C2FB7EEBF0}"/>
                  </a:ext>
                </a:extLst>
              </p:cNvPr>
              <p:cNvSpPr/>
              <p:nvPr/>
            </p:nvSpPr>
            <p:spPr>
              <a:xfrm>
                <a:off x="2322275" y="2363075"/>
                <a:ext cx="2175" cy="3900"/>
              </a:xfrm>
              <a:custGeom>
                <a:avLst/>
                <a:gdLst/>
                <a:ahLst/>
                <a:cxnLst/>
                <a:rect l="l" t="t" r="r" b="b"/>
                <a:pathLst>
                  <a:path w="87" h="156" extrusionOk="0">
                    <a:moveTo>
                      <a:pt x="1" y="1"/>
                    </a:moveTo>
                    <a:lnTo>
                      <a:pt x="1" y="155"/>
                    </a:lnTo>
                    <a:lnTo>
                      <a:pt x="86" y="155"/>
                    </a:lnTo>
                    <a:lnTo>
                      <a:pt x="86"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3603;p46">
                <a:extLst>
                  <a:ext uri="{FF2B5EF4-FFF2-40B4-BE49-F238E27FC236}">
                    <a16:creationId xmlns:a16="http://schemas.microsoft.com/office/drawing/2014/main" id="{8CC47806-494B-182B-EBF6-DAF12E51AA29}"/>
                  </a:ext>
                </a:extLst>
              </p:cNvPr>
              <p:cNvSpPr/>
              <p:nvPr/>
            </p:nvSpPr>
            <p:spPr>
              <a:xfrm>
                <a:off x="2314350" y="2369100"/>
                <a:ext cx="2150" cy="3650"/>
              </a:xfrm>
              <a:custGeom>
                <a:avLst/>
                <a:gdLst/>
                <a:ahLst/>
                <a:cxnLst/>
                <a:rect l="l" t="t" r="r" b="b"/>
                <a:pathLst>
                  <a:path w="86" h="146" extrusionOk="0">
                    <a:moveTo>
                      <a:pt x="0" y="0"/>
                    </a:moveTo>
                    <a:lnTo>
                      <a:pt x="0" y="146"/>
                    </a:lnTo>
                    <a:lnTo>
                      <a:pt x="86" y="146"/>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3604;p46">
                <a:extLst>
                  <a:ext uri="{FF2B5EF4-FFF2-40B4-BE49-F238E27FC236}">
                    <a16:creationId xmlns:a16="http://schemas.microsoft.com/office/drawing/2014/main" id="{44F88C70-3D0D-AB40-9184-A538805D8036}"/>
                  </a:ext>
                </a:extLst>
              </p:cNvPr>
              <p:cNvSpPr/>
              <p:nvPr/>
            </p:nvSpPr>
            <p:spPr>
              <a:xfrm>
                <a:off x="2318425" y="2369100"/>
                <a:ext cx="2150" cy="3650"/>
              </a:xfrm>
              <a:custGeom>
                <a:avLst/>
                <a:gdLst/>
                <a:ahLst/>
                <a:cxnLst/>
                <a:rect l="l" t="t" r="r" b="b"/>
                <a:pathLst>
                  <a:path w="86" h="146" extrusionOk="0">
                    <a:moveTo>
                      <a:pt x="0" y="0"/>
                    </a:moveTo>
                    <a:lnTo>
                      <a:pt x="0" y="146"/>
                    </a:lnTo>
                    <a:lnTo>
                      <a:pt x="86" y="146"/>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3605;p46">
                <a:extLst>
                  <a:ext uri="{FF2B5EF4-FFF2-40B4-BE49-F238E27FC236}">
                    <a16:creationId xmlns:a16="http://schemas.microsoft.com/office/drawing/2014/main" id="{225DD02C-68B2-CE86-FD8A-0D0F366D4215}"/>
                  </a:ext>
                </a:extLst>
              </p:cNvPr>
              <p:cNvSpPr/>
              <p:nvPr/>
            </p:nvSpPr>
            <p:spPr>
              <a:xfrm>
                <a:off x="2322275" y="2369100"/>
                <a:ext cx="2175" cy="3650"/>
              </a:xfrm>
              <a:custGeom>
                <a:avLst/>
                <a:gdLst/>
                <a:ahLst/>
                <a:cxnLst/>
                <a:rect l="l" t="t" r="r" b="b"/>
                <a:pathLst>
                  <a:path w="87" h="146" extrusionOk="0">
                    <a:moveTo>
                      <a:pt x="1" y="0"/>
                    </a:moveTo>
                    <a:lnTo>
                      <a:pt x="1" y="146"/>
                    </a:lnTo>
                    <a:lnTo>
                      <a:pt x="86" y="146"/>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3606;p46">
                <a:extLst>
                  <a:ext uri="{FF2B5EF4-FFF2-40B4-BE49-F238E27FC236}">
                    <a16:creationId xmlns:a16="http://schemas.microsoft.com/office/drawing/2014/main" id="{54E1E54E-1819-281E-9168-02395FD92D44}"/>
                  </a:ext>
                </a:extLst>
              </p:cNvPr>
              <p:cNvSpPr/>
              <p:nvPr/>
            </p:nvSpPr>
            <p:spPr>
              <a:xfrm>
                <a:off x="2314350" y="2374675"/>
                <a:ext cx="2150" cy="3875"/>
              </a:xfrm>
              <a:custGeom>
                <a:avLst/>
                <a:gdLst/>
                <a:ahLst/>
                <a:cxnLst/>
                <a:rect l="l" t="t" r="r" b="b"/>
                <a:pathLst>
                  <a:path w="86" h="155" extrusionOk="0">
                    <a:moveTo>
                      <a:pt x="0" y="0"/>
                    </a:moveTo>
                    <a:lnTo>
                      <a:pt x="0" y="155"/>
                    </a:lnTo>
                    <a:lnTo>
                      <a:pt x="86" y="155"/>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3607;p46">
                <a:extLst>
                  <a:ext uri="{FF2B5EF4-FFF2-40B4-BE49-F238E27FC236}">
                    <a16:creationId xmlns:a16="http://schemas.microsoft.com/office/drawing/2014/main" id="{39BE3A92-C529-E8B0-9088-8D4BD05F6312}"/>
                  </a:ext>
                </a:extLst>
              </p:cNvPr>
              <p:cNvSpPr/>
              <p:nvPr/>
            </p:nvSpPr>
            <p:spPr>
              <a:xfrm>
                <a:off x="2318425" y="2374675"/>
                <a:ext cx="2150" cy="3875"/>
              </a:xfrm>
              <a:custGeom>
                <a:avLst/>
                <a:gdLst/>
                <a:ahLst/>
                <a:cxnLst/>
                <a:rect l="l" t="t" r="r" b="b"/>
                <a:pathLst>
                  <a:path w="86" h="155" extrusionOk="0">
                    <a:moveTo>
                      <a:pt x="0" y="0"/>
                    </a:moveTo>
                    <a:lnTo>
                      <a:pt x="0" y="155"/>
                    </a:lnTo>
                    <a:lnTo>
                      <a:pt x="86" y="155"/>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3608;p46">
                <a:extLst>
                  <a:ext uri="{FF2B5EF4-FFF2-40B4-BE49-F238E27FC236}">
                    <a16:creationId xmlns:a16="http://schemas.microsoft.com/office/drawing/2014/main" id="{6A70B559-8EE4-8B79-3CF1-7AFDB06F2BFC}"/>
                  </a:ext>
                </a:extLst>
              </p:cNvPr>
              <p:cNvSpPr/>
              <p:nvPr/>
            </p:nvSpPr>
            <p:spPr>
              <a:xfrm>
                <a:off x="2322275" y="2374675"/>
                <a:ext cx="2175" cy="3875"/>
              </a:xfrm>
              <a:custGeom>
                <a:avLst/>
                <a:gdLst/>
                <a:ahLst/>
                <a:cxnLst/>
                <a:rect l="l" t="t" r="r" b="b"/>
                <a:pathLst>
                  <a:path w="87" h="155" extrusionOk="0">
                    <a:moveTo>
                      <a:pt x="1" y="0"/>
                    </a:moveTo>
                    <a:lnTo>
                      <a:pt x="1" y="155"/>
                    </a:lnTo>
                    <a:lnTo>
                      <a:pt x="86" y="155"/>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3609;p46">
                <a:extLst>
                  <a:ext uri="{FF2B5EF4-FFF2-40B4-BE49-F238E27FC236}">
                    <a16:creationId xmlns:a16="http://schemas.microsoft.com/office/drawing/2014/main" id="{EBAB61E9-494A-C925-8235-31D9C3A5FA31}"/>
                  </a:ext>
                </a:extLst>
              </p:cNvPr>
              <p:cNvSpPr/>
              <p:nvPr/>
            </p:nvSpPr>
            <p:spPr>
              <a:xfrm>
                <a:off x="2330850" y="2363075"/>
                <a:ext cx="2175" cy="3900"/>
              </a:xfrm>
              <a:custGeom>
                <a:avLst/>
                <a:gdLst/>
                <a:ahLst/>
                <a:cxnLst/>
                <a:rect l="l" t="t" r="r" b="b"/>
                <a:pathLst>
                  <a:path w="87" h="156" extrusionOk="0">
                    <a:moveTo>
                      <a:pt x="1" y="1"/>
                    </a:moveTo>
                    <a:lnTo>
                      <a:pt x="1" y="155"/>
                    </a:lnTo>
                    <a:lnTo>
                      <a:pt x="87" y="155"/>
                    </a:lnTo>
                    <a:lnTo>
                      <a:pt x="87"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3610;p46">
                <a:extLst>
                  <a:ext uri="{FF2B5EF4-FFF2-40B4-BE49-F238E27FC236}">
                    <a16:creationId xmlns:a16="http://schemas.microsoft.com/office/drawing/2014/main" id="{896BEEEE-4509-3939-2240-FD616C499719}"/>
                  </a:ext>
                </a:extLst>
              </p:cNvPr>
              <p:cNvSpPr/>
              <p:nvPr/>
            </p:nvSpPr>
            <p:spPr>
              <a:xfrm>
                <a:off x="2334925" y="2363075"/>
                <a:ext cx="2175" cy="3900"/>
              </a:xfrm>
              <a:custGeom>
                <a:avLst/>
                <a:gdLst/>
                <a:ahLst/>
                <a:cxnLst/>
                <a:rect l="l" t="t" r="r" b="b"/>
                <a:pathLst>
                  <a:path w="87" h="156" extrusionOk="0">
                    <a:moveTo>
                      <a:pt x="1" y="1"/>
                    </a:moveTo>
                    <a:lnTo>
                      <a:pt x="1" y="155"/>
                    </a:lnTo>
                    <a:lnTo>
                      <a:pt x="87" y="155"/>
                    </a:lnTo>
                    <a:lnTo>
                      <a:pt x="87"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3611;p46">
                <a:extLst>
                  <a:ext uri="{FF2B5EF4-FFF2-40B4-BE49-F238E27FC236}">
                    <a16:creationId xmlns:a16="http://schemas.microsoft.com/office/drawing/2014/main" id="{69974CCF-F14C-300C-E3CA-A7C47CAB6E98}"/>
                  </a:ext>
                </a:extLst>
              </p:cNvPr>
              <p:cNvSpPr/>
              <p:nvPr/>
            </p:nvSpPr>
            <p:spPr>
              <a:xfrm>
                <a:off x="2338575" y="2363075"/>
                <a:ext cx="2175" cy="3900"/>
              </a:xfrm>
              <a:custGeom>
                <a:avLst/>
                <a:gdLst/>
                <a:ahLst/>
                <a:cxnLst/>
                <a:rect l="l" t="t" r="r" b="b"/>
                <a:pathLst>
                  <a:path w="87" h="156" extrusionOk="0">
                    <a:moveTo>
                      <a:pt x="1" y="1"/>
                    </a:moveTo>
                    <a:lnTo>
                      <a:pt x="1" y="155"/>
                    </a:lnTo>
                    <a:lnTo>
                      <a:pt x="86" y="155"/>
                    </a:lnTo>
                    <a:lnTo>
                      <a:pt x="86"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3612;p46">
                <a:extLst>
                  <a:ext uri="{FF2B5EF4-FFF2-40B4-BE49-F238E27FC236}">
                    <a16:creationId xmlns:a16="http://schemas.microsoft.com/office/drawing/2014/main" id="{81809054-A53D-6689-43E7-6021FAF5521F}"/>
                  </a:ext>
                </a:extLst>
              </p:cNvPr>
              <p:cNvSpPr/>
              <p:nvPr/>
            </p:nvSpPr>
            <p:spPr>
              <a:xfrm>
                <a:off x="2330850" y="2369100"/>
                <a:ext cx="2175" cy="3650"/>
              </a:xfrm>
              <a:custGeom>
                <a:avLst/>
                <a:gdLst/>
                <a:ahLst/>
                <a:cxnLst/>
                <a:rect l="l" t="t" r="r" b="b"/>
                <a:pathLst>
                  <a:path w="87" h="146" extrusionOk="0">
                    <a:moveTo>
                      <a:pt x="1" y="0"/>
                    </a:moveTo>
                    <a:lnTo>
                      <a:pt x="1" y="146"/>
                    </a:lnTo>
                    <a:lnTo>
                      <a:pt x="87" y="146"/>
                    </a:lnTo>
                    <a:lnTo>
                      <a:pt x="87"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3613;p46">
                <a:extLst>
                  <a:ext uri="{FF2B5EF4-FFF2-40B4-BE49-F238E27FC236}">
                    <a16:creationId xmlns:a16="http://schemas.microsoft.com/office/drawing/2014/main" id="{C60493C2-D33D-AC4F-5724-6F56F1A08FB3}"/>
                  </a:ext>
                </a:extLst>
              </p:cNvPr>
              <p:cNvSpPr/>
              <p:nvPr/>
            </p:nvSpPr>
            <p:spPr>
              <a:xfrm>
                <a:off x="2334925" y="2369100"/>
                <a:ext cx="2175" cy="3650"/>
              </a:xfrm>
              <a:custGeom>
                <a:avLst/>
                <a:gdLst/>
                <a:ahLst/>
                <a:cxnLst/>
                <a:rect l="l" t="t" r="r" b="b"/>
                <a:pathLst>
                  <a:path w="87" h="146" extrusionOk="0">
                    <a:moveTo>
                      <a:pt x="1" y="0"/>
                    </a:moveTo>
                    <a:lnTo>
                      <a:pt x="1" y="146"/>
                    </a:lnTo>
                    <a:lnTo>
                      <a:pt x="87" y="146"/>
                    </a:lnTo>
                    <a:lnTo>
                      <a:pt x="87"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3614;p46">
                <a:extLst>
                  <a:ext uri="{FF2B5EF4-FFF2-40B4-BE49-F238E27FC236}">
                    <a16:creationId xmlns:a16="http://schemas.microsoft.com/office/drawing/2014/main" id="{05BD80B6-8C73-D5C9-67E9-71103F5D75D0}"/>
                  </a:ext>
                </a:extLst>
              </p:cNvPr>
              <p:cNvSpPr/>
              <p:nvPr/>
            </p:nvSpPr>
            <p:spPr>
              <a:xfrm>
                <a:off x="2338575" y="2369100"/>
                <a:ext cx="2175" cy="3650"/>
              </a:xfrm>
              <a:custGeom>
                <a:avLst/>
                <a:gdLst/>
                <a:ahLst/>
                <a:cxnLst/>
                <a:rect l="l" t="t" r="r" b="b"/>
                <a:pathLst>
                  <a:path w="87" h="146" extrusionOk="0">
                    <a:moveTo>
                      <a:pt x="1" y="0"/>
                    </a:moveTo>
                    <a:lnTo>
                      <a:pt x="1" y="146"/>
                    </a:lnTo>
                    <a:lnTo>
                      <a:pt x="86" y="146"/>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3615;p46">
                <a:extLst>
                  <a:ext uri="{FF2B5EF4-FFF2-40B4-BE49-F238E27FC236}">
                    <a16:creationId xmlns:a16="http://schemas.microsoft.com/office/drawing/2014/main" id="{8D703C3F-66EF-7993-5615-D42ADC05B5C0}"/>
                  </a:ext>
                </a:extLst>
              </p:cNvPr>
              <p:cNvSpPr/>
              <p:nvPr/>
            </p:nvSpPr>
            <p:spPr>
              <a:xfrm>
                <a:off x="2330850" y="2374675"/>
                <a:ext cx="2175" cy="3875"/>
              </a:xfrm>
              <a:custGeom>
                <a:avLst/>
                <a:gdLst/>
                <a:ahLst/>
                <a:cxnLst/>
                <a:rect l="l" t="t" r="r" b="b"/>
                <a:pathLst>
                  <a:path w="87" h="155" extrusionOk="0">
                    <a:moveTo>
                      <a:pt x="1" y="0"/>
                    </a:moveTo>
                    <a:lnTo>
                      <a:pt x="1" y="155"/>
                    </a:lnTo>
                    <a:lnTo>
                      <a:pt x="87" y="155"/>
                    </a:lnTo>
                    <a:lnTo>
                      <a:pt x="87"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3616;p46">
                <a:extLst>
                  <a:ext uri="{FF2B5EF4-FFF2-40B4-BE49-F238E27FC236}">
                    <a16:creationId xmlns:a16="http://schemas.microsoft.com/office/drawing/2014/main" id="{72A0659A-294F-A3F3-3E12-F3C9E6F6025D}"/>
                  </a:ext>
                </a:extLst>
              </p:cNvPr>
              <p:cNvSpPr/>
              <p:nvPr/>
            </p:nvSpPr>
            <p:spPr>
              <a:xfrm>
                <a:off x="2334925" y="2374675"/>
                <a:ext cx="2175" cy="3875"/>
              </a:xfrm>
              <a:custGeom>
                <a:avLst/>
                <a:gdLst/>
                <a:ahLst/>
                <a:cxnLst/>
                <a:rect l="l" t="t" r="r" b="b"/>
                <a:pathLst>
                  <a:path w="87" h="155" extrusionOk="0">
                    <a:moveTo>
                      <a:pt x="1" y="0"/>
                    </a:moveTo>
                    <a:lnTo>
                      <a:pt x="1" y="155"/>
                    </a:lnTo>
                    <a:lnTo>
                      <a:pt x="87" y="155"/>
                    </a:lnTo>
                    <a:lnTo>
                      <a:pt x="87"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3617;p46">
                <a:extLst>
                  <a:ext uri="{FF2B5EF4-FFF2-40B4-BE49-F238E27FC236}">
                    <a16:creationId xmlns:a16="http://schemas.microsoft.com/office/drawing/2014/main" id="{77410594-C9EB-D5C9-A4EF-2FDD7F20D2F9}"/>
                  </a:ext>
                </a:extLst>
              </p:cNvPr>
              <p:cNvSpPr/>
              <p:nvPr/>
            </p:nvSpPr>
            <p:spPr>
              <a:xfrm>
                <a:off x="2338575" y="2374675"/>
                <a:ext cx="2175" cy="3875"/>
              </a:xfrm>
              <a:custGeom>
                <a:avLst/>
                <a:gdLst/>
                <a:ahLst/>
                <a:cxnLst/>
                <a:rect l="l" t="t" r="r" b="b"/>
                <a:pathLst>
                  <a:path w="87" h="155" extrusionOk="0">
                    <a:moveTo>
                      <a:pt x="1" y="0"/>
                    </a:moveTo>
                    <a:lnTo>
                      <a:pt x="1" y="155"/>
                    </a:lnTo>
                    <a:lnTo>
                      <a:pt x="86" y="155"/>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3618;p46">
                <a:extLst>
                  <a:ext uri="{FF2B5EF4-FFF2-40B4-BE49-F238E27FC236}">
                    <a16:creationId xmlns:a16="http://schemas.microsoft.com/office/drawing/2014/main" id="{05D988C1-08B5-B7B4-7F27-3C7800E846CA}"/>
                  </a:ext>
                </a:extLst>
              </p:cNvPr>
              <p:cNvSpPr/>
              <p:nvPr/>
            </p:nvSpPr>
            <p:spPr>
              <a:xfrm>
                <a:off x="2347375" y="2363075"/>
                <a:ext cx="2175" cy="3900"/>
              </a:xfrm>
              <a:custGeom>
                <a:avLst/>
                <a:gdLst/>
                <a:ahLst/>
                <a:cxnLst/>
                <a:rect l="l" t="t" r="r" b="b"/>
                <a:pathLst>
                  <a:path w="87" h="156" extrusionOk="0">
                    <a:moveTo>
                      <a:pt x="0" y="1"/>
                    </a:moveTo>
                    <a:lnTo>
                      <a:pt x="0" y="155"/>
                    </a:lnTo>
                    <a:lnTo>
                      <a:pt x="86" y="155"/>
                    </a:lnTo>
                    <a:lnTo>
                      <a:pt x="86"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3619;p46">
                <a:extLst>
                  <a:ext uri="{FF2B5EF4-FFF2-40B4-BE49-F238E27FC236}">
                    <a16:creationId xmlns:a16="http://schemas.microsoft.com/office/drawing/2014/main" id="{82F313BC-A0A7-81EA-F4C4-2E2895288852}"/>
                  </a:ext>
                </a:extLst>
              </p:cNvPr>
              <p:cNvSpPr/>
              <p:nvPr/>
            </p:nvSpPr>
            <p:spPr>
              <a:xfrm>
                <a:off x="2351225" y="2363075"/>
                <a:ext cx="2175" cy="3900"/>
              </a:xfrm>
              <a:custGeom>
                <a:avLst/>
                <a:gdLst/>
                <a:ahLst/>
                <a:cxnLst/>
                <a:rect l="l" t="t" r="r" b="b"/>
                <a:pathLst>
                  <a:path w="87" h="156" extrusionOk="0">
                    <a:moveTo>
                      <a:pt x="1" y="1"/>
                    </a:moveTo>
                    <a:lnTo>
                      <a:pt x="1" y="155"/>
                    </a:lnTo>
                    <a:lnTo>
                      <a:pt x="87" y="155"/>
                    </a:lnTo>
                    <a:lnTo>
                      <a:pt x="87"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3620;p46">
                <a:extLst>
                  <a:ext uri="{FF2B5EF4-FFF2-40B4-BE49-F238E27FC236}">
                    <a16:creationId xmlns:a16="http://schemas.microsoft.com/office/drawing/2014/main" id="{B35D416C-E1D2-826B-C8F3-38E80E2C44E8}"/>
                  </a:ext>
                </a:extLst>
              </p:cNvPr>
              <p:cNvSpPr/>
              <p:nvPr/>
            </p:nvSpPr>
            <p:spPr>
              <a:xfrm>
                <a:off x="2355300" y="2363075"/>
                <a:ext cx="2175" cy="3900"/>
              </a:xfrm>
              <a:custGeom>
                <a:avLst/>
                <a:gdLst/>
                <a:ahLst/>
                <a:cxnLst/>
                <a:rect l="l" t="t" r="r" b="b"/>
                <a:pathLst>
                  <a:path w="87" h="156" extrusionOk="0">
                    <a:moveTo>
                      <a:pt x="1" y="1"/>
                    </a:moveTo>
                    <a:lnTo>
                      <a:pt x="1" y="155"/>
                    </a:lnTo>
                    <a:lnTo>
                      <a:pt x="87" y="155"/>
                    </a:lnTo>
                    <a:lnTo>
                      <a:pt x="87" y="1"/>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3621;p46">
                <a:extLst>
                  <a:ext uri="{FF2B5EF4-FFF2-40B4-BE49-F238E27FC236}">
                    <a16:creationId xmlns:a16="http://schemas.microsoft.com/office/drawing/2014/main" id="{BC3D2C12-5530-53A5-4A3A-65FC20DC58CD}"/>
                  </a:ext>
                </a:extLst>
              </p:cNvPr>
              <p:cNvSpPr/>
              <p:nvPr/>
            </p:nvSpPr>
            <p:spPr>
              <a:xfrm>
                <a:off x="2347375" y="2369100"/>
                <a:ext cx="2175" cy="3650"/>
              </a:xfrm>
              <a:custGeom>
                <a:avLst/>
                <a:gdLst/>
                <a:ahLst/>
                <a:cxnLst/>
                <a:rect l="l" t="t" r="r" b="b"/>
                <a:pathLst>
                  <a:path w="87" h="146" extrusionOk="0">
                    <a:moveTo>
                      <a:pt x="0" y="0"/>
                    </a:moveTo>
                    <a:lnTo>
                      <a:pt x="0" y="146"/>
                    </a:lnTo>
                    <a:lnTo>
                      <a:pt x="86" y="146"/>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3622;p46">
                <a:extLst>
                  <a:ext uri="{FF2B5EF4-FFF2-40B4-BE49-F238E27FC236}">
                    <a16:creationId xmlns:a16="http://schemas.microsoft.com/office/drawing/2014/main" id="{4F47E703-EE23-DCAC-C7C8-56E0D8574D97}"/>
                  </a:ext>
                </a:extLst>
              </p:cNvPr>
              <p:cNvSpPr/>
              <p:nvPr/>
            </p:nvSpPr>
            <p:spPr>
              <a:xfrm>
                <a:off x="2351225" y="2369100"/>
                <a:ext cx="2175" cy="3650"/>
              </a:xfrm>
              <a:custGeom>
                <a:avLst/>
                <a:gdLst/>
                <a:ahLst/>
                <a:cxnLst/>
                <a:rect l="l" t="t" r="r" b="b"/>
                <a:pathLst>
                  <a:path w="87" h="146" extrusionOk="0">
                    <a:moveTo>
                      <a:pt x="1" y="0"/>
                    </a:moveTo>
                    <a:lnTo>
                      <a:pt x="1" y="146"/>
                    </a:lnTo>
                    <a:lnTo>
                      <a:pt x="87" y="146"/>
                    </a:lnTo>
                    <a:lnTo>
                      <a:pt x="87"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3623;p46">
                <a:extLst>
                  <a:ext uri="{FF2B5EF4-FFF2-40B4-BE49-F238E27FC236}">
                    <a16:creationId xmlns:a16="http://schemas.microsoft.com/office/drawing/2014/main" id="{E7253771-B289-B0E2-58E5-9806D82CDA10}"/>
                  </a:ext>
                </a:extLst>
              </p:cNvPr>
              <p:cNvSpPr/>
              <p:nvPr/>
            </p:nvSpPr>
            <p:spPr>
              <a:xfrm>
                <a:off x="2355300" y="2369100"/>
                <a:ext cx="2175" cy="3650"/>
              </a:xfrm>
              <a:custGeom>
                <a:avLst/>
                <a:gdLst/>
                <a:ahLst/>
                <a:cxnLst/>
                <a:rect l="l" t="t" r="r" b="b"/>
                <a:pathLst>
                  <a:path w="87" h="146" extrusionOk="0">
                    <a:moveTo>
                      <a:pt x="1" y="0"/>
                    </a:moveTo>
                    <a:lnTo>
                      <a:pt x="1" y="146"/>
                    </a:lnTo>
                    <a:lnTo>
                      <a:pt x="87" y="146"/>
                    </a:lnTo>
                    <a:lnTo>
                      <a:pt x="87"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3624;p46">
                <a:extLst>
                  <a:ext uri="{FF2B5EF4-FFF2-40B4-BE49-F238E27FC236}">
                    <a16:creationId xmlns:a16="http://schemas.microsoft.com/office/drawing/2014/main" id="{026B7277-70E4-7905-166D-980BFAA387E7}"/>
                  </a:ext>
                </a:extLst>
              </p:cNvPr>
              <p:cNvSpPr/>
              <p:nvPr/>
            </p:nvSpPr>
            <p:spPr>
              <a:xfrm>
                <a:off x="2347375" y="2374675"/>
                <a:ext cx="2175" cy="3875"/>
              </a:xfrm>
              <a:custGeom>
                <a:avLst/>
                <a:gdLst/>
                <a:ahLst/>
                <a:cxnLst/>
                <a:rect l="l" t="t" r="r" b="b"/>
                <a:pathLst>
                  <a:path w="87" h="155" extrusionOk="0">
                    <a:moveTo>
                      <a:pt x="0" y="0"/>
                    </a:moveTo>
                    <a:lnTo>
                      <a:pt x="0" y="155"/>
                    </a:lnTo>
                    <a:lnTo>
                      <a:pt x="86" y="155"/>
                    </a:lnTo>
                    <a:lnTo>
                      <a:pt x="86"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3625;p46">
                <a:extLst>
                  <a:ext uri="{FF2B5EF4-FFF2-40B4-BE49-F238E27FC236}">
                    <a16:creationId xmlns:a16="http://schemas.microsoft.com/office/drawing/2014/main" id="{E12C767F-7333-3F2C-897C-71BFF6271E21}"/>
                  </a:ext>
                </a:extLst>
              </p:cNvPr>
              <p:cNvSpPr/>
              <p:nvPr/>
            </p:nvSpPr>
            <p:spPr>
              <a:xfrm>
                <a:off x="2351225" y="2374675"/>
                <a:ext cx="2175" cy="3875"/>
              </a:xfrm>
              <a:custGeom>
                <a:avLst/>
                <a:gdLst/>
                <a:ahLst/>
                <a:cxnLst/>
                <a:rect l="l" t="t" r="r" b="b"/>
                <a:pathLst>
                  <a:path w="87" h="155" extrusionOk="0">
                    <a:moveTo>
                      <a:pt x="1" y="0"/>
                    </a:moveTo>
                    <a:lnTo>
                      <a:pt x="1" y="155"/>
                    </a:lnTo>
                    <a:lnTo>
                      <a:pt x="87" y="155"/>
                    </a:lnTo>
                    <a:lnTo>
                      <a:pt x="87"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3626;p46">
                <a:extLst>
                  <a:ext uri="{FF2B5EF4-FFF2-40B4-BE49-F238E27FC236}">
                    <a16:creationId xmlns:a16="http://schemas.microsoft.com/office/drawing/2014/main" id="{640525AD-88F0-C18B-CBCC-5EDA6AEF1F81}"/>
                  </a:ext>
                </a:extLst>
              </p:cNvPr>
              <p:cNvSpPr/>
              <p:nvPr/>
            </p:nvSpPr>
            <p:spPr>
              <a:xfrm>
                <a:off x="2355300" y="2374675"/>
                <a:ext cx="2175" cy="3875"/>
              </a:xfrm>
              <a:custGeom>
                <a:avLst/>
                <a:gdLst/>
                <a:ahLst/>
                <a:cxnLst/>
                <a:rect l="l" t="t" r="r" b="b"/>
                <a:pathLst>
                  <a:path w="87" h="155" extrusionOk="0">
                    <a:moveTo>
                      <a:pt x="1" y="0"/>
                    </a:moveTo>
                    <a:lnTo>
                      <a:pt x="1" y="155"/>
                    </a:lnTo>
                    <a:lnTo>
                      <a:pt x="87" y="155"/>
                    </a:lnTo>
                    <a:lnTo>
                      <a:pt x="87" y="0"/>
                    </a:lnTo>
                    <a:close/>
                  </a:path>
                </a:pathLst>
              </a:custGeom>
              <a:solidFill>
                <a:srgbClr val="5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3627;p46">
                <a:extLst>
                  <a:ext uri="{FF2B5EF4-FFF2-40B4-BE49-F238E27FC236}">
                    <a16:creationId xmlns:a16="http://schemas.microsoft.com/office/drawing/2014/main" id="{CE1E126E-BE55-082D-5991-44D69A3A36F2}"/>
                  </a:ext>
                </a:extLst>
              </p:cNvPr>
              <p:cNvSpPr/>
              <p:nvPr/>
            </p:nvSpPr>
            <p:spPr>
              <a:xfrm>
                <a:off x="2265225" y="2392475"/>
                <a:ext cx="2175" cy="3675"/>
              </a:xfrm>
              <a:custGeom>
                <a:avLst/>
                <a:gdLst/>
                <a:ahLst/>
                <a:cxnLst/>
                <a:rect l="l" t="t" r="r" b="b"/>
                <a:pathLst>
                  <a:path w="87" h="147" extrusionOk="0">
                    <a:moveTo>
                      <a:pt x="0" y="0"/>
                    </a:moveTo>
                    <a:lnTo>
                      <a:pt x="0" y="146"/>
                    </a:lnTo>
                    <a:lnTo>
                      <a:pt x="86" y="146"/>
                    </a:lnTo>
                    <a:lnTo>
                      <a:pt x="86"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3628;p46">
                <a:extLst>
                  <a:ext uri="{FF2B5EF4-FFF2-40B4-BE49-F238E27FC236}">
                    <a16:creationId xmlns:a16="http://schemas.microsoft.com/office/drawing/2014/main" id="{6E0FAC50-F68E-B68F-3224-EF7ECDBA20EF}"/>
                  </a:ext>
                </a:extLst>
              </p:cNvPr>
              <p:cNvSpPr/>
              <p:nvPr/>
            </p:nvSpPr>
            <p:spPr>
              <a:xfrm>
                <a:off x="2269075" y="2392475"/>
                <a:ext cx="2175" cy="3675"/>
              </a:xfrm>
              <a:custGeom>
                <a:avLst/>
                <a:gdLst/>
                <a:ahLst/>
                <a:cxnLst/>
                <a:rect l="l" t="t" r="r" b="b"/>
                <a:pathLst>
                  <a:path w="87" h="147" extrusionOk="0">
                    <a:moveTo>
                      <a:pt x="1" y="0"/>
                    </a:moveTo>
                    <a:lnTo>
                      <a:pt x="1" y="146"/>
                    </a:lnTo>
                    <a:lnTo>
                      <a:pt x="87" y="146"/>
                    </a:lnTo>
                    <a:lnTo>
                      <a:pt x="87"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3629;p46">
                <a:extLst>
                  <a:ext uri="{FF2B5EF4-FFF2-40B4-BE49-F238E27FC236}">
                    <a16:creationId xmlns:a16="http://schemas.microsoft.com/office/drawing/2014/main" id="{2073E8D0-78C4-4989-1125-2DE117BC3C7B}"/>
                  </a:ext>
                </a:extLst>
              </p:cNvPr>
              <p:cNvSpPr/>
              <p:nvPr/>
            </p:nvSpPr>
            <p:spPr>
              <a:xfrm>
                <a:off x="2272950" y="2392475"/>
                <a:ext cx="2175" cy="3675"/>
              </a:xfrm>
              <a:custGeom>
                <a:avLst/>
                <a:gdLst/>
                <a:ahLst/>
                <a:cxnLst/>
                <a:rect l="l" t="t" r="r" b="b"/>
                <a:pathLst>
                  <a:path w="87" h="147" extrusionOk="0">
                    <a:moveTo>
                      <a:pt x="0" y="0"/>
                    </a:moveTo>
                    <a:lnTo>
                      <a:pt x="0" y="146"/>
                    </a:lnTo>
                    <a:lnTo>
                      <a:pt x="86" y="146"/>
                    </a:lnTo>
                    <a:lnTo>
                      <a:pt x="86"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3630;p46">
                <a:extLst>
                  <a:ext uri="{FF2B5EF4-FFF2-40B4-BE49-F238E27FC236}">
                    <a16:creationId xmlns:a16="http://schemas.microsoft.com/office/drawing/2014/main" id="{07F79FD9-2157-BE09-C769-E156D1BDF1FF}"/>
                  </a:ext>
                </a:extLst>
              </p:cNvPr>
              <p:cNvSpPr/>
              <p:nvPr/>
            </p:nvSpPr>
            <p:spPr>
              <a:xfrm>
                <a:off x="2265225" y="2398250"/>
                <a:ext cx="2175" cy="3900"/>
              </a:xfrm>
              <a:custGeom>
                <a:avLst/>
                <a:gdLst/>
                <a:ahLst/>
                <a:cxnLst/>
                <a:rect l="l" t="t" r="r" b="b"/>
                <a:pathLst>
                  <a:path w="87" h="156" extrusionOk="0">
                    <a:moveTo>
                      <a:pt x="0" y="1"/>
                    </a:moveTo>
                    <a:lnTo>
                      <a:pt x="0" y="155"/>
                    </a:lnTo>
                    <a:lnTo>
                      <a:pt x="86" y="155"/>
                    </a:lnTo>
                    <a:lnTo>
                      <a:pt x="86"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3631;p46">
                <a:extLst>
                  <a:ext uri="{FF2B5EF4-FFF2-40B4-BE49-F238E27FC236}">
                    <a16:creationId xmlns:a16="http://schemas.microsoft.com/office/drawing/2014/main" id="{996E1C50-45F1-9B3D-199D-5A23D01E13BA}"/>
                  </a:ext>
                </a:extLst>
              </p:cNvPr>
              <p:cNvSpPr/>
              <p:nvPr/>
            </p:nvSpPr>
            <p:spPr>
              <a:xfrm>
                <a:off x="2269075" y="2398250"/>
                <a:ext cx="2175" cy="3900"/>
              </a:xfrm>
              <a:custGeom>
                <a:avLst/>
                <a:gdLst/>
                <a:ahLst/>
                <a:cxnLst/>
                <a:rect l="l" t="t" r="r" b="b"/>
                <a:pathLst>
                  <a:path w="87" h="156" extrusionOk="0">
                    <a:moveTo>
                      <a:pt x="1" y="1"/>
                    </a:moveTo>
                    <a:lnTo>
                      <a:pt x="1" y="155"/>
                    </a:lnTo>
                    <a:lnTo>
                      <a:pt x="87" y="155"/>
                    </a:lnTo>
                    <a:lnTo>
                      <a:pt x="87"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3632;p46">
                <a:extLst>
                  <a:ext uri="{FF2B5EF4-FFF2-40B4-BE49-F238E27FC236}">
                    <a16:creationId xmlns:a16="http://schemas.microsoft.com/office/drawing/2014/main" id="{107A1E78-6482-0072-3C2E-A5CF52298387}"/>
                  </a:ext>
                </a:extLst>
              </p:cNvPr>
              <p:cNvSpPr/>
              <p:nvPr/>
            </p:nvSpPr>
            <p:spPr>
              <a:xfrm>
                <a:off x="2272950" y="2398250"/>
                <a:ext cx="2175" cy="3900"/>
              </a:xfrm>
              <a:custGeom>
                <a:avLst/>
                <a:gdLst/>
                <a:ahLst/>
                <a:cxnLst/>
                <a:rect l="l" t="t" r="r" b="b"/>
                <a:pathLst>
                  <a:path w="87" h="156" extrusionOk="0">
                    <a:moveTo>
                      <a:pt x="0" y="1"/>
                    </a:moveTo>
                    <a:lnTo>
                      <a:pt x="0" y="155"/>
                    </a:lnTo>
                    <a:lnTo>
                      <a:pt x="86" y="155"/>
                    </a:lnTo>
                    <a:lnTo>
                      <a:pt x="86"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3633;p46">
                <a:extLst>
                  <a:ext uri="{FF2B5EF4-FFF2-40B4-BE49-F238E27FC236}">
                    <a16:creationId xmlns:a16="http://schemas.microsoft.com/office/drawing/2014/main" id="{3401C55F-7ED2-67C1-0F9A-66B0AABD3079}"/>
                  </a:ext>
                </a:extLst>
              </p:cNvPr>
              <p:cNvSpPr/>
              <p:nvPr/>
            </p:nvSpPr>
            <p:spPr>
              <a:xfrm>
                <a:off x="2265225" y="2403825"/>
                <a:ext cx="2175" cy="3900"/>
              </a:xfrm>
              <a:custGeom>
                <a:avLst/>
                <a:gdLst/>
                <a:ahLst/>
                <a:cxnLst/>
                <a:rect l="l" t="t" r="r" b="b"/>
                <a:pathLst>
                  <a:path w="87" h="156" extrusionOk="0">
                    <a:moveTo>
                      <a:pt x="0" y="1"/>
                    </a:moveTo>
                    <a:lnTo>
                      <a:pt x="0" y="155"/>
                    </a:lnTo>
                    <a:lnTo>
                      <a:pt x="86" y="155"/>
                    </a:lnTo>
                    <a:lnTo>
                      <a:pt x="86"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3634;p46">
                <a:extLst>
                  <a:ext uri="{FF2B5EF4-FFF2-40B4-BE49-F238E27FC236}">
                    <a16:creationId xmlns:a16="http://schemas.microsoft.com/office/drawing/2014/main" id="{72182800-482B-C134-EE85-74FB3B3037D3}"/>
                  </a:ext>
                </a:extLst>
              </p:cNvPr>
              <p:cNvSpPr/>
              <p:nvPr/>
            </p:nvSpPr>
            <p:spPr>
              <a:xfrm>
                <a:off x="2269075" y="2403825"/>
                <a:ext cx="2175" cy="3900"/>
              </a:xfrm>
              <a:custGeom>
                <a:avLst/>
                <a:gdLst/>
                <a:ahLst/>
                <a:cxnLst/>
                <a:rect l="l" t="t" r="r" b="b"/>
                <a:pathLst>
                  <a:path w="87" h="156" extrusionOk="0">
                    <a:moveTo>
                      <a:pt x="1" y="1"/>
                    </a:moveTo>
                    <a:lnTo>
                      <a:pt x="1" y="155"/>
                    </a:lnTo>
                    <a:lnTo>
                      <a:pt x="87" y="155"/>
                    </a:lnTo>
                    <a:lnTo>
                      <a:pt x="87"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3635;p46">
                <a:extLst>
                  <a:ext uri="{FF2B5EF4-FFF2-40B4-BE49-F238E27FC236}">
                    <a16:creationId xmlns:a16="http://schemas.microsoft.com/office/drawing/2014/main" id="{911DC30E-8C2C-3A2E-FF5C-EAB7D08D6B84}"/>
                  </a:ext>
                </a:extLst>
              </p:cNvPr>
              <p:cNvSpPr/>
              <p:nvPr/>
            </p:nvSpPr>
            <p:spPr>
              <a:xfrm>
                <a:off x="2272950" y="2403825"/>
                <a:ext cx="2175" cy="3900"/>
              </a:xfrm>
              <a:custGeom>
                <a:avLst/>
                <a:gdLst/>
                <a:ahLst/>
                <a:cxnLst/>
                <a:rect l="l" t="t" r="r" b="b"/>
                <a:pathLst>
                  <a:path w="87" h="156" extrusionOk="0">
                    <a:moveTo>
                      <a:pt x="0" y="1"/>
                    </a:moveTo>
                    <a:lnTo>
                      <a:pt x="0" y="155"/>
                    </a:lnTo>
                    <a:lnTo>
                      <a:pt x="86" y="155"/>
                    </a:lnTo>
                    <a:lnTo>
                      <a:pt x="86"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3636;p46">
                <a:extLst>
                  <a:ext uri="{FF2B5EF4-FFF2-40B4-BE49-F238E27FC236}">
                    <a16:creationId xmlns:a16="http://schemas.microsoft.com/office/drawing/2014/main" id="{D618DDBD-B2E8-1C6C-7A41-E114F2DD7D5E}"/>
                  </a:ext>
                </a:extLst>
              </p:cNvPr>
              <p:cNvSpPr/>
              <p:nvPr/>
            </p:nvSpPr>
            <p:spPr>
              <a:xfrm>
                <a:off x="2281750" y="2392475"/>
                <a:ext cx="2150" cy="3675"/>
              </a:xfrm>
              <a:custGeom>
                <a:avLst/>
                <a:gdLst/>
                <a:ahLst/>
                <a:cxnLst/>
                <a:rect l="l" t="t" r="r" b="b"/>
                <a:pathLst>
                  <a:path w="86" h="147" extrusionOk="0">
                    <a:moveTo>
                      <a:pt x="0" y="0"/>
                    </a:moveTo>
                    <a:lnTo>
                      <a:pt x="0" y="146"/>
                    </a:lnTo>
                    <a:lnTo>
                      <a:pt x="86" y="146"/>
                    </a:lnTo>
                    <a:lnTo>
                      <a:pt x="86"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3637;p46">
                <a:extLst>
                  <a:ext uri="{FF2B5EF4-FFF2-40B4-BE49-F238E27FC236}">
                    <a16:creationId xmlns:a16="http://schemas.microsoft.com/office/drawing/2014/main" id="{4E1DEEF3-98E0-D38D-2BA2-C229527B8DCF}"/>
                  </a:ext>
                </a:extLst>
              </p:cNvPr>
              <p:cNvSpPr/>
              <p:nvPr/>
            </p:nvSpPr>
            <p:spPr>
              <a:xfrm>
                <a:off x="2285600" y="2392475"/>
                <a:ext cx="2175" cy="3675"/>
              </a:xfrm>
              <a:custGeom>
                <a:avLst/>
                <a:gdLst/>
                <a:ahLst/>
                <a:cxnLst/>
                <a:rect l="l" t="t" r="r" b="b"/>
                <a:pathLst>
                  <a:path w="87" h="147" extrusionOk="0">
                    <a:moveTo>
                      <a:pt x="0" y="0"/>
                    </a:moveTo>
                    <a:lnTo>
                      <a:pt x="0" y="146"/>
                    </a:lnTo>
                    <a:lnTo>
                      <a:pt x="86" y="146"/>
                    </a:lnTo>
                    <a:lnTo>
                      <a:pt x="86"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3638;p46">
                <a:extLst>
                  <a:ext uri="{FF2B5EF4-FFF2-40B4-BE49-F238E27FC236}">
                    <a16:creationId xmlns:a16="http://schemas.microsoft.com/office/drawing/2014/main" id="{B5DF5CA9-14F6-C517-A718-D77E418814CB}"/>
                  </a:ext>
                </a:extLst>
              </p:cNvPr>
              <p:cNvSpPr/>
              <p:nvPr/>
            </p:nvSpPr>
            <p:spPr>
              <a:xfrm>
                <a:off x="2289450" y="2392475"/>
                <a:ext cx="2175" cy="3675"/>
              </a:xfrm>
              <a:custGeom>
                <a:avLst/>
                <a:gdLst/>
                <a:ahLst/>
                <a:cxnLst/>
                <a:rect l="l" t="t" r="r" b="b"/>
                <a:pathLst>
                  <a:path w="87" h="147" extrusionOk="0">
                    <a:moveTo>
                      <a:pt x="1" y="0"/>
                    </a:moveTo>
                    <a:lnTo>
                      <a:pt x="1" y="146"/>
                    </a:lnTo>
                    <a:lnTo>
                      <a:pt x="87" y="146"/>
                    </a:lnTo>
                    <a:lnTo>
                      <a:pt x="87"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3639;p46">
                <a:extLst>
                  <a:ext uri="{FF2B5EF4-FFF2-40B4-BE49-F238E27FC236}">
                    <a16:creationId xmlns:a16="http://schemas.microsoft.com/office/drawing/2014/main" id="{DCB9B43F-65F7-CB8F-0356-5C18C28530AB}"/>
                  </a:ext>
                </a:extLst>
              </p:cNvPr>
              <p:cNvSpPr/>
              <p:nvPr/>
            </p:nvSpPr>
            <p:spPr>
              <a:xfrm>
                <a:off x="2281750" y="2398250"/>
                <a:ext cx="2150" cy="3900"/>
              </a:xfrm>
              <a:custGeom>
                <a:avLst/>
                <a:gdLst/>
                <a:ahLst/>
                <a:cxnLst/>
                <a:rect l="l" t="t" r="r" b="b"/>
                <a:pathLst>
                  <a:path w="86" h="156" extrusionOk="0">
                    <a:moveTo>
                      <a:pt x="0" y="1"/>
                    </a:moveTo>
                    <a:lnTo>
                      <a:pt x="0" y="155"/>
                    </a:lnTo>
                    <a:lnTo>
                      <a:pt x="86" y="155"/>
                    </a:lnTo>
                    <a:lnTo>
                      <a:pt x="86"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3640;p46">
                <a:extLst>
                  <a:ext uri="{FF2B5EF4-FFF2-40B4-BE49-F238E27FC236}">
                    <a16:creationId xmlns:a16="http://schemas.microsoft.com/office/drawing/2014/main" id="{40401880-8E73-5781-0610-E70A0613E947}"/>
                  </a:ext>
                </a:extLst>
              </p:cNvPr>
              <p:cNvSpPr/>
              <p:nvPr/>
            </p:nvSpPr>
            <p:spPr>
              <a:xfrm>
                <a:off x="2285600" y="2398250"/>
                <a:ext cx="2175" cy="3900"/>
              </a:xfrm>
              <a:custGeom>
                <a:avLst/>
                <a:gdLst/>
                <a:ahLst/>
                <a:cxnLst/>
                <a:rect l="l" t="t" r="r" b="b"/>
                <a:pathLst>
                  <a:path w="87" h="156" extrusionOk="0">
                    <a:moveTo>
                      <a:pt x="0" y="1"/>
                    </a:moveTo>
                    <a:lnTo>
                      <a:pt x="0" y="155"/>
                    </a:lnTo>
                    <a:lnTo>
                      <a:pt x="86" y="155"/>
                    </a:lnTo>
                    <a:lnTo>
                      <a:pt x="86"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3641;p46">
                <a:extLst>
                  <a:ext uri="{FF2B5EF4-FFF2-40B4-BE49-F238E27FC236}">
                    <a16:creationId xmlns:a16="http://schemas.microsoft.com/office/drawing/2014/main" id="{B168E10B-E73A-051B-9345-586F8C326971}"/>
                  </a:ext>
                </a:extLst>
              </p:cNvPr>
              <p:cNvSpPr/>
              <p:nvPr/>
            </p:nvSpPr>
            <p:spPr>
              <a:xfrm>
                <a:off x="2289450" y="2398250"/>
                <a:ext cx="2175" cy="3900"/>
              </a:xfrm>
              <a:custGeom>
                <a:avLst/>
                <a:gdLst/>
                <a:ahLst/>
                <a:cxnLst/>
                <a:rect l="l" t="t" r="r" b="b"/>
                <a:pathLst>
                  <a:path w="87" h="156" extrusionOk="0">
                    <a:moveTo>
                      <a:pt x="1" y="1"/>
                    </a:moveTo>
                    <a:lnTo>
                      <a:pt x="1" y="155"/>
                    </a:lnTo>
                    <a:lnTo>
                      <a:pt x="87" y="155"/>
                    </a:lnTo>
                    <a:lnTo>
                      <a:pt x="87"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3642;p46">
                <a:extLst>
                  <a:ext uri="{FF2B5EF4-FFF2-40B4-BE49-F238E27FC236}">
                    <a16:creationId xmlns:a16="http://schemas.microsoft.com/office/drawing/2014/main" id="{3A2DE08F-E0DD-4625-EDAA-52FEDA63EB59}"/>
                  </a:ext>
                </a:extLst>
              </p:cNvPr>
              <p:cNvSpPr/>
              <p:nvPr/>
            </p:nvSpPr>
            <p:spPr>
              <a:xfrm>
                <a:off x="2281750" y="2403825"/>
                <a:ext cx="2150" cy="3900"/>
              </a:xfrm>
              <a:custGeom>
                <a:avLst/>
                <a:gdLst/>
                <a:ahLst/>
                <a:cxnLst/>
                <a:rect l="l" t="t" r="r" b="b"/>
                <a:pathLst>
                  <a:path w="86" h="156" extrusionOk="0">
                    <a:moveTo>
                      <a:pt x="0" y="1"/>
                    </a:moveTo>
                    <a:lnTo>
                      <a:pt x="0" y="155"/>
                    </a:lnTo>
                    <a:lnTo>
                      <a:pt x="86" y="155"/>
                    </a:lnTo>
                    <a:lnTo>
                      <a:pt x="86"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3643;p46">
                <a:extLst>
                  <a:ext uri="{FF2B5EF4-FFF2-40B4-BE49-F238E27FC236}">
                    <a16:creationId xmlns:a16="http://schemas.microsoft.com/office/drawing/2014/main" id="{24EBD7DA-0FAC-C863-1698-0A8830BFABC5}"/>
                  </a:ext>
                </a:extLst>
              </p:cNvPr>
              <p:cNvSpPr/>
              <p:nvPr/>
            </p:nvSpPr>
            <p:spPr>
              <a:xfrm>
                <a:off x="2285600" y="2403825"/>
                <a:ext cx="2175" cy="3900"/>
              </a:xfrm>
              <a:custGeom>
                <a:avLst/>
                <a:gdLst/>
                <a:ahLst/>
                <a:cxnLst/>
                <a:rect l="l" t="t" r="r" b="b"/>
                <a:pathLst>
                  <a:path w="87" h="156" extrusionOk="0">
                    <a:moveTo>
                      <a:pt x="0" y="1"/>
                    </a:moveTo>
                    <a:lnTo>
                      <a:pt x="0" y="155"/>
                    </a:lnTo>
                    <a:lnTo>
                      <a:pt x="86" y="155"/>
                    </a:lnTo>
                    <a:lnTo>
                      <a:pt x="86"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3644;p46">
                <a:extLst>
                  <a:ext uri="{FF2B5EF4-FFF2-40B4-BE49-F238E27FC236}">
                    <a16:creationId xmlns:a16="http://schemas.microsoft.com/office/drawing/2014/main" id="{97750316-6FCF-9828-5CAA-0946FAAF8120}"/>
                  </a:ext>
                </a:extLst>
              </p:cNvPr>
              <p:cNvSpPr/>
              <p:nvPr/>
            </p:nvSpPr>
            <p:spPr>
              <a:xfrm>
                <a:off x="2289450" y="2403825"/>
                <a:ext cx="2175" cy="3900"/>
              </a:xfrm>
              <a:custGeom>
                <a:avLst/>
                <a:gdLst/>
                <a:ahLst/>
                <a:cxnLst/>
                <a:rect l="l" t="t" r="r" b="b"/>
                <a:pathLst>
                  <a:path w="87" h="156" extrusionOk="0">
                    <a:moveTo>
                      <a:pt x="1" y="1"/>
                    </a:moveTo>
                    <a:lnTo>
                      <a:pt x="1" y="155"/>
                    </a:lnTo>
                    <a:lnTo>
                      <a:pt x="87" y="155"/>
                    </a:lnTo>
                    <a:lnTo>
                      <a:pt x="87"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3645;p46">
                <a:extLst>
                  <a:ext uri="{FF2B5EF4-FFF2-40B4-BE49-F238E27FC236}">
                    <a16:creationId xmlns:a16="http://schemas.microsoft.com/office/drawing/2014/main" id="{F9DE83FB-4448-0475-B084-326A61B070EA}"/>
                  </a:ext>
                </a:extLst>
              </p:cNvPr>
              <p:cNvSpPr/>
              <p:nvPr/>
            </p:nvSpPr>
            <p:spPr>
              <a:xfrm>
                <a:off x="2298050" y="2392475"/>
                <a:ext cx="2150" cy="3675"/>
              </a:xfrm>
              <a:custGeom>
                <a:avLst/>
                <a:gdLst/>
                <a:ahLst/>
                <a:cxnLst/>
                <a:rect l="l" t="t" r="r" b="b"/>
                <a:pathLst>
                  <a:path w="86" h="147" extrusionOk="0">
                    <a:moveTo>
                      <a:pt x="0" y="0"/>
                    </a:moveTo>
                    <a:lnTo>
                      <a:pt x="0" y="146"/>
                    </a:lnTo>
                    <a:lnTo>
                      <a:pt x="86" y="146"/>
                    </a:lnTo>
                    <a:lnTo>
                      <a:pt x="86"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3646;p46">
                <a:extLst>
                  <a:ext uri="{FF2B5EF4-FFF2-40B4-BE49-F238E27FC236}">
                    <a16:creationId xmlns:a16="http://schemas.microsoft.com/office/drawing/2014/main" id="{FFDECED6-7D1F-898A-538B-E1F492324ED5}"/>
                  </a:ext>
                </a:extLst>
              </p:cNvPr>
              <p:cNvSpPr/>
              <p:nvPr/>
            </p:nvSpPr>
            <p:spPr>
              <a:xfrm>
                <a:off x="2301900" y="2392475"/>
                <a:ext cx="2175" cy="3675"/>
              </a:xfrm>
              <a:custGeom>
                <a:avLst/>
                <a:gdLst/>
                <a:ahLst/>
                <a:cxnLst/>
                <a:rect l="l" t="t" r="r" b="b"/>
                <a:pathLst>
                  <a:path w="87" h="147" extrusionOk="0">
                    <a:moveTo>
                      <a:pt x="1" y="0"/>
                    </a:moveTo>
                    <a:lnTo>
                      <a:pt x="1" y="146"/>
                    </a:lnTo>
                    <a:lnTo>
                      <a:pt x="86" y="146"/>
                    </a:lnTo>
                    <a:lnTo>
                      <a:pt x="86"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3647;p46">
                <a:extLst>
                  <a:ext uri="{FF2B5EF4-FFF2-40B4-BE49-F238E27FC236}">
                    <a16:creationId xmlns:a16="http://schemas.microsoft.com/office/drawing/2014/main" id="{3593A064-3853-3754-6C08-84AF41089F2D}"/>
                  </a:ext>
                </a:extLst>
              </p:cNvPr>
              <p:cNvSpPr/>
              <p:nvPr/>
            </p:nvSpPr>
            <p:spPr>
              <a:xfrm>
                <a:off x="2305975" y="2392475"/>
                <a:ext cx="2175" cy="3675"/>
              </a:xfrm>
              <a:custGeom>
                <a:avLst/>
                <a:gdLst/>
                <a:ahLst/>
                <a:cxnLst/>
                <a:rect l="l" t="t" r="r" b="b"/>
                <a:pathLst>
                  <a:path w="87" h="147" extrusionOk="0">
                    <a:moveTo>
                      <a:pt x="1" y="0"/>
                    </a:moveTo>
                    <a:lnTo>
                      <a:pt x="1" y="146"/>
                    </a:lnTo>
                    <a:lnTo>
                      <a:pt x="86" y="146"/>
                    </a:lnTo>
                    <a:lnTo>
                      <a:pt x="86"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3648;p46">
                <a:extLst>
                  <a:ext uri="{FF2B5EF4-FFF2-40B4-BE49-F238E27FC236}">
                    <a16:creationId xmlns:a16="http://schemas.microsoft.com/office/drawing/2014/main" id="{E1C6857E-6A2D-4E7B-CBF1-35A8EB271254}"/>
                  </a:ext>
                </a:extLst>
              </p:cNvPr>
              <p:cNvSpPr/>
              <p:nvPr/>
            </p:nvSpPr>
            <p:spPr>
              <a:xfrm>
                <a:off x="2298050" y="2398250"/>
                <a:ext cx="2150" cy="3900"/>
              </a:xfrm>
              <a:custGeom>
                <a:avLst/>
                <a:gdLst/>
                <a:ahLst/>
                <a:cxnLst/>
                <a:rect l="l" t="t" r="r" b="b"/>
                <a:pathLst>
                  <a:path w="86" h="156" extrusionOk="0">
                    <a:moveTo>
                      <a:pt x="0" y="1"/>
                    </a:moveTo>
                    <a:lnTo>
                      <a:pt x="0" y="155"/>
                    </a:lnTo>
                    <a:lnTo>
                      <a:pt x="86" y="155"/>
                    </a:lnTo>
                    <a:lnTo>
                      <a:pt x="86"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3649;p46">
                <a:extLst>
                  <a:ext uri="{FF2B5EF4-FFF2-40B4-BE49-F238E27FC236}">
                    <a16:creationId xmlns:a16="http://schemas.microsoft.com/office/drawing/2014/main" id="{A00B6A7D-F4D6-4D46-34DD-9ADCD3D032D0}"/>
                  </a:ext>
                </a:extLst>
              </p:cNvPr>
              <p:cNvSpPr/>
              <p:nvPr/>
            </p:nvSpPr>
            <p:spPr>
              <a:xfrm>
                <a:off x="2301900" y="2398250"/>
                <a:ext cx="2175" cy="3900"/>
              </a:xfrm>
              <a:custGeom>
                <a:avLst/>
                <a:gdLst/>
                <a:ahLst/>
                <a:cxnLst/>
                <a:rect l="l" t="t" r="r" b="b"/>
                <a:pathLst>
                  <a:path w="87" h="156" extrusionOk="0">
                    <a:moveTo>
                      <a:pt x="1" y="1"/>
                    </a:moveTo>
                    <a:lnTo>
                      <a:pt x="1" y="155"/>
                    </a:lnTo>
                    <a:lnTo>
                      <a:pt x="86" y="155"/>
                    </a:lnTo>
                    <a:lnTo>
                      <a:pt x="86"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3650;p46">
                <a:extLst>
                  <a:ext uri="{FF2B5EF4-FFF2-40B4-BE49-F238E27FC236}">
                    <a16:creationId xmlns:a16="http://schemas.microsoft.com/office/drawing/2014/main" id="{6B68ED49-533D-52E7-6760-F6E02210C40A}"/>
                  </a:ext>
                </a:extLst>
              </p:cNvPr>
              <p:cNvSpPr/>
              <p:nvPr/>
            </p:nvSpPr>
            <p:spPr>
              <a:xfrm>
                <a:off x="2305975" y="2398250"/>
                <a:ext cx="2175" cy="3900"/>
              </a:xfrm>
              <a:custGeom>
                <a:avLst/>
                <a:gdLst/>
                <a:ahLst/>
                <a:cxnLst/>
                <a:rect l="l" t="t" r="r" b="b"/>
                <a:pathLst>
                  <a:path w="87" h="156" extrusionOk="0">
                    <a:moveTo>
                      <a:pt x="1" y="1"/>
                    </a:moveTo>
                    <a:lnTo>
                      <a:pt x="1" y="155"/>
                    </a:lnTo>
                    <a:lnTo>
                      <a:pt x="86" y="155"/>
                    </a:lnTo>
                    <a:lnTo>
                      <a:pt x="86"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3651;p46">
                <a:extLst>
                  <a:ext uri="{FF2B5EF4-FFF2-40B4-BE49-F238E27FC236}">
                    <a16:creationId xmlns:a16="http://schemas.microsoft.com/office/drawing/2014/main" id="{8372908A-B45C-B4EA-1514-03753459837D}"/>
                  </a:ext>
                </a:extLst>
              </p:cNvPr>
              <p:cNvSpPr/>
              <p:nvPr/>
            </p:nvSpPr>
            <p:spPr>
              <a:xfrm>
                <a:off x="2298050" y="2403825"/>
                <a:ext cx="2150" cy="3900"/>
              </a:xfrm>
              <a:custGeom>
                <a:avLst/>
                <a:gdLst/>
                <a:ahLst/>
                <a:cxnLst/>
                <a:rect l="l" t="t" r="r" b="b"/>
                <a:pathLst>
                  <a:path w="86" h="156" extrusionOk="0">
                    <a:moveTo>
                      <a:pt x="0" y="1"/>
                    </a:moveTo>
                    <a:lnTo>
                      <a:pt x="0" y="155"/>
                    </a:lnTo>
                    <a:lnTo>
                      <a:pt x="86" y="155"/>
                    </a:lnTo>
                    <a:lnTo>
                      <a:pt x="86"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3652;p46">
                <a:extLst>
                  <a:ext uri="{FF2B5EF4-FFF2-40B4-BE49-F238E27FC236}">
                    <a16:creationId xmlns:a16="http://schemas.microsoft.com/office/drawing/2014/main" id="{474E7359-4DB1-B49C-5F95-59344EC6EFCD}"/>
                  </a:ext>
                </a:extLst>
              </p:cNvPr>
              <p:cNvSpPr/>
              <p:nvPr/>
            </p:nvSpPr>
            <p:spPr>
              <a:xfrm>
                <a:off x="2301900" y="2403825"/>
                <a:ext cx="2175" cy="3900"/>
              </a:xfrm>
              <a:custGeom>
                <a:avLst/>
                <a:gdLst/>
                <a:ahLst/>
                <a:cxnLst/>
                <a:rect l="l" t="t" r="r" b="b"/>
                <a:pathLst>
                  <a:path w="87" h="156" extrusionOk="0">
                    <a:moveTo>
                      <a:pt x="1" y="1"/>
                    </a:moveTo>
                    <a:lnTo>
                      <a:pt x="1" y="155"/>
                    </a:lnTo>
                    <a:lnTo>
                      <a:pt x="86" y="155"/>
                    </a:lnTo>
                    <a:lnTo>
                      <a:pt x="86"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3653;p46">
                <a:extLst>
                  <a:ext uri="{FF2B5EF4-FFF2-40B4-BE49-F238E27FC236}">
                    <a16:creationId xmlns:a16="http://schemas.microsoft.com/office/drawing/2014/main" id="{C9CF64DD-E696-9CAE-1742-31F131501BE2}"/>
                  </a:ext>
                </a:extLst>
              </p:cNvPr>
              <p:cNvSpPr/>
              <p:nvPr/>
            </p:nvSpPr>
            <p:spPr>
              <a:xfrm>
                <a:off x="2305975" y="2403825"/>
                <a:ext cx="2175" cy="3900"/>
              </a:xfrm>
              <a:custGeom>
                <a:avLst/>
                <a:gdLst/>
                <a:ahLst/>
                <a:cxnLst/>
                <a:rect l="l" t="t" r="r" b="b"/>
                <a:pathLst>
                  <a:path w="87" h="156" extrusionOk="0">
                    <a:moveTo>
                      <a:pt x="1" y="1"/>
                    </a:moveTo>
                    <a:lnTo>
                      <a:pt x="1" y="155"/>
                    </a:lnTo>
                    <a:lnTo>
                      <a:pt x="86" y="155"/>
                    </a:lnTo>
                    <a:lnTo>
                      <a:pt x="86"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3654;p46">
                <a:extLst>
                  <a:ext uri="{FF2B5EF4-FFF2-40B4-BE49-F238E27FC236}">
                    <a16:creationId xmlns:a16="http://schemas.microsoft.com/office/drawing/2014/main" id="{EF20810C-997F-7539-102D-4031C225AFD5}"/>
                  </a:ext>
                </a:extLst>
              </p:cNvPr>
              <p:cNvSpPr/>
              <p:nvPr/>
            </p:nvSpPr>
            <p:spPr>
              <a:xfrm>
                <a:off x="2314350" y="2392475"/>
                <a:ext cx="2150" cy="3675"/>
              </a:xfrm>
              <a:custGeom>
                <a:avLst/>
                <a:gdLst/>
                <a:ahLst/>
                <a:cxnLst/>
                <a:rect l="l" t="t" r="r" b="b"/>
                <a:pathLst>
                  <a:path w="86" h="147" extrusionOk="0">
                    <a:moveTo>
                      <a:pt x="0" y="0"/>
                    </a:moveTo>
                    <a:lnTo>
                      <a:pt x="0" y="146"/>
                    </a:lnTo>
                    <a:lnTo>
                      <a:pt x="86" y="146"/>
                    </a:lnTo>
                    <a:lnTo>
                      <a:pt x="86"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3655;p46">
                <a:extLst>
                  <a:ext uri="{FF2B5EF4-FFF2-40B4-BE49-F238E27FC236}">
                    <a16:creationId xmlns:a16="http://schemas.microsoft.com/office/drawing/2014/main" id="{03139DD3-539D-4B69-DDD9-BB3E04076C13}"/>
                  </a:ext>
                </a:extLst>
              </p:cNvPr>
              <p:cNvSpPr/>
              <p:nvPr/>
            </p:nvSpPr>
            <p:spPr>
              <a:xfrm>
                <a:off x="2318425" y="2392475"/>
                <a:ext cx="2150" cy="3675"/>
              </a:xfrm>
              <a:custGeom>
                <a:avLst/>
                <a:gdLst/>
                <a:ahLst/>
                <a:cxnLst/>
                <a:rect l="l" t="t" r="r" b="b"/>
                <a:pathLst>
                  <a:path w="86" h="147" extrusionOk="0">
                    <a:moveTo>
                      <a:pt x="0" y="0"/>
                    </a:moveTo>
                    <a:lnTo>
                      <a:pt x="0" y="146"/>
                    </a:lnTo>
                    <a:lnTo>
                      <a:pt x="86" y="146"/>
                    </a:lnTo>
                    <a:lnTo>
                      <a:pt x="86"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3656;p46">
                <a:extLst>
                  <a:ext uri="{FF2B5EF4-FFF2-40B4-BE49-F238E27FC236}">
                    <a16:creationId xmlns:a16="http://schemas.microsoft.com/office/drawing/2014/main" id="{D76C8028-B9E3-668A-6222-D5321B7991AD}"/>
                  </a:ext>
                </a:extLst>
              </p:cNvPr>
              <p:cNvSpPr/>
              <p:nvPr/>
            </p:nvSpPr>
            <p:spPr>
              <a:xfrm>
                <a:off x="2322275" y="2392475"/>
                <a:ext cx="2175" cy="3675"/>
              </a:xfrm>
              <a:custGeom>
                <a:avLst/>
                <a:gdLst/>
                <a:ahLst/>
                <a:cxnLst/>
                <a:rect l="l" t="t" r="r" b="b"/>
                <a:pathLst>
                  <a:path w="87" h="147" extrusionOk="0">
                    <a:moveTo>
                      <a:pt x="1" y="0"/>
                    </a:moveTo>
                    <a:lnTo>
                      <a:pt x="1" y="146"/>
                    </a:lnTo>
                    <a:lnTo>
                      <a:pt x="86" y="146"/>
                    </a:lnTo>
                    <a:lnTo>
                      <a:pt x="86"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3657;p46">
                <a:extLst>
                  <a:ext uri="{FF2B5EF4-FFF2-40B4-BE49-F238E27FC236}">
                    <a16:creationId xmlns:a16="http://schemas.microsoft.com/office/drawing/2014/main" id="{A0BC23B4-B0DF-5C86-4691-A06AC0CD42B0}"/>
                  </a:ext>
                </a:extLst>
              </p:cNvPr>
              <p:cNvSpPr/>
              <p:nvPr/>
            </p:nvSpPr>
            <p:spPr>
              <a:xfrm>
                <a:off x="2314350" y="2398250"/>
                <a:ext cx="2150" cy="3900"/>
              </a:xfrm>
              <a:custGeom>
                <a:avLst/>
                <a:gdLst/>
                <a:ahLst/>
                <a:cxnLst/>
                <a:rect l="l" t="t" r="r" b="b"/>
                <a:pathLst>
                  <a:path w="86" h="156" extrusionOk="0">
                    <a:moveTo>
                      <a:pt x="0" y="1"/>
                    </a:moveTo>
                    <a:lnTo>
                      <a:pt x="0" y="155"/>
                    </a:lnTo>
                    <a:lnTo>
                      <a:pt x="86" y="155"/>
                    </a:lnTo>
                    <a:lnTo>
                      <a:pt x="86"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3658;p46">
                <a:extLst>
                  <a:ext uri="{FF2B5EF4-FFF2-40B4-BE49-F238E27FC236}">
                    <a16:creationId xmlns:a16="http://schemas.microsoft.com/office/drawing/2014/main" id="{42BBD04D-D8CE-1C3F-78A3-B26B55AF830A}"/>
                  </a:ext>
                </a:extLst>
              </p:cNvPr>
              <p:cNvSpPr/>
              <p:nvPr/>
            </p:nvSpPr>
            <p:spPr>
              <a:xfrm>
                <a:off x="2318425" y="2398250"/>
                <a:ext cx="2150" cy="3900"/>
              </a:xfrm>
              <a:custGeom>
                <a:avLst/>
                <a:gdLst/>
                <a:ahLst/>
                <a:cxnLst/>
                <a:rect l="l" t="t" r="r" b="b"/>
                <a:pathLst>
                  <a:path w="86" h="156" extrusionOk="0">
                    <a:moveTo>
                      <a:pt x="0" y="1"/>
                    </a:moveTo>
                    <a:lnTo>
                      <a:pt x="0" y="155"/>
                    </a:lnTo>
                    <a:lnTo>
                      <a:pt x="86" y="155"/>
                    </a:lnTo>
                    <a:lnTo>
                      <a:pt x="86"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3659;p46">
                <a:extLst>
                  <a:ext uri="{FF2B5EF4-FFF2-40B4-BE49-F238E27FC236}">
                    <a16:creationId xmlns:a16="http://schemas.microsoft.com/office/drawing/2014/main" id="{3A7B1DF7-6935-9175-C50D-7F5B0772B424}"/>
                  </a:ext>
                </a:extLst>
              </p:cNvPr>
              <p:cNvSpPr/>
              <p:nvPr/>
            </p:nvSpPr>
            <p:spPr>
              <a:xfrm>
                <a:off x="2322275" y="2398250"/>
                <a:ext cx="2175" cy="3900"/>
              </a:xfrm>
              <a:custGeom>
                <a:avLst/>
                <a:gdLst/>
                <a:ahLst/>
                <a:cxnLst/>
                <a:rect l="l" t="t" r="r" b="b"/>
                <a:pathLst>
                  <a:path w="87" h="156" extrusionOk="0">
                    <a:moveTo>
                      <a:pt x="1" y="1"/>
                    </a:moveTo>
                    <a:lnTo>
                      <a:pt x="1" y="155"/>
                    </a:lnTo>
                    <a:lnTo>
                      <a:pt x="86" y="155"/>
                    </a:lnTo>
                    <a:lnTo>
                      <a:pt x="86"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3660;p46">
                <a:extLst>
                  <a:ext uri="{FF2B5EF4-FFF2-40B4-BE49-F238E27FC236}">
                    <a16:creationId xmlns:a16="http://schemas.microsoft.com/office/drawing/2014/main" id="{2F7D1088-E51D-F57E-BE12-94925107A885}"/>
                  </a:ext>
                </a:extLst>
              </p:cNvPr>
              <p:cNvSpPr/>
              <p:nvPr/>
            </p:nvSpPr>
            <p:spPr>
              <a:xfrm>
                <a:off x="2314350" y="2403825"/>
                <a:ext cx="2150" cy="3900"/>
              </a:xfrm>
              <a:custGeom>
                <a:avLst/>
                <a:gdLst/>
                <a:ahLst/>
                <a:cxnLst/>
                <a:rect l="l" t="t" r="r" b="b"/>
                <a:pathLst>
                  <a:path w="86" h="156" extrusionOk="0">
                    <a:moveTo>
                      <a:pt x="0" y="1"/>
                    </a:moveTo>
                    <a:lnTo>
                      <a:pt x="0" y="155"/>
                    </a:lnTo>
                    <a:lnTo>
                      <a:pt x="86" y="155"/>
                    </a:lnTo>
                    <a:lnTo>
                      <a:pt x="86"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3661;p46">
                <a:extLst>
                  <a:ext uri="{FF2B5EF4-FFF2-40B4-BE49-F238E27FC236}">
                    <a16:creationId xmlns:a16="http://schemas.microsoft.com/office/drawing/2014/main" id="{99BC5654-D491-2C14-4FE1-95F755783185}"/>
                  </a:ext>
                </a:extLst>
              </p:cNvPr>
              <p:cNvSpPr/>
              <p:nvPr/>
            </p:nvSpPr>
            <p:spPr>
              <a:xfrm>
                <a:off x="2318425" y="2403825"/>
                <a:ext cx="2150" cy="3900"/>
              </a:xfrm>
              <a:custGeom>
                <a:avLst/>
                <a:gdLst/>
                <a:ahLst/>
                <a:cxnLst/>
                <a:rect l="l" t="t" r="r" b="b"/>
                <a:pathLst>
                  <a:path w="86" h="156" extrusionOk="0">
                    <a:moveTo>
                      <a:pt x="0" y="1"/>
                    </a:moveTo>
                    <a:lnTo>
                      <a:pt x="0" y="155"/>
                    </a:lnTo>
                    <a:lnTo>
                      <a:pt x="86" y="155"/>
                    </a:lnTo>
                    <a:lnTo>
                      <a:pt x="86"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3662;p46">
                <a:extLst>
                  <a:ext uri="{FF2B5EF4-FFF2-40B4-BE49-F238E27FC236}">
                    <a16:creationId xmlns:a16="http://schemas.microsoft.com/office/drawing/2014/main" id="{A348D96E-6CAE-0B14-2A92-EECB51D14AED}"/>
                  </a:ext>
                </a:extLst>
              </p:cNvPr>
              <p:cNvSpPr/>
              <p:nvPr/>
            </p:nvSpPr>
            <p:spPr>
              <a:xfrm>
                <a:off x="2322275" y="2403825"/>
                <a:ext cx="2175" cy="3900"/>
              </a:xfrm>
              <a:custGeom>
                <a:avLst/>
                <a:gdLst/>
                <a:ahLst/>
                <a:cxnLst/>
                <a:rect l="l" t="t" r="r" b="b"/>
                <a:pathLst>
                  <a:path w="87" h="156" extrusionOk="0">
                    <a:moveTo>
                      <a:pt x="1" y="1"/>
                    </a:moveTo>
                    <a:lnTo>
                      <a:pt x="1" y="155"/>
                    </a:lnTo>
                    <a:lnTo>
                      <a:pt x="86" y="155"/>
                    </a:lnTo>
                    <a:lnTo>
                      <a:pt x="86"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3663;p46">
                <a:extLst>
                  <a:ext uri="{FF2B5EF4-FFF2-40B4-BE49-F238E27FC236}">
                    <a16:creationId xmlns:a16="http://schemas.microsoft.com/office/drawing/2014/main" id="{A9E551B1-5769-6B6C-10FE-8931C5C78A5A}"/>
                  </a:ext>
                </a:extLst>
              </p:cNvPr>
              <p:cNvSpPr/>
              <p:nvPr/>
            </p:nvSpPr>
            <p:spPr>
              <a:xfrm>
                <a:off x="2330850" y="2392475"/>
                <a:ext cx="2175" cy="3675"/>
              </a:xfrm>
              <a:custGeom>
                <a:avLst/>
                <a:gdLst/>
                <a:ahLst/>
                <a:cxnLst/>
                <a:rect l="l" t="t" r="r" b="b"/>
                <a:pathLst>
                  <a:path w="87" h="147" extrusionOk="0">
                    <a:moveTo>
                      <a:pt x="1" y="0"/>
                    </a:moveTo>
                    <a:lnTo>
                      <a:pt x="1" y="146"/>
                    </a:lnTo>
                    <a:lnTo>
                      <a:pt x="87" y="146"/>
                    </a:lnTo>
                    <a:lnTo>
                      <a:pt x="87"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3664;p46">
                <a:extLst>
                  <a:ext uri="{FF2B5EF4-FFF2-40B4-BE49-F238E27FC236}">
                    <a16:creationId xmlns:a16="http://schemas.microsoft.com/office/drawing/2014/main" id="{6A8AF158-F162-94D3-0534-AC5D9F85A7F3}"/>
                  </a:ext>
                </a:extLst>
              </p:cNvPr>
              <p:cNvSpPr/>
              <p:nvPr/>
            </p:nvSpPr>
            <p:spPr>
              <a:xfrm>
                <a:off x="2334925" y="2392475"/>
                <a:ext cx="2175" cy="3675"/>
              </a:xfrm>
              <a:custGeom>
                <a:avLst/>
                <a:gdLst/>
                <a:ahLst/>
                <a:cxnLst/>
                <a:rect l="l" t="t" r="r" b="b"/>
                <a:pathLst>
                  <a:path w="87" h="147" extrusionOk="0">
                    <a:moveTo>
                      <a:pt x="1" y="0"/>
                    </a:moveTo>
                    <a:lnTo>
                      <a:pt x="1" y="146"/>
                    </a:lnTo>
                    <a:lnTo>
                      <a:pt x="87" y="146"/>
                    </a:lnTo>
                    <a:lnTo>
                      <a:pt x="87"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3665;p46">
                <a:extLst>
                  <a:ext uri="{FF2B5EF4-FFF2-40B4-BE49-F238E27FC236}">
                    <a16:creationId xmlns:a16="http://schemas.microsoft.com/office/drawing/2014/main" id="{C1392872-D523-30DA-C5AD-EE32339A5251}"/>
                  </a:ext>
                </a:extLst>
              </p:cNvPr>
              <p:cNvSpPr/>
              <p:nvPr/>
            </p:nvSpPr>
            <p:spPr>
              <a:xfrm>
                <a:off x="2338575" y="2392475"/>
                <a:ext cx="2175" cy="3675"/>
              </a:xfrm>
              <a:custGeom>
                <a:avLst/>
                <a:gdLst/>
                <a:ahLst/>
                <a:cxnLst/>
                <a:rect l="l" t="t" r="r" b="b"/>
                <a:pathLst>
                  <a:path w="87" h="147" extrusionOk="0">
                    <a:moveTo>
                      <a:pt x="1" y="0"/>
                    </a:moveTo>
                    <a:lnTo>
                      <a:pt x="1" y="146"/>
                    </a:lnTo>
                    <a:lnTo>
                      <a:pt x="86" y="146"/>
                    </a:lnTo>
                    <a:lnTo>
                      <a:pt x="86"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3666;p46">
                <a:extLst>
                  <a:ext uri="{FF2B5EF4-FFF2-40B4-BE49-F238E27FC236}">
                    <a16:creationId xmlns:a16="http://schemas.microsoft.com/office/drawing/2014/main" id="{508AD9DF-EF7B-D030-2613-2D72F110C57D}"/>
                  </a:ext>
                </a:extLst>
              </p:cNvPr>
              <p:cNvSpPr/>
              <p:nvPr/>
            </p:nvSpPr>
            <p:spPr>
              <a:xfrm>
                <a:off x="2330850" y="2398250"/>
                <a:ext cx="2175" cy="3900"/>
              </a:xfrm>
              <a:custGeom>
                <a:avLst/>
                <a:gdLst/>
                <a:ahLst/>
                <a:cxnLst/>
                <a:rect l="l" t="t" r="r" b="b"/>
                <a:pathLst>
                  <a:path w="87" h="156" extrusionOk="0">
                    <a:moveTo>
                      <a:pt x="1" y="1"/>
                    </a:moveTo>
                    <a:lnTo>
                      <a:pt x="1" y="155"/>
                    </a:lnTo>
                    <a:lnTo>
                      <a:pt x="87" y="155"/>
                    </a:lnTo>
                    <a:lnTo>
                      <a:pt x="87"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3667;p46">
                <a:extLst>
                  <a:ext uri="{FF2B5EF4-FFF2-40B4-BE49-F238E27FC236}">
                    <a16:creationId xmlns:a16="http://schemas.microsoft.com/office/drawing/2014/main" id="{8539887C-FD08-62DC-FCCC-04491A2E4341}"/>
                  </a:ext>
                </a:extLst>
              </p:cNvPr>
              <p:cNvSpPr/>
              <p:nvPr/>
            </p:nvSpPr>
            <p:spPr>
              <a:xfrm>
                <a:off x="2334925" y="2398250"/>
                <a:ext cx="2175" cy="3900"/>
              </a:xfrm>
              <a:custGeom>
                <a:avLst/>
                <a:gdLst/>
                <a:ahLst/>
                <a:cxnLst/>
                <a:rect l="l" t="t" r="r" b="b"/>
                <a:pathLst>
                  <a:path w="87" h="156" extrusionOk="0">
                    <a:moveTo>
                      <a:pt x="1" y="1"/>
                    </a:moveTo>
                    <a:lnTo>
                      <a:pt x="1" y="155"/>
                    </a:lnTo>
                    <a:lnTo>
                      <a:pt x="87" y="155"/>
                    </a:lnTo>
                    <a:lnTo>
                      <a:pt x="87"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3668;p46">
                <a:extLst>
                  <a:ext uri="{FF2B5EF4-FFF2-40B4-BE49-F238E27FC236}">
                    <a16:creationId xmlns:a16="http://schemas.microsoft.com/office/drawing/2014/main" id="{AC1A07C0-26C5-377D-7B82-9A9028CAB5CA}"/>
                  </a:ext>
                </a:extLst>
              </p:cNvPr>
              <p:cNvSpPr/>
              <p:nvPr/>
            </p:nvSpPr>
            <p:spPr>
              <a:xfrm>
                <a:off x="2338575" y="2398250"/>
                <a:ext cx="2175" cy="3900"/>
              </a:xfrm>
              <a:custGeom>
                <a:avLst/>
                <a:gdLst/>
                <a:ahLst/>
                <a:cxnLst/>
                <a:rect l="l" t="t" r="r" b="b"/>
                <a:pathLst>
                  <a:path w="87" h="156" extrusionOk="0">
                    <a:moveTo>
                      <a:pt x="1" y="1"/>
                    </a:moveTo>
                    <a:lnTo>
                      <a:pt x="1" y="155"/>
                    </a:lnTo>
                    <a:lnTo>
                      <a:pt x="86" y="155"/>
                    </a:lnTo>
                    <a:lnTo>
                      <a:pt x="86"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3669;p46">
                <a:extLst>
                  <a:ext uri="{FF2B5EF4-FFF2-40B4-BE49-F238E27FC236}">
                    <a16:creationId xmlns:a16="http://schemas.microsoft.com/office/drawing/2014/main" id="{AE383212-FDCD-DD6C-603A-D1204017A51C}"/>
                  </a:ext>
                </a:extLst>
              </p:cNvPr>
              <p:cNvSpPr/>
              <p:nvPr/>
            </p:nvSpPr>
            <p:spPr>
              <a:xfrm>
                <a:off x="2330850" y="2403825"/>
                <a:ext cx="2175" cy="3900"/>
              </a:xfrm>
              <a:custGeom>
                <a:avLst/>
                <a:gdLst/>
                <a:ahLst/>
                <a:cxnLst/>
                <a:rect l="l" t="t" r="r" b="b"/>
                <a:pathLst>
                  <a:path w="87" h="156" extrusionOk="0">
                    <a:moveTo>
                      <a:pt x="1" y="1"/>
                    </a:moveTo>
                    <a:lnTo>
                      <a:pt x="1" y="155"/>
                    </a:lnTo>
                    <a:lnTo>
                      <a:pt x="87" y="155"/>
                    </a:lnTo>
                    <a:lnTo>
                      <a:pt x="87"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3670;p46">
                <a:extLst>
                  <a:ext uri="{FF2B5EF4-FFF2-40B4-BE49-F238E27FC236}">
                    <a16:creationId xmlns:a16="http://schemas.microsoft.com/office/drawing/2014/main" id="{B50A8766-FD79-3208-1831-50EF58B29515}"/>
                  </a:ext>
                </a:extLst>
              </p:cNvPr>
              <p:cNvSpPr/>
              <p:nvPr/>
            </p:nvSpPr>
            <p:spPr>
              <a:xfrm>
                <a:off x="2334925" y="2403825"/>
                <a:ext cx="2175" cy="3900"/>
              </a:xfrm>
              <a:custGeom>
                <a:avLst/>
                <a:gdLst/>
                <a:ahLst/>
                <a:cxnLst/>
                <a:rect l="l" t="t" r="r" b="b"/>
                <a:pathLst>
                  <a:path w="87" h="156" extrusionOk="0">
                    <a:moveTo>
                      <a:pt x="1" y="1"/>
                    </a:moveTo>
                    <a:lnTo>
                      <a:pt x="1" y="155"/>
                    </a:lnTo>
                    <a:lnTo>
                      <a:pt x="87" y="155"/>
                    </a:lnTo>
                    <a:lnTo>
                      <a:pt x="87"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3671;p46">
                <a:extLst>
                  <a:ext uri="{FF2B5EF4-FFF2-40B4-BE49-F238E27FC236}">
                    <a16:creationId xmlns:a16="http://schemas.microsoft.com/office/drawing/2014/main" id="{BCAA3C9A-8B51-C9B3-E3DD-4F6BB0AB88AF}"/>
                  </a:ext>
                </a:extLst>
              </p:cNvPr>
              <p:cNvSpPr/>
              <p:nvPr/>
            </p:nvSpPr>
            <p:spPr>
              <a:xfrm>
                <a:off x="2338575" y="2403825"/>
                <a:ext cx="2175" cy="3900"/>
              </a:xfrm>
              <a:custGeom>
                <a:avLst/>
                <a:gdLst/>
                <a:ahLst/>
                <a:cxnLst/>
                <a:rect l="l" t="t" r="r" b="b"/>
                <a:pathLst>
                  <a:path w="87" h="156" extrusionOk="0">
                    <a:moveTo>
                      <a:pt x="1" y="1"/>
                    </a:moveTo>
                    <a:lnTo>
                      <a:pt x="1" y="155"/>
                    </a:lnTo>
                    <a:lnTo>
                      <a:pt x="86" y="155"/>
                    </a:lnTo>
                    <a:lnTo>
                      <a:pt x="86"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3672;p46">
                <a:extLst>
                  <a:ext uri="{FF2B5EF4-FFF2-40B4-BE49-F238E27FC236}">
                    <a16:creationId xmlns:a16="http://schemas.microsoft.com/office/drawing/2014/main" id="{B1216441-835D-2A9E-2430-467BC5B80938}"/>
                  </a:ext>
                </a:extLst>
              </p:cNvPr>
              <p:cNvSpPr/>
              <p:nvPr/>
            </p:nvSpPr>
            <p:spPr>
              <a:xfrm>
                <a:off x="2347375" y="2392475"/>
                <a:ext cx="2175" cy="3675"/>
              </a:xfrm>
              <a:custGeom>
                <a:avLst/>
                <a:gdLst/>
                <a:ahLst/>
                <a:cxnLst/>
                <a:rect l="l" t="t" r="r" b="b"/>
                <a:pathLst>
                  <a:path w="87" h="147" extrusionOk="0">
                    <a:moveTo>
                      <a:pt x="0" y="0"/>
                    </a:moveTo>
                    <a:lnTo>
                      <a:pt x="0" y="146"/>
                    </a:lnTo>
                    <a:lnTo>
                      <a:pt x="86" y="146"/>
                    </a:lnTo>
                    <a:lnTo>
                      <a:pt x="86"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3673;p46">
                <a:extLst>
                  <a:ext uri="{FF2B5EF4-FFF2-40B4-BE49-F238E27FC236}">
                    <a16:creationId xmlns:a16="http://schemas.microsoft.com/office/drawing/2014/main" id="{05E2E734-5D99-7B0D-A728-AB5407CD1133}"/>
                  </a:ext>
                </a:extLst>
              </p:cNvPr>
              <p:cNvSpPr/>
              <p:nvPr/>
            </p:nvSpPr>
            <p:spPr>
              <a:xfrm>
                <a:off x="2351225" y="2392475"/>
                <a:ext cx="2175" cy="3675"/>
              </a:xfrm>
              <a:custGeom>
                <a:avLst/>
                <a:gdLst/>
                <a:ahLst/>
                <a:cxnLst/>
                <a:rect l="l" t="t" r="r" b="b"/>
                <a:pathLst>
                  <a:path w="87" h="147" extrusionOk="0">
                    <a:moveTo>
                      <a:pt x="1" y="0"/>
                    </a:moveTo>
                    <a:lnTo>
                      <a:pt x="1" y="146"/>
                    </a:lnTo>
                    <a:lnTo>
                      <a:pt x="87" y="146"/>
                    </a:lnTo>
                    <a:lnTo>
                      <a:pt x="87"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3674;p46">
                <a:extLst>
                  <a:ext uri="{FF2B5EF4-FFF2-40B4-BE49-F238E27FC236}">
                    <a16:creationId xmlns:a16="http://schemas.microsoft.com/office/drawing/2014/main" id="{6508C45D-6185-8058-F89F-B28E22F0E2EA}"/>
                  </a:ext>
                </a:extLst>
              </p:cNvPr>
              <p:cNvSpPr/>
              <p:nvPr/>
            </p:nvSpPr>
            <p:spPr>
              <a:xfrm>
                <a:off x="2355300" y="2392475"/>
                <a:ext cx="2175" cy="3675"/>
              </a:xfrm>
              <a:custGeom>
                <a:avLst/>
                <a:gdLst/>
                <a:ahLst/>
                <a:cxnLst/>
                <a:rect l="l" t="t" r="r" b="b"/>
                <a:pathLst>
                  <a:path w="87" h="147" extrusionOk="0">
                    <a:moveTo>
                      <a:pt x="1" y="0"/>
                    </a:moveTo>
                    <a:lnTo>
                      <a:pt x="1" y="146"/>
                    </a:lnTo>
                    <a:lnTo>
                      <a:pt x="87" y="146"/>
                    </a:lnTo>
                    <a:lnTo>
                      <a:pt x="87"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3675;p46">
                <a:extLst>
                  <a:ext uri="{FF2B5EF4-FFF2-40B4-BE49-F238E27FC236}">
                    <a16:creationId xmlns:a16="http://schemas.microsoft.com/office/drawing/2014/main" id="{343A9BD9-274D-497C-82A7-B93AE2153151}"/>
                  </a:ext>
                </a:extLst>
              </p:cNvPr>
              <p:cNvSpPr/>
              <p:nvPr/>
            </p:nvSpPr>
            <p:spPr>
              <a:xfrm>
                <a:off x="2347375" y="2398250"/>
                <a:ext cx="2175" cy="3900"/>
              </a:xfrm>
              <a:custGeom>
                <a:avLst/>
                <a:gdLst/>
                <a:ahLst/>
                <a:cxnLst/>
                <a:rect l="l" t="t" r="r" b="b"/>
                <a:pathLst>
                  <a:path w="87" h="156" extrusionOk="0">
                    <a:moveTo>
                      <a:pt x="0" y="1"/>
                    </a:moveTo>
                    <a:lnTo>
                      <a:pt x="0" y="155"/>
                    </a:lnTo>
                    <a:lnTo>
                      <a:pt x="86" y="155"/>
                    </a:lnTo>
                    <a:lnTo>
                      <a:pt x="86"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3676;p46">
                <a:extLst>
                  <a:ext uri="{FF2B5EF4-FFF2-40B4-BE49-F238E27FC236}">
                    <a16:creationId xmlns:a16="http://schemas.microsoft.com/office/drawing/2014/main" id="{83FDDD07-AAD6-2FA6-2B35-3CF9C7B39D23}"/>
                  </a:ext>
                </a:extLst>
              </p:cNvPr>
              <p:cNvSpPr/>
              <p:nvPr/>
            </p:nvSpPr>
            <p:spPr>
              <a:xfrm>
                <a:off x="2351225" y="2398250"/>
                <a:ext cx="2175" cy="3900"/>
              </a:xfrm>
              <a:custGeom>
                <a:avLst/>
                <a:gdLst/>
                <a:ahLst/>
                <a:cxnLst/>
                <a:rect l="l" t="t" r="r" b="b"/>
                <a:pathLst>
                  <a:path w="87" h="156" extrusionOk="0">
                    <a:moveTo>
                      <a:pt x="1" y="1"/>
                    </a:moveTo>
                    <a:lnTo>
                      <a:pt x="1" y="155"/>
                    </a:lnTo>
                    <a:lnTo>
                      <a:pt x="87" y="155"/>
                    </a:lnTo>
                    <a:lnTo>
                      <a:pt x="87"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3677;p46">
                <a:extLst>
                  <a:ext uri="{FF2B5EF4-FFF2-40B4-BE49-F238E27FC236}">
                    <a16:creationId xmlns:a16="http://schemas.microsoft.com/office/drawing/2014/main" id="{0B8EA253-8218-1FFB-B9DA-28BF052695A9}"/>
                  </a:ext>
                </a:extLst>
              </p:cNvPr>
              <p:cNvSpPr/>
              <p:nvPr/>
            </p:nvSpPr>
            <p:spPr>
              <a:xfrm>
                <a:off x="2355300" y="2398250"/>
                <a:ext cx="2175" cy="3900"/>
              </a:xfrm>
              <a:custGeom>
                <a:avLst/>
                <a:gdLst/>
                <a:ahLst/>
                <a:cxnLst/>
                <a:rect l="l" t="t" r="r" b="b"/>
                <a:pathLst>
                  <a:path w="87" h="156" extrusionOk="0">
                    <a:moveTo>
                      <a:pt x="1" y="1"/>
                    </a:moveTo>
                    <a:lnTo>
                      <a:pt x="1" y="155"/>
                    </a:lnTo>
                    <a:lnTo>
                      <a:pt x="87" y="155"/>
                    </a:lnTo>
                    <a:lnTo>
                      <a:pt x="87"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3678;p46">
                <a:extLst>
                  <a:ext uri="{FF2B5EF4-FFF2-40B4-BE49-F238E27FC236}">
                    <a16:creationId xmlns:a16="http://schemas.microsoft.com/office/drawing/2014/main" id="{3A2ECE3E-B53A-E5A2-2E1D-672E8CDCB6B5}"/>
                  </a:ext>
                </a:extLst>
              </p:cNvPr>
              <p:cNvSpPr/>
              <p:nvPr/>
            </p:nvSpPr>
            <p:spPr>
              <a:xfrm>
                <a:off x="2347375" y="2403825"/>
                <a:ext cx="2175" cy="3900"/>
              </a:xfrm>
              <a:custGeom>
                <a:avLst/>
                <a:gdLst/>
                <a:ahLst/>
                <a:cxnLst/>
                <a:rect l="l" t="t" r="r" b="b"/>
                <a:pathLst>
                  <a:path w="87" h="156" extrusionOk="0">
                    <a:moveTo>
                      <a:pt x="0" y="1"/>
                    </a:moveTo>
                    <a:lnTo>
                      <a:pt x="0" y="155"/>
                    </a:lnTo>
                    <a:lnTo>
                      <a:pt x="86" y="155"/>
                    </a:lnTo>
                    <a:lnTo>
                      <a:pt x="86"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3679;p46">
                <a:extLst>
                  <a:ext uri="{FF2B5EF4-FFF2-40B4-BE49-F238E27FC236}">
                    <a16:creationId xmlns:a16="http://schemas.microsoft.com/office/drawing/2014/main" id="{14FCE2E0-7687-0EA8-8D1B-C92184AABB01}"/>
                  </a:ext>
                </a:extLst>
              </p:cNvPr>
              <p:cNvSpPr/>
              <p:nvPr/>
            </p:nvSpPr>
            <p:spPr>
              <a:xfrm>
                <a:off x="2351225" y="2403825"/>
                <a:ext cx="2175" cy="3900"/>
              </a:xfrm>
              <a:custGeom>
                <a:avLst/>
                <a:gdLst/>
                <a:ahLst/>
                <a:cxnLst/>
                <a:rect l="l" t="t" r="r" b="b"/>
                <a:pathLst>
                  <a:path w="87" h="156" extrusionOk="0">
                    <a:moveTo>
                      <a:pt x="1" y="1"/>
                    </a:moveTo>
                    <a:lnTo>
                      <a:pt x="1" y="155"/>
                    </a:lnTo>
                    <a:lnTo>
                      <a:pt x="87" y="155"/>
                    </a:lnTo>
                    <a:lnTo>
                      <a:pt x="87"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3680;p46">
                <a:extLst>
                  <a:ext uri="{FF2B5EF4-FFF2-40B4-BE49-F238E27FC236}">
                    <a16:creationId xmlns:a16="http://schemas.microsoft.com/office/drawing/2014/main" id="{5DBAE462-6D7C-3A57-863B-2860D3A7933B}"/>
                  </a:ext>
                </a:extLst>
              </p:cNvPr>
              <p:cNvSpPr/>
              <p:nvPr/>
            </p:nvSpPr>
            <p:spPr>
              <a:xfrm>
                <a:off x="2355300" y="2403825"/>
                <a:ext cx="2175" cy="3900"/>
              </a:xfrm>
              <a:custGeom>
                <a:avLst/>
                <a:gdLst/>
                <a:ahLst/>
                <a:cxnLst/>
                <a:rect l="l" t="t" r="r" b="b"/>
                <a:pathLst>
                  <a:path w="87" h="156" extrusionOk="0">
                    <a:moveTo>
                      <a:pt x="1" y="1"/>
                    </a:moveTo>
                    <a:lnTo>
                      <a:pt x="1" y="155"/>
                    </a:lnTo>
                    <a:lnTo>
                      <a:pt x="87" y="155"/>
                    </a:lnTo>
                    <a:lnTo>
                      <a:pt x="87"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3681;p46">
                <a:extLst>
                  <a:ext uri="{FF2B5EF4-FFF2-40B4-BE49-F238E27FC236}">
                    <a16:creationId xmlns:a16="http://schemas.microsoft.com/office/drawing/2014/main" id="{11AF9077-0DA3-3ABD-D1A3-1320C6C8D83B}"/>
                  </a:ext>
                </a:extLst>
              </p:cNvPr>
              <p:cNvSpPr/>
              <p:nvPr/>
            </p:nvSpPr>
            <p:spPr>
              <a:xfrm>
                <a:off x="2177500" y="2350000"/>
                <a:ext cx="77250" cy="4325"/>
              </a:xfrm>
              <a:custGeom>
                <a:avLst/>
                <a:gdLst/>
                <a:ahLst/>
                <a:cxnLst/>
                <a:rect l="l" t="t" r="r" b="b"/>
                <a:pathLst>
                  <a:path w="3090" h="173" extrusionOk="0">
                    <a:moveTo>
                      <a:pt x="0" y="0"/>
                    </a:moveTo>
                    <a:lnTo>
                      <a:pt x="0" y="172"/>
                    </a:lnTo>
                    <a:lnTo>
                      <a:pt x="3089" y="172"/>
                    </a:lnTo>
                    <a:lnTo>
                      <a:pt x="3089" y="0"/>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3682;p46">
                <a:extLst>
                  <a:ext uri="{FF2B5EF4-FFF2-40B4-BE49-F238E27FC236}">
                    <a16:creationId xmlns:a16="http://schemas.microsoft.com/office/drawing/2014/main" id="{2D8EE956-64DD-5764-634B-108E25D6037C}"/>
                  </a:ext>
                </a:extLst>
              </p:cNvPr>
              <p:cNvSpPr/>
              <p:nvPr/>
            </p:nvSpPr>
            <p:spPr>
              <a:xfrm>
                <a:off x="2115300" y="2393750"/>
                <a:ext cx="262125" cy="22775"/>
              </a:xfrm>
              <a:custGeom>
                <a:avLst/>
                <a:gdLst/>
                <a:ahLst/>
                <a:cxnLst/>
                <a:rect l="l" t="t" r="r" b="b"/>
                <a:pathLst>
                  <a:path w="10485" h="911" extrusionOk="0">
                    <a:moveTo>
                      <a:pt x="0" y="1"/>
                    </a:moveTo>
                    <a:lnTo>
                      <a:pt x="0" y="910"/>
                    </a:lnTo>
                    <a:lnTo>
                      <a:pt x="52" y="910"/>
                    </a:lnTo>
                    <a:lnTo>
                      <a:pt x="52" y="52"/>
                    </a:lnTo>
                    <a:lnTo>
                      <a:pt x="10433" y="52"/>
                    </a:lnTo>
                    <a:lnTo>
                      <a:pt x="10433" y="910"/>
                    </a:lnTo>
                    <a:lnTo>
                      <a:pt x="10485" y="910"/>
                    </a:lnTo>
                    <a:lnTo>
                      <a:pt x="10485" y="1"/>
                    </a:ln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3683;p46">
                <a:extLst>
                  <a:ext uri="{FF2B5EF4-FFF2-40B4-BE49-F238E27FC236}">
                    <a16:creationId xmlns:a16="http://schemas.microsoft.com/office/drawing/2014/main" id="{13495130-EEF8-7209-B6C0-2598E65D433B}"/>
                  </a:ext>
                </a:extLst>
              </p:cNvPr>
              <p:cNvSpPr/>
              <p:nvPr/>
            </p:nvSpPr>
            <p:spPr>
              <a:xfrm>
                <a:off x="2121725" y="2394400"/>
                <a:ext cx="249275" cy="21700"/>
              </a:xfrm>
              <a:custGeom>
                <a:avLst/>
                <a:gdLst/>
                <a:ahLst/>
                <a:cxnLst/>
                <a:rect l="l" t="t" r="r" b="b"/>
                <a:pathLst>
                  <a:path w="9971" h="868" extrusionOk="0">
                    <a:moveTo>
                      <a:pt x="1" y="0"/>
                    </a:moveTo>
                    <a:lnTo>
                      <a:pt x="1" y="867"/>
                    </a:lnTo>
                    <a:lnTo>
                      <a:pt x="52" y="867"/>
                    </a:lnTo>
                    <a:lnTo>
                      <a:pt x="52" y="52"/>
                    </a:lnTo>
                    <a:lnTo>
                      <a:pt x="9919" y="52"/>
                    </a:lnTo>
                    <a:lnTo>
                      <a:pt x="9919" y="867"/>
                    </a:lnTo>
                    <a:lnTo>
                      <a:pt x="9970" y="867"/>
                    </a:lnTo>
                    <a:lnTo>
                      <a:pt x="9970" y="0"/>
                    </a:ln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3684;p46">
                <a:extLst>
                  <a:ext uri="{FF2B5EF4-FFF2-40B4-BE49-F238E27FC236}">
                    <a16:creationId xmlns:a16="http://schemas.microsoft.com/office/drawing/2014/main" id="{6B06AA7E-1E98-2734-B042-F770AC056D0E}"/>
                  </a:ext>
                </a:extLst>
              </p:cNvPr>
              <p:cNvSpPr/>
              <p:nvPr/>
            </p:nvSpPr>
            <p:spPr>
              <a:xfrm>
                <a:off x="2115925" y="2398050"/>
                <a:ext cx="261075" cy="1300"/>
              </a:xfrm>
              <a:custGeom>
                <a:avLst/>
                <a:gdLst/>
                <a:ahLst/>
                <a:cxnLst/>
                <a:rect l="l" t="t" r="r" b="b"/>
                <a:pathLst>
                  <a:path w="10443" h="52" extrusionOk="0">
                    <a:moveTo>
                      <a:pt x="1" y="0"/>
                    </a:moveTo>
                    <a:lnTo>
                      <a:pt x="1" y="52"/>
                    </a:lnTo>
                    <a:lnTo>
                      <a:pt x="10442" y="52"/>
                    </a:lnTo>
                    <a:lnTo>
                      <a:pt x="10442" y="0"/>
                    </a:ln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3685;p46">
                <a:extLst>
                  <a:ext uri="{FF2B5EF4-FFF2-40B4-BE49-F238E27FC236}">
                    <a16:creationId xmlns:a16="http://schemas.microsoft.com/office/drawing/2014/main" id="{9BE7983A-FBAF-3A37-FA21-939ED391F724}"/>
                  </a:ext>
                </a:extLst>
              </p:cNvPr>
              <p:cNvSpPr/>
              <p:nvPr/>
            </p:nvSpPr>
            <p:spPr>
              <a:xfrm>
                <a:off x="2115925" y="2404700"/>
                <a:ext cx="261075" cy="1300"/>
              </a:xfrm>
              <a:custGeom>
                <a:avLst/>
                <a:gdLst/>
                <a:ahLst/>
                <a:cxnLst/>
                <a:rect l="l" t="t" r="r" b="b"/>
                <a:pathLst>
                  <a:path w="10443" h="52" extrusionOk="0">
                    <a:moveTo>
                      <a:pt x="1" y="0"/>
                    </a:moveTo>
                    <a:lnTo>
                      <a:pt x="1" y="52"/>
                    </a:lnTo>
                    <a:lnTo>
                      <a:pt x="10442" y="52"/>
                    </a:lnTo>
                    <a:lnTo>
                      <a:pt x="10442" y="0"/>
                    </a:ln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3686;p46">
                <a:extLst>
                  <a:ext uri="{FF2B5EF4-FFF2-40B4-BE49-F238E27FC236}">
                    <a16:creationId xmlns:a16="http://schemas.microsoft.com/office/drawing/2014/main" id="{A36772E5-8F05-456F-92AD-5825AB4C7846}"/>
                  </a:ext>
                </a:extLst>
              </p:cNvPr>
              <p:cNvSpPr/>
              <p:nvPr/>
            </p:nvSpPr>
            <p:spPr>
              <a:xfrm>
                <a:off x="2115925" y="2407925"/>
                <a:ext cx="261075" cy="1300"/>
              </a:xfrm>
              <a:custGeom>
                <a:avLst/>
                <a:gdLst/>
                <a:ahLst/>
                <a:cxnLst/>
                <a:rect l="l" t="t" r="r" b="b"/>
                <a:pathLst>
                  <a:path w="10443" h="52" extrusionOk="0">
                    <a:moveTo>
                      <a:pt x="1" y="0"/>
                    </a:moveTo>
                    <a:lnTo>
                      <a:pt x="1" y="51"/>
                    </a:lnTo>
                    <a:lnTo>
                      <a:pt x="10442" y="51"/>
                    </a:lnTo>
                    <a:lnTo>
                      <a:pt x="10442" y="0"/>
                    </a:ln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3687;p46">
                <a:extLst>
                  <a:ext uri="{FF2B5EF4-FFF2-40B4-BE49-F238E27FC236}">
                    <a16:creationId xmlns:a16="http://schemas.microsoft.com/office/drawing/2014/main" id="{25256772-71DE-CB37-F7D0-EA1F1BA3EDE7}"/>
                  </a:ext>
                </a:extLst>
              </p:cNvPr>
              <p:cNvSpPr/>
              <p:nvPr/>
            </p:nvSpPr>
            <p:spPr>
              <a:xfrm>
                <a:off x="2026700" y="2412850"/>
                <a:ext cx="356725" cy="7950"/>
              </a:xfrm>
              <a:custGeom>
                <a:avLst/>
                <a:gdLst/>
                <a:ahLst/>
                <a:cxnLst/>
                <a:rect l="l" t="t" r="r" b="b"/>
                <a:pathLst>
                  <a:path w="14269" h="318" extrusionOk="0">
                    <a:moveTo>
                      <a:pt x="1" y="0"/>
                    </a:moveTo>
                    <a:lnTo>
                      <a:pt x="1" y="318"/>
                    </a:lnTo>
                    <a:lnTo>
                      <a:pt x="14269" y="318"/>
                    </a:lnTo>
                    <a:lnTo>
                      <a:pt x="14269"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3688;p46">
                <a:extLst>
                  <a:ext uri="{FF2B5EF4-FFF2-40B4-BE49-F238E27FC236}">
                    <a16:creationId xmlns:a16="http://schemas.microsoft.com/office/drawing/2014/main" id="{6CEBC6BD-08CE-93E1-30AB-6AA647C5C33C}"/>
                  </a:ext>
                </a:extLst>
              </p:cNvPr>
              <p:cNvSpPr/>
              <p:nvPr/>
            </p:nvSpPr>
            <p:spPr>
              <a:xfrm>
                <a:off x="2029500" y="2455525"/>
                <a:ext cx="351150" cy="7975"/>
              </a:xfrm>
              <a:custGeom>
                <a:avLst/>
                <a:gdLst/>
                <a:ahLst/>
                <a:cxnLst/>
                <a:rect l="l" t="t" r="r" b="b"/>
                <a:pathLst>
                  <a:path w="14046" h="319" extrusionOk="0">
                    <a:moveTo>
                      <a:pt x="0" y="1"/>
                    </a:moveTo>
                    <a:lnTo>
                      <a:pt x="0" y="318"/>
                    </a:lnTo>
                    <a:lnTo>
                      <a:pt x="14045" y="318"/>
                    </a:lnTo>
                    <a:lnTo>
                      <a:pt x="14045"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3689;p46">
                <a:extLst>
                  <a:ext uri="{FF2B5EF4-FFF2-40B4-BE49-F238E27FC236}">
                    <a16:creationId xmlns:a16="http://schemas.microsoft.com/office/drawing/2014/main" id="{3B55FB7F-C503-BCC2-58E7-277BFE61A6DB}"/>
                  </a:ext>
                </a:extLst>
              </p:cNvPr>
              <p:cNvSpPr/>
              <p:nvPr/>
            </p:nvSpPr>
            <p:spPr>
              <a:xfrm>
                <a:off x="2046025" y="2429350"/>
                <a:ext cx="2375" cy="4325"/>
              </a:xfrm>
              <a:custGeom>
                <a:avLst/>
                <a:gdLst/>
                <a:ahLst/>
                <a:cxnLst/>
                <a:rect l="l" t="t" r="r" b="b"/>
                <a:pathLst>
                  <a:path w="95" h="173" extrusionOk="0">
                    <a:moveTo>
                      <a:pt x="0" y="1"/>
                    </a:moveTo>
                    <a:lnTo>
                      <a:pt x="0" y="173"/>
                    </a:lnTo>
                    <a:lnTo>
                      <a:pt x="94" y="173"/>
                    </a:lnTo>
                    <a:lnTo>
                      <a:pt x="94"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3690;p46">
                <a:extLst>
                  <a:ext uri="{FF2B5EF4-FFF2-40B4-BE49-F238E27FC236}">
                    <a16:creationId xmlns:a16="http://schemas.microsoft.com/office/drawing/2014/main" id="{D3EB0600-6803-97AD-E11E-8E4F52833E7A}"/>
                  </a:ext>
                </a:extLst>
              </p:cNvPr>
              <p:cNvSpPr/>
              <p:nvPr/>
            </p:nvSpPr>
            <p:spPr>
              <a:xfrm>
                <a:off x="2050300" y="2429350"/>
                <a:ext cx="2375" cy="4325"/>
              </a:xfrm>
              <a:custGeom>
                <a:avLst/>
                <a:gdLst/>
                <a:ahLst/>
                <a:cxnLst/>
                <a:rect l="l" t="t" r="r" b="b"/>
                <a:pathLst>
                  <a:path w="95" h="173" extrusionOk="0">
                    <a:moveTo>
                      <a:pt x="1" y="1"/>
                    </a:moveTo>
                    <a:lnTo>
                      <a:pt x="1" y="173"/>
                    </a:lnTo>
                    <a:lnTo>
                      <a:pt x="95" y="173"/>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3691;p46">
                <a:extLst>
                  <a:ext uri="{FF2B5EF4-FFF2-40B4-BE49-F238E27FC236}">
                    <a16:creationId xmlns:a16="http://schemas.microsoft.com/office/drawing/2014/main" id="{569E039A-D2F1-5845-A9C6-B10712E52FB3}"/>
                  </a:ext>
                </a:extLst>
              </p:cNvPr>
              <p:cNvSpPr/>
              <p:nvPr/>
            </p:nvSpPr>
            <p:spPr>
              <a:xfrm>
                <a:off x="2054600" y="2429350"/>
                <a:ext cx="2375" cy="4325"/>
              </a:xfrm>
              <a:custGeom>
                <a:avLst/>
                <a:gdLst/>
                <a:ahLst/>
                <a:cxnLst/>
                <a:rect l="l" t="t" r="r" b="b"/>
                <a:pathLst>
                  <a:path w="95" h="173" extrusionOk="0">
                    <a:moveTo>
                      <a:pt x="0" y="1"/>
                    </a:moveTo>
                    <a:lnTo>
                      <a:pt x="0" y="173"/>
                    </a:lnTo>
                    <a:lnTo>
                      <a:pt x="95" y="173"/>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3692;p46">
                <a:extLst>
                  <a:ext uri="{FF2B5EF4-FFF2-40B4-BE49-F238E27FC236}">
                    <a16:creationId xmlns:a16="http://schemas.microsoft.com/office/drawing/2014/main" id="{A2CBBEB9-950C-7892-EDFD-7E68AD26FF42}"/>
                  </a:ext>
                </a:extLst>
              </p:cNvPr>
              <p:cNvSpPr/>
              <p:nvPr/>
            </p:nvSpPr>
            <p:spPr>
              <a:xfrm>
                <a:off x="2046025" y="2435800"/>
                <a:ext cx="2375" cy="4300"/>
              </a:xfrm>
              <a:custGeom>
                <a:avLst/>
                <a:gdLst/>
                <a:ahLst/>
                <a:cxnLst/>
                <a:rect l="l" t="t" r="r" b="b"/>
                <a:pathLst>
                  <a:path w="95" h="172" extrusionOk="0">
                    <a:moveTo>
                      <a:pt x="0" y="0"/>
                    </a:moveTo>
                    <a:lnTo>
                      <a:pt x="0" y="172"/>
                    </a:lnTo>
                    <a:lnTo>
                      <a:pt x="94" y="172"/>
                    </a:lnTo>
                    <a:lnTo>
                      <a:pt x="94"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3693;p46">
                <a:extLst>
                  <a:ext uri="{FF2B5EF4-FFF2-40B4-BE49-F238E27FC236}">
                    <a16:creationId xmlns:a16="http://schemas.microsoft.com/office/drawing/2014/main" id="{0DD2F5FB-0B2B-10E7-EEBB-9EFDC23CC780}"/>
                  </a:ext>
                </a:extLst>
              </p:cNvPr>
              <p:cNvSpPr/>
              <p:nvPr/>
            </p:nvSpPr>
            <p:spPr>
              <a:xfrm>
                <a:off x="2050300" y="2435800"/>
                <a:ext cx="2375" cy="4300"/>
              </a:xfrm>
              <a:custGeom>
                <a:avLst/>
                <a:gdLst/>
                <a:ahLst/>
                <a:cxnLst/>
                <a:rect l="l" t="t" r="r" b="b"/>
                <a:pathLst>
                  <a:path w="95" h="172" extrusionOk="0">
                    <a:moveTo>
                      <a:pt x="1" y="0"/>
                    </a:moveTo>
                    <a:lnTo>
                      <a:pt x="1" y="172"/>
                    </a:lnTo>
                    <a:lnTo>
                      <a:pt x="95" y="172"/>
                    </a:lnTo>
                    <a:lnTo>
                      <a:pt x="95"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3694;p46">
                <a:extLst>
                  <a:ext uri="{FF2B5EF4-FFF2-40B4-BE49-F238E27FC236}">
                    <a16:creationId xmlns:a16="http://schemas.microsoft.com/office/drawing/2014/main" id="{518972A9-8700-F4F0-4F19-4124CE046B45}"/>
                  </a:ext>
                </a:extLst>
              </p:cNvPr>
              <p:cNvSpPr/>
              <p:nvPr/>
            </p:nvSpPr>
            <p:spPr>
              <a:xfrm>
                <a:off x="2054600" y="2435800"/>
                <a:ext cx="2375" cy="4300"/>
              </a:xfrm>
              <a:custGeom>
                <a:avLst/>
                <a:gdLst/>
                <a:ahLst/>
                <a:cxnLst/>
                <a:rect l="l" t="t" r="r" b="b"/>
                <a:pathLst>
                  <a:path w="95" h="172" extrusionOk="0">
                    <a:moveTo>
                      <a:pt x="0" y="0"/>
                    </a:moveTo>
                    <a:lnTo>
                      <a:pt x="0" y="172"/>
                    </a:lnTo>
                    <a:lnTo>
                      <a:pt x="95" y="172"/>
                    </a:lnTo>
                    <a:lnTo>
                      <a:pt x="95"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3695;p46">
                <a:extLst>
                  <a:ext uri="{FF2B5EF4-FFF2-40B4-BE49-F238E27FC236}">
                    <a16:creationId xmlns:a16="http://schemas.microsoft.com/office/drawing/2014/main" id="{1944FB00-99DD-015B-4748-04E4A5122B3F}"/>
                  </a:ext>
                </a:extLst>
              </p:cNvPr>
              <p:cNvSpPr/>
              <p:nvPr/>
            </p:nvSpPr>
            <p:spPr>
              <a:xfrm>
                <a:off x="2046025" y="2442225"/>
                <a:ext cx="2375" cy="4325"/>
              </a:xfrm>
              <a:custGeom>
                <a:avLst/>
                <a:gdLst/>
                <a:ahLst/>
                <a:cxnLst/>
                <a:rect l="l" t="t" r="r" b="b"/>
                <a:pathLst>
                  <a:path w="95" h="173" extrusionOk="0">
                    <a:moveTo>
                      <a:pt x="0" y="1"/>
                    </a:moveTo>
                    <a:lnTo>
                      <a:pt x="0" y="172"/>
                    </a:lnTo>
                    <a:lnTo>
                      <a:pt x="94" y="172"/>
                    </a:lnTo>
                    <a:lnTo>
                      <a:pt x="94"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3696;p46">
                <a:extLst>
                  <a:ext uri="{FF2B5EF4-FFF2-40B4-BE49-F238E27FC236}">
                    <a16:creationId xmlns:a16="http://schemas.microsoft.com/office/drawing/2014/main" id="{F54D513B-D595-E9A8-0182-C80812915D3D}"/>
                  </a:ext>
                </a:extLst>
              </p:cNvPr>
              <p:cNvSpPr/>
              <p:nvPr/>
            </p:nvSpPr>
            <p:spPr>
              <a:xfrm>
                <a:off x="2050300" y="2442225"/>
                <a:ext cx="2375" cy="4325"/>
              </a:xfrm>
              <a:custGeom>
                <a:avLst/>
                <a:gdLst/>
                <a:ahLst/>
                <a:cxnLst/>
                <a:rect l="l" t="t" r="r" b="b"/>
                <a:pathLst>
                  <a:path w="95" h="173" extrusionOk="0">
                    <a:moveTo>
                      <a:pt x="1" y="1"/>
                    </a:moveTo>
                    <a:lnTo>
                      <a:pt x="1" y="172"/>
                    </a:lnTo>
                    <a:lnTo>
                      <a:pt x="95" y="172"/>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3697;p46">
                <a:extLst>
                  <a:ext uri="{FF2B5EF4-FFF2-40B4-BE49-F238E27FC236}">
                    <a16:creationId xmlns:a16="http://schemas.microsoft.com/office/drawing/2014/main" id="{60B04EC4-AC92-7C09-479C-1682318F2612}"/>
                  </a:ext>
                </a:extLst>
              </p:cNvPr>
              <p:cNvSpPr/>
              <p:nvPr/>
            </p:nvSpPr>
            <p:spPr>
              <a:xfrm>
                <a:off x="2054600" y="2442225"/>
                <a:ext cx="2375" cy="4325"/>
              </a:xfrm>
              <a:custGeom>
                <a:avLst/>
                <a:gdLst/>
                <a:ahLst/>
                <a:cxnLst/>
                <a:rect l="l" t="t" r="r" b="b"/>
                <a:pathLst>
                  <a:path w="95" h="173" extrusionOk="0">
                    <a:moveTo>
                      <a:pt x="0" y="1"/>
                    </a:moveTo>
                    <a:lnTo>
                      <a:pt x="0" y="172"/>
                    </a:lnTo>
                    <a:lnTo>
                      <a:pt x="95" y="172"/>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3698;p46">
                <a:extLst>
                  <a:ext uri="{FF2B5EF4-FFF2-40B4-BE49-F238E27FC236}">
                    <a16:creationId xmlns:a16="http://schemas.microsoft.com/office/drawing/2014/main" id="{EF08A3E3-2235-8627-2426-E1D3AEB97270}"/>
                  </a:ext>
                </a:extLst>
              </p:cNvPr>
              <p:cNvSpPr/>
              <p:nvPr/>
            </p:nvSpPr>
            <p:spPr>
              <a:xfrm>
                <a:off x="2064250" y="2429350"/>
                <a:ext cx="2600" cy="4325"/>
              </a:xfrm>
              <a:custGeom>
                <a:avLst/>
                <a:gdLst/>
                <a:ahLst/>
                <a:cxnLst/>
                <a:rect l="l" t="t" r="r" b="b"/>
                <a:pathLst>
                  <a:path w="104" h="173" extrusionOk="0">
                    <a:moveTo>
                      <a:pt x="0" y="1"/>
                    </a:moveTo>
                    <a:lnTo>
                      <a:pt x="0" y="173"/>
                    </a:lnTo>
                    <a:lnTo>
                      <a:pt x="103" y="173"/>
                    </a:lnTo>
                    <a:lnTo>
                      <a:pt x="103"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3699;p46">
                <a:extLst>
                  <a:ext uri="{FF2B5EF4-FFF2-40B4-BE49-F238E27FC236}">
                    <a16:creationId xmlns:a16="http://schemas.microsoft.com/office/drawing/2014/main" id="{1E79C71C-F459-361B-C902-9E91ED38A65A}"/>
                  </a:ext>
                </a:extLst>
              </p:cNvPr>
              <p:cNvSpPr/>
              <p:nvPr/>
            </p:nvSpPr>
            <p:spPr>
              <a:xfrm>
                <a:off x="2068525" y="2429350"/>
                <a:ext cx="2600" cy="4325"/>
              </a:xfrm>
              <a:custGeom>
                <a:avLst/>
                <a:gdLst/>
                <a:ahLst/>
                <a:cxnLst/>
                <a:rect l="l" t="t" r="r" b="b"/>
                <a:pathLst>
                  <a:path w="104" h="173" extrusionOk="0">
                    <a:moveTo>
                      <a:pt x="1" y="1"/>
                    </a:moveTo>
                    <a:lnTo>
                      <a:pt x="1" y="173"/>
                    </a:lnTo>
                    <a:lnTo>
                      <a:pt x="104" y="173"/>
                    </a:lnTo>
                    <a:lnTo>
                      <a:pt x="104"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3700;p46">
                <a:extLst>
                  <a:ext uri="{FF2B5EF4-FFF2-40B4-BE49-F238E27FC236}">
                    <a16:creationId xmlns:a16="http://schemas.microsoft.com/office/drawing/2014/main" id="{6A6DC84F-0861-82B2-CAEC-E403FCC26B46}"/>
                  </a:ext>
                </a:extLst>
              </p:cNvPr>
              <p:cNvSpPr/>
              <p:nvPr/>
            </p:nvSpPr>
            <p:spPr>
              <a:xfrm>
                <a:off x="2072825" y="2429350"/>
                <a:ext cx="2375" cy="4325"/>
              </a:xfrm>
              <a:custGeom>
                <a:avLst/>
                <a:gdLst/>
                <a:ahLst/>
                <a:cxnLst/>
                <a:rect l="l" t="t" r="r" b="b"/>
                <a:pathLst>
                  <a:path w="95" h="173" extrusionOk="0">
                    <a:moveTo>
                      <a:pt x="0" y="1"/>
                    </a:moveTo>
                    <a:lnTo>
                      <a:pt x="0" y="173"/>
                    </a:lnTo>
                    <a:lnTo>
                      <a:pt x="95" y="173"/>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3701;p46">
                <a:extLst>
                  <a:ext uri="{FF2B5EF4-FFF2-40B4-BE49-F238E27FC236}">
                    <a16:creationId xmlns:a16="http://schemas.microsoft.com/office/drawing/2014/main" id="{AB01EF6D-1402-F73A-2F3C-6B658DDC5621}"/>
                  </a:ext>
                </a:extLst>
              </p:cNvPr>
              <p:cNvSpPr/>
              <p:nvPr/>
            </p:nvSpPr>
            <p:spPr>
              <a:xfrm>
                <a:off x="2064250" y="2435800"/>
                <a:ext cx="2600" cy="4300"/>
              </a:xfrm>
              <a:custGeom>
                <a:avLst/>
                <a:gdLst/>
                <a:ahLst/>
                <a:cxnLst/>
                <a:rect l="l" t="t" r="r" b="b"/>
                <a:pathLst>
                  <a:path w="104" h="172" extrusionOk="0">
                    <a:moveTo>
                      <a:pt x="0" y="0"/>
                    </a:moveTo>
                    <a:lnTo>
                      <a:pt x="0" y="172"/>
                    </a:lnTo>
                    <a:lnTo>
                      <a:pt x="103" y="172"/>
                    </a:lnTo>
                    <a:lnTo>
                      <a:pt x="103"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3702;p46">
                <a:extLst>
                  <a:ext uri="{FF2B5EF4-FFF2-40B4-BE49-F238E27FC236}">
                    <a16:creationId xmlns:a16="http://schemas.microsoft.com/office/drawing/2014/main" id="{94F15B79-A70C-E743-A9C4-3B69E530DCE8}"/>
                  </a:ext>
                </a:extLst>
              </p:cNvPr>
              <p:cNvSpPr/>
              <p:nvPr/>
            </p:nvSpPr>
            <p:spPr>
              <a:xfrm>
                <a:off x="2068525" y="2435800"/>
                <a:ext cx="2600" cy="4300"/>
              </a:xfrm>
              <a:custGeom>
                <a:avLst/>
                <a:gdLst/>
                <a:ahLst/>
                <a:cxnLst/>
                <a:rect l="l" t="t" r="r" b="b"/>
                <a:pathLst>
                  <a:path w="104" h="172" extrusionOk="0">
                    <a:moveTo>
                      <a:pt x="1" y="0"/>
                    </a:moveTo>
                    <a:lnTo>
                      <a:pt x="1" y="172"/>
                    </a:lnTo>
                    <a:lnTo>
                      <a:pt x="104" y="172"/>
                    </a:lnTo>
                    <a:lnTo>
                      <a:pt x="104"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3703;p46">
                <a:extLst>
                  <a:ext uri="{FF2B5EF4-FFF2-40B4-BE49-F238E27FC236}">
                    <a16:creationId xmlns:a16="http://schemas.microsoft.com/office/drawing/2014/main" id="{CD00A641-8C8F-5FD2-FFB2-D186B74A0F6D}"/>
                  </a:ext>
                </a:extLst>
              </p:cNvPr>
              <p:cNvSpPr/>
              <p:nvPr/>
            </p:nvSpPr>
            <p:spPr>
              <a:xfrm>
                <a:off x="2072825" y="2435800"/>
                <a:ext cx="2375" cy="4300"/>
              </a:xfrm>
              <a:custGeom>
                <a:avLst/>
                <a:gdLst/>
                <a:ahLst/>
                <a:cxnLst/>
                <a:rect l="l" t="t" r="r" b="b"/>
                <a:pathLst>
                  <a:path w="95" h="172" extrusionOk="0">
                    <a:moveTo>
                      <a:pt x="0" y="0"/>
                    </a:moveTo>
                    <a:lnTo>
                      <a:pt x="0" y="172"/>
                    </a:lnTo>
                    <a:lnTo>
                      <a:pt x="95" y="172"/>
                    </a:lnTo>
                    <a:lnTo>
                      <a:pt x="95"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3704;p46">
                <a:extLst>
                  <a:ext uri="{FF2B5EF4-FFF2-40B4-BE49-F238E27FC236}">
                    <a16:creationId xmlns:a16="http://schemas.microsoft.com/office/drawing/2014/main" id="{8C6A6B0E-07F2-9FD0-0139-0CDF0FBF4978}"/>
                  </a:ext>
                </a:extLst>
              </p:cNvPr>
              <p:cNvSpPr/>
              <p:nvPr/>
            </p:nvSpPr>
            <p:spPr>
              <a:xfrm>
                <a:off x="2064250" y="2442225"/>
                <a:ext cx="2600" cy="4325"/>
              </a:xfrm>
              <a:custGeom>
                <a:avLst/>
                <a:gdLst/>
                <a:ahLst/>
                <a:cxnLst/>
                <a:rect l="l" t="t" r="r" b="b"/>
                <a:pathLst>
                  <a:path w="104" h="173" extrusionOk="0">
                    <a:moveTo>
                      <a:pt x="0" y="1"/>
                    </a:moveTo>
                    <a:lnTo>
                      <a:pt x="0" y="172"/>
                    </a:lnTo>
                    <a:lnTo>
                      <a:pt x="103" y="172"/>
                    </a:lnTo>
                    <a:lnTo>
                      <a:pt x="103"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3705;p46">
                <a:extLst>
                  <a:ext uri="{FF2B5EF4-FFF2-40B4-BE49-F238E27FC236}">
                    <a16:creationId xmlns:a16="http://schemas.microsoft.com/office/drawing/2014/main" id="{3396EBC2-8F13-6EE1-4AF5-325A9B2E0418}"/>
                  </a:ext>
                </a:extLst>
              </p:cNvPr>
              <p:cNvSpPr/>
              <p:nvPr/>
            </p:nvSpPr>
            <p:spPr>
              <a:xfrm>
                <a:off x="2068525" y="2442225"/>
                <a:ext cx="2600" cy="4325"/>
              </a:xfrm>
              <a:custGeom>
                <a:avLst/>
                <a:gdLst/>
                <a:ahLst/>
                <a:cxnLst/>
                <a:rect l="l" t="t" r="r" b="b"/>
                <a:pathLst>
                  <a:path w="104" h="173" extrusionOk="0">
                    <a:moveTo>
                      <a:pt x="1" y="1"/>
                    </a:moveTo>
                    <a:lnTo>
                      <a:pt x="1" y="172"/>
                    </a:lnTo>
                    <a:lnTo>
                      <a:pt x="104" y="172"/>
                    </a:lnTo>
                    <a:lnTo>
                      <a:pt x="104"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3706;p46">
                <a:extLst>
                  <a:ext uri="{FF2B5EF4-FFF2-40B4-BE49-F238E27FC236}">
                    <a16:creationId xmlns:a16="http://schemas.microsoft.com/office/drawing/2014/main" id="{53BE86E9-396C-7147-1853-F86CA54EB542}"/>
                  </a:ext>
                </a:extLst>
              </p:cNvPr>
              <p:cNvSpPr/>
              <p:nvPr/>
            </p:nvSpPr>
            <p:spPr>
              <a:xfrm>
                <a:off x="2072825" y="2442225"/>
                <a:ext cx="2375" cy="4325"/>
              </a:xfrm>
              <a:custGeom>
                <a:avLst/>
                <a:gdLst/>
                <a:ahLst/>
                <a:cxnLst/>
                <a:rect l="l" t="t" r="r" b="b"/>
                <a:pathLst>
                  <a:path w="95" h="173" extrusionOk="0">
                    <a:moveTo>
                      <a:pt x="0" y="1"/>
                    </a:moveTo>
                    <a:lnTo>
                      <a:pt x="0" y="172"/>
                    </a:lnTo>
                    <a:lnTo>
                      <a:pt x="95" y="172"/>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3707;p46">
                <a:extLst>
                  <a:ext uri="{FF2B5EF4-FFF2-40B4-BE49-F238E27FC236}">
                    <a16:creationId xmlns:a16="http://schemas.microsoft.com/office/drawing/2014/main" id="{F948711C-5506-7C38-E5AC-ED3F9213408F}"/>
                  </a:ext>
                </a:extLst>
              </p:cNvPr>
              <p:cNvSpPr/>
              <p:nvPr/>
            </p:nvSpPr>
            <p:spPr>
              <a:xfrm>
                <a:off x="2082475" y="2429350"/>
                <a:ext cx="2375" cy="4325"/>
              </a:xfrm>
              <a:custGeom>
                <a:avLst/>
                <a:gdLst/>
                <a:ahLst/>
                <a:cxnLst/>
                <a:rect l="l" t="t" r="r" b="b"/>
                <a:pathLst>
                  <a:path w="95" h="173" extrusionOk="0">
                    <a:moveTo>
                      <a:pt x="1" y="1"/>
                    </a:moveTo>
                    <a:lnTo>
                      <a:pt x="1" y="173"/>
                    </a:lnTo>
                    <a:lnTo>
                      <a:pt x="95" y="173"/>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3708;p46">
                <a:extLst>
                  <a:ext uri="{FF2B5EF4-FFF2-40B4-BE49-F238E27FC236}">
                    <a16:creationId xmlns:a16="http://schemas.microsoft.com/office/drawing/2014/main" id="{8DE044D0-C145-CCB5-C172-5F5E182BE907}"/>
                  </a:ext>
                </a:extLst>
              </p:cNvPr>
              <p:cNvSpPr/>
              <p:nvPr/>
            </p:nvSpPr>
            <p:spPr>
              <a:xfrm>
                <a:off x="2086775" y="2429350"/>
                <a:ext cx="2375" cy="4325"/>
              </a:xfrm>
              <a:custGeom>
                <a:avLst/>
                <a:gdLst/>
                <a:ahLst/>
                <a:cxnLst/>
                <a:rect l="l" t="t" r="r" b="b"/>
                <a:pathLst>
                  <a:path w="95" h="173" extrusionOk="0">
                    <a:moveTo>
                      <a:pt x="0" y="1"/>
                    </a:moveTo>
                    <a:lnTo>
                      <a:pt x="0" y="173"/>
                    </a:lnTo>
                    <a:lnTo>
                      <a:pt x="95" y="173"/>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3709;p46">
                <a:extLst>
                  <a:ext uri="{FF2B5EF4-FFF2-40B4-BE49-F238E27FC236}">
                    <a16:creationId xmlns:a16="http://schemas.microsoft.com/office/drawing/2014/main" id="{646D0581-FE98-BA1F-F0EA-6B5B605676E1}"/>
                  </a:ext>
                </a:extLst>
              </p:cNvPr>
              <p:cNvSpPr/>
              <p:nvPr/>
            </p:nvSpPr>
            <p:spPr>
              <a:xfrm>
                <a:off x="2091050" y="2429350"/>
                <a:ext cx="2600" cy="4325"/>
              </a:xfrm>
              <a:custGeom>
                <a:avLst/>
                <a:gdLst/>
                <a:ahLst/>
                <a:cxnLst/>
                <a:rect l="l" t="t" r="r" b="b"/>
                <a:pathLst>
                  <a:path w="104" h="173" extrusionOk="0">
                    <a:moveTo>
                      <a:pt x="1" y="1"/>
                    </a:moveTo>
                    <a:lnTo>
                      <a:pt x="1" y="173"/>
                    </a:lnTo>
                    <a:lnTo>
                      <a:pt x="104" y="173"/>
                    </a:lnTo>
                    <a:lnTo>
                      <a:pt x="104"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3710;p46">
                <a:extLst>
                  <a:ext uri="{FF2B5EF4-FFF2-40B4-BE49-F238E27FC236}">
                    <a16:creationId xmlns:a16="http://schemas.microsoft.com/office/drawing/2014/main" id="{95962CE7-289C-7F6A-9417-5F99CF842AD5}"/>
                  </a:ext>
                </a:extLst>
              </p:cNvPr>
              <p:cNvSpPr/>
              <p:nvPr/>
            </p:nvSpPr>
            <p:spPr>
              <a:xfrm>
                <a:off x="2082475" y="2435800"/>
                <a:ext cx="2375" cy="4300"/>
              </a:xfrm>
              <a:custGeom>
                <a:avLst/>
                <a:gdLst/>
                <a:ahLst/>
                <a:cxnLst/>
                <a:rect l="l" t="t" r="r" b="b"/>
                <a:pathLst>
                  <a:path w="95" h="172" extrusionOk="0">
                    <a:moveTo>
                      <a:pt x="1" y="0"/>
                    </a:moveTo>
                    <a:lnTo>
                      <a:pt x="1" y="172"/>
                    </a:lnTo>
                    <a:lnTo>
                      <a:pt x="95" y="172"/>
                    </a:lnTo>
                    <a:lnTo>
                      <a:pt x="95"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3711;p46">
                <a:extLst>
                  <a:ext uri="{FF2B5EF4-FFF2-40B4-BE49-F238E27FC236}">
                    <a16:creationId xmlns:a16="http://schemas.microsoft.com/office/drawing/2014/main" id="{91032199-C49F-835F-9CA7-F1A67283E20D}"/>
                  </a:ext>
                </a:extLst>
              </p:cNvPr>
              <p:cNvSpPr/>
              <p:nvPr/>
            </p:nvSpPr>
            <p:spPr>
              <a:xfrm>
                <a:off x="2086775" y="2435800"/>
                <a:ext cx="2375" cy="4300"/>
              </a:xfrm>
              <a:custGeom>
                <a:avLst/>
                <a:gdLst/>
                <a:ahLst/>
                <a:cxnLst/>
                <a:rect l="l" t="t" r="r" b="b"/>
                <a:pathLst>
                  <a:path w="95" h="172" extrusionOk="0">
                    <a:moveTo>
                      <a:pt x="0" y="0"/>
                    </a:moveTo>
                    <a:lnTo>
                      <a:pt x="0" y="172"/>
                    </a:lnTo>
                    <a:lnTo>
                      <a:pt x="95" y="172"/>
                    </a:lnTo>
                    <a:lnTo>
                      <a:pt x="95"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3712;p46">
                <a:extLst>
                  <a:ext uri="{FF2B5EF4-FFF2-40B4-BE49-F238E27FC236}">
                    <a16:creationId xmlns:a16="http://schemas.microsoft.com/office/drawing/2014/main" id="{E01EBB3A-BBD4-A0F1-62CE-04157BEC14A3}"/>
                  </a:ext>
                </a:extLst>
              </p:cNvPr>
              <p:cNvSpPr/>
              <p:nvPr/>
            </p:nvSpPr>
            <p:spPr>
              <a:xfrm>
                <a:off x="2091050" y="2435800"/>
                <a:ext cx="2600" cy="4300"/>
              </a:xfrm>
              <a:custGeom>
                <a:avLst/>
                <a:gdLst/>
                <a:ahLst/>
                <a:cxnLst/>
                <a:rect l="l" t="t" r="r" b="b"/>
                <a:pathLst>
                  <a:path w="104" h="172" extrusionOk="0">
                    <a:moveTo>
                      <a:pt x="1" y="0"/>
                    </a:moveTo>
                    <a:lnTo>
                      <a:pt x="1" y="172"/>
                    </a:lnTo>
                    <a:lnTo>
                      <a:pt x="104" y="172"/>
                    </a:lnTo>
                    <a:lnTo>
                      <a:pt x="104"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3713;p46">
                <a:extLst>
                  <a:ext uri="{FF2B5EF4-FFF2-40B4-BE49-F238E27FC236}">
                    <a16:creationId xmlns:a16="http://schemas.microsoft.com/office/drawing/2014/main" id="{A005D41B-0AE3-7B7B-0F3F-518ED76C3CA2}"/>
                  </a:ext>
                </a:extLst>
              </p:cNvPr>
              <p:cNvSpPr/>
              <p:nvPr/>
            </p:nvSpPr>
            <p:spPr>
              <a:xfrm>
                <a:off x="2082475" y="2442225"/>
                <a:ext cx="2375" cy="4325"/>
              </a:xfrm>
              <a:custGeom>
                <a:avLst/>
                <a:gdLst/>
                <a:ahLst/>
                <a:cxnLst/>
                <a:rect l="l" t="t" r="r" b="b"/>
                <a:pathLst>
                  <a:path w="95" h="173" extrusionOk="0">
                    <a:moveTo>
                      <a:pt x="1" y="1"/>
                    </a:moveTo>
                    <a:lnTo>
                      <a:pt x="1" y="172"/>
                    </a:lnTo>
                    <a:lnTo>
                      <a:pt x="95" y="172"/>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3714;p46">
                <a:extLst>
                  <a:ext uri="{FF2B5EF4-FFF2-40B4-BE49-F238E27FC236}">
                    <a16:creationId xmlns:a16="http://schemas.microsoft.com/office/drawing/2014/main" id="{57EE5448-8EEC-3420-AF1F-B80D8AE2C9A5}"/>
                  </a:ext>
                </a:extLst>
              </p:cNvPr>
              <p:cNvSpPr/>
              <p:nvPr/>
            </p:nvSpPr>
            <p:spPr>
              <a:xfrm>
                <a:off x="2086775" y="2442225"/>
                <a:ext cx="2375" cy="4325"/>
              </a:xfrm>
              <a:custGeom>
                <a:avLst/>
                <a:gdLst/>
                <a:ahLst/>
                <a:cxnLst/>
                <a:rect l="l" t="t" r="r" b="b"/>
                <a:pathLst>
                  <a:path w="95" h="173" extrusionOk="0">
                    <a:moveTo>
                      <a:pt x="0" y="1"/>
                    </a:moveTo>
                    <a:lnTo>
                      <a:pt x="0" y="172"/>
                    </a:lnTo>
                    <a:lnTo>
                      <a:pt x="95" y="172"/>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3715;p46">
                <a:extLst>
                  <a:ext uri="{FF2B5EF4-FFF2-40B4-BE49-F238E27FC236}">
                    <a16:creationId xmlns:a16="http://schemas.microsoft.com/office/drawing/2014/main" id="{AAF37536-21B9-C676-A466-AF7DC5D3A245}"/>
                  </a:ext>
                </a:extLst>
              </p:cNvPr>
              <p:cNvSpPr/>
              <p:nvPr/>
            </p:nvSpPr>
            <p:spPr>
              <a:xfrm>
                <a:off x="2091050" y="2442225"/>
                <a:ext cx="2600" cy="4325"/>
              </a:xfrm>
              <a:custGeom>
                <a:avLst/>
                <a:gdLst/>
                <a:ahLst/>
                <a:cxnLst/>
                <a:rect l="l" t="t" r="r" b="b"/>
                <a:pathLst>
                  <a:path w="104" h="173" extrusionOk="0">
                    <a:moveTo>
                      <a:pt x="1" y="1"/>
                    </a:moveTo>
                    <a:lnTo>
                      <a:pt x="1" y="172"/>
                    </a:lnTo>
                    <a:lnTo>
                      <a:pt x="104" y="172"/>
                    </a:lnTo>
                    <a:lnTo>
                      <a:pt x="104"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3716;p46">
                <a:extLst>
                  <a:ext uri="{FF2B5EF4-FFF2-40B4-BE49-F238E27FC236}">
                    <a16:creationId xmlns:a16="http://schemas.microsoft.com/office/drawing/2014/main" id="{CBE8B1AD-5E8F-2C91-42EA-0E357416E2CC}"/>
                  </a:ext>
                </a:extLst>
              </p:cNvPr>
              <p:cNvSpPr/>
              <p:nvPr/>
            </p:nvSpPr>
            <p:spPr>
              <a:xfrm>
                <a:off x="2100500" y="2429350"/>
                <a:ext cx="2375" cy="4325"/>
              </a:xfrm>
              <a:custGeom>
                <a:avLst/>
                <a:gdLst/>
                <a:ahLst/>
                <a:cxnLst/>
                <a:rect l="l" t="t" r="r" b="b"/>
                <a:pathLst>
                  <a:path w="95" h="173" extrusionOk="0">
                    <a:moveTo>
                      <a:pt x="0" y="1"/>
                    </a:moveTo>
                    <a:lnTo>
                      <a:pt x="0" y="173"/>
                    </a:lnTo>
                    <a:lnTo>
                      <a:pt x="95" y="173"/>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3717;p46">
                <a:extLst>
                  <a:ext uri="{FF2B5EF4-FFF2-40B4-BE49-F238E27FC236}">
                    <a16:creationId xmlns:a16="http://schemas.microsoft.com/office/drawing/2014/main" id="{B2ECB1AC-FA92-6162-B375-011722242F0C}"/>
                  </a:ext>
                </a:extLst>
              </p:cNvPr>
              <p:cNvSpPr/>
              <p:nvPr/>
            </p:nvSpPr>
            <p:spPr>
              <a:xfrm>
                <a:off x="2104775" y="2429350"/>
                <a:ext cx="2400" cy="4325"/>
              </a:xfrm>
              <a:custGeom>
                <a:avLst/>
                <a:gdLst/>
                <a:ahLst/>
                <a:cxnLst/>
                <a:rect l="l" t="t" r="r" b="b"/>
                <a:pathLst>
                  <a:path w="96" h="173" extrusionOk="0">
                    <a:moveTo>
                      <a:pt x="1" y="1"/>
                    </a:moveTo>
                    <a:lnTo>
                      <a:pt x="1" y="173"/>
                    </a:lnTo>
                    <a:lnTo>
                      <a:pt x="95" y="173"/>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3718;p46">
                <a:extLst>
                  <a:ext uri="{FF2B5EF4-FFF2-40B4-BE49-F238E27FC236}">
                    <a16:creationId xmlns:a16="http://schemas.microsoft.com/office/drawing/2014/main" id="{035A4A3C-7509-7097-2304-8E2FCEB2EAA8}"/>
                  </a:ext>
                </a:extLst>
              </p:cNvPr>
              <p:cNvSpPr/>
              <p:nvPr/>
            </p:nvSpPr>
            <p:spPr>
              <a:xfrm>
                <a:off x="2109075" y="2429350"/>
                <a:ext cx="2375" cy="4325"/>
              </a:xfrm>
              <a:custGeom>
                <a:avLst/>
                <a:gdLst/>
                <a:ahLst/>
                <a:cxnLst/>
                <a:rect l="l" t="t" r="r" b="b"/>
                <a:pathLst>
                  <a:path w="95" h="173" extrusionOk="0">
                    <a:moveTo>
                      <a:pt x="0" y="1"/>
                    </a:moveTo>
                    <a:lnTo>
                      <a:pt x="0" y="173"/>
                    </a:lnTo>
                    <a:lnTo>
                      <a:pt x="95" y="173"/>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3719;p46">
                <a:extLst>
                  <a:ext uri="{FF2B5EF4-FFF2-40B4-BE49-F238E27FC236}">
                    <a16:creationId xmlns:a16="http://schemas.microsoft.com/office/drawing/2014/main" id="{B5960175-D79A-563F-891A-5C6E5DD6602E}"/>
                  </a:ext>
                </a:extLst>
              </p:cNvPr>
              <p:cNvSpPr/>
              <p:nvPr/>
            </p:nvSpPr>
            <p:spPr>
              <a:xfrm>
                <a:off x="2100500" y="2435800"/>
                <a:ext cx="2375" cy="4300"/>
              </a:xfrm>
              <a:custGeom>
                <a:avLst/>
                <a:gdLst/>
                <a:ahLst/>
                <a:cxnLst/>
                <a:rect l="l" t="t" r="r" b="b"/>
                <a:pathLst>
                  <a:path w="95" h="172" extrusionOk="0">
                    <a:moveTo>
                      <a:pt x="0" y="0"/>
                    </a:moveTo>
                    <a:lnTo>
                      <a:pt x="0" y="172"/>
                    </a:lnTo>
                    <a:lnTo>
                      <a:pt x="95" y="172"/>
                    </a:lnTo>
                    <a:lnTo>
                      <a:pt x="95"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3720;p46">
                <a:extLst>
                  <a:ext uri="{FF2B5EF4-FFF2-40B4-BE49-F238E27FC236}">
                    <a16:creationId xmlns:a16="http://schemas.microsoft.com/office/drawing/2014/main" id="{B848D121-089D-179E-5C6B-D18337043D25}"/>
                  </a:ext>
                </a:extLst>
              </p:cNvPr>
              <p:cNvSpPr/>
              <p:nvPr/>
            </p:nvSpPr>
            <p:spPr>
              <a:xfrm>
                <a:off x="2104775" y="2435800"/>
                <a:ext cx="2400" cy="4300"/>
              </a:xfrm>
              <a:custGeom>
                <a:avLst/>
                <a:gdLst/>
                <a:ahLst/>
                <a:cxnLst/>
                <a:rect l="l" t="t" r="r" b="b"/>
                <a:pathLst>
                  <a:path w="96" h="172" extrusionOk="0">
                    <a:moveTo>
                      <a:pt x="1" y="0"/>
                    </a:moveTo>
                    <a:lnTo>
                      <a:pt x="1" y="172"/>
                    </a:lnTo>
                    <a:lnTo>
                      <a:pt x="95" y="172"/>
                    </a:lnTo>
                    <a:lnTo>
                      <a:pt x="95"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3721;p46">
                <a:extLst>
                  <a:ext uri="{FF2B5EF4-FFF2-40B4-BE49-F238E27FC236}">
                    <a16:creationId xmlns:a16="http://schemas.microsoft.com/office/drawing/2014/main" id="{2F27DE5B-F929-B4A3-F785-D50A5A133CEF}"/>
                  </a:ext>
                </a:extLst>
              </p:cNvPr>
              <p:cNvSpPr/>
              <p:nvPr/>
            </p:nvSpPr>
            <p:spPr>
              <a:xfrm>
                <a:off x="2109075" y="2435800"/>
                <a:ext cx="2375" cy="4300"/>
              </a:xfrm>
              <a:custGeom>
                <a:avLst/>
                <a:gdLst/>
                <a:ahLst/>
                <a:cxnLst/>
                <a:rect l="l" t="t" r="r" b="b"/>
                <a:pathLst>
                  <a:path w="95" h="172" extrusionOk="0">
                    <a:moveTo>
                      <a:pt x="0" y="0"/>
                    </a:moveTo>
                    <a:lnTo>
                      <a:pt x="0" y="172"/>
                    </a:lnTo>
                    <a:lnTo>
                      <a:pt x="95" y="172"/>
                    </a:lnTo>
                    <a:lnTo>
                      <a:pt x="95"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3722;p46">
                <a:extLst>
                  <a:ext uri="{FF2B5EF4-FFF2-40B4-BE49-F238E27FC236}">
                    <a16:creationId xmlns:a16="http://schemas.microsoft.com/office/drawing/2014/main" id="{7B2A4BE5-BCF2-D1D3-0208-EA5B46B64C3C}"/>
                  </a:ext>
                </a:extLst>
              </p:cNvPr>
              <p:cNvSpPr/>
              <p:nvPr/>
            </p:nvSpPr>
            <p:spPr>
              <a:xfrm>
                <a:off x="2100500" y="2442225"/>
                <a:ext cx="2375" cy="4325"/>
              </a:xfrm>
              <a:custGeom>
                <a:avLst/>
                <a:gdLst/>
                <a:ahLst/>
                <a:cxnLst/>
                <a:rect l="l" t="t" r="r" b="b"/>
                <a:pathLst>
                  <a:path w="95" h="173" extrusionOk="0">
                    <a:moveTo>
                      <a:pt x="0" y="1"/>
                    </a:moveTo>
                    <a:lnTo>
                      <a:pt x="0" y="172"/>
                    </a:lnTo>
                    <a:lnTo>
                      <a:pt x="95" y="172"/>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3723;p46">
                <a:extLst>
                  <a:ext uri="{FF2B5EF4-FFF2-40B4-BE49-F238E27FC236}">
                    <a16:creationId xmlns:a16="http://schemas.microsoft.com/office/drawing/2014/main" id="{8BC9D619-6187-9457-4453-A8F4F882ADF7}"/>
                  </a:ext>
                </a:extLst>
              </p:cNvPr>
              <p:cNvSpPr/>
              <p:nvPr/>
            </p:nvSpPr>
            <p:spPr>
              <a:xfrm>
                <a:off x="2104775" y="2442225"/>
                <a:ext cx="2400" cy="4325"/>
              </a:xfrm>
              <a:custGeom>
                <a:avLst/>
                <a:gdLst/>
                <a:ahLst/>
                <a:cxnLst/>
                <a:rect l="l" t="t" r="r" b="b"/>
                <a:pathLst>
                  <a:path w="96" h="173" extrusionOk="0">
                    <a:moveTo>
                      <a:pt x="1" y="1"/>
                    </a:moveTo>
                    <a:lnTo>
                      <a:pt x="1" y="172"/>
                    </a:lnTo>
                    <a:lnTo>
                      <a:pt x="95" y="172"/>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3724;p46">
                <a:extLst>
                  <a:ext uri="{FF2B5EF4-FFF2-40B4-BE49-F238E27FC236}">
                    <a16:creationId xmlns:a16="http://schemas.microsoft.com/office/drawing/2014/main" id="{35390F58-FE9A-391A-A1CC-659147CC7BE6}"/>
                  </a:ext>
                </a:extLst>
              </p:cNvPr>
              <p:cNvSpPr/>
              <p:nvPr/>
            </p:nvSpPr>
            <p:spPr>
              <a:xfrm>
                <a:off x="2109075" y="2442225"/>
                <a:ext cx="2375" cy="4325"/>
              </a:xfrm>
              <a:custGeom>
                <a:avLst/>
                <a:gdLst/>
                <a:ahLst/>
                <a:cxnLst/>
                <a:rect l="l" t="t" r="r" b="b"/>
                <a:pathLst>
                  <a:path w="95" h="173" extrusionOk="0">
                    <a:moveTo>
                      <a:pt x="0" y="1"/>
                    </a:moveTo>
                    <a:lnTo>
                      <a:pt x="0" y="172"/>
                    </a:lnTo>
                    <a:lnTo>
                      <a:pt x="95" y="172"/>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3725;p46">
                <a:extLst>
                  <a:ext uri="{FF2B5EF4-FFF2-40B4-BE49-F238E27FC236}">
                    <a16:creationId xmlns:a16="http://schemas.microsoft.com/office/drawing/2014/main" id="{04CC69AB-9BEC-135E-10FF-2F059C184701}"/>
                  </a:ext>
                </a:extLst>
              </p:cNvPr>
              <p:cNvSpPr/>
              <p:nvPr/>
            </p:nvSpPr>
            <p:spPr>
              <a:xfrm>
                <a:off x="2118725" y="2429350"/>
                <a:ext cx="2375" cy="4325"/>
              </a:xfrm>
              <a:custGeom>
                <a:avLst/>
                <a:gdLst/>
                <a:ahLst/>
                <a:cxnLst/>
                <a:rect l="l" t="t" r="r" b="b"/>
                <a:pathLst>
                  <a:path w="95" h="173" extrusionOk="0">
                    <a:moveTo>
                      <a:pt x="1" y="1"/>
                    </a:moveTo>
                    <a:lnTo>
                      <a:pt x="1" y="173"/>
                    </a:lnTo>
                    <a:lnTo>
                      <a:pt x="95" y="173"/>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3726;p46">
                <a:extLst>
                  <a:ext uri="{FF2B5EF4-FFF2-40B4-BE49-F238E27FC236}">
                    <a16:creationId xmlns:a16="http://schemas.microsoft.com/office/drawing/2014/main" id="{DB655960-F195-B1D3-2EB9-7C24B6F4C541}"/>
                  </a:ext>
                </a:extLst>
              </p:cNvPr>
              <p:cNvSpPr/>
              <p:nvPr/>
            </p:nvSpPr>
            <p:spPr>
              <a:xfrm>
                <a:off x="2123025" y="2429350"/>
                <a:ext cx="2375" cy="4325"/>
              </a:xfrm>
              <a:custGeom>
                <a:avLst/>
                <a:gdLst/>
                <a:ahLst/>
                <a:cxnLst/>
                <a:rect l="l" t="t" r="r" b="b"/>
                <a:pathLst>
                  <a:path w="95" h="173" extrusionOk="0">
                    <a:moveTo>
                      <a:pt x="0" y="1"/>
                    </a:moveTo>
                    <a:lnTo>
                      <a:pt x="0" y="173"/>
                    </a:lnTo>
                    <a:lnTo>
                      <a:pt x="94" y="173"/>
                    </a:lnTo>
                    <a:lnTo>
                      <a:pt x="94"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3727;p46">
                <a:extLst>
                  <a:ext uri="{FF2B5EF4-FFF2-40B4-BE49-F238E27FC236}">
                    <a16:creationId xmlns:a16="http://schemas.microsoft.com/office/drawing/2014/main" id="{64750960-F38C-2C09-2CB1-BEED84D7C370}"/>
                  </a:ext>
                </a:extLst>
              </p:cNvPr>
              <p:cNvSpPr/>
              <p:nvPr/>
            </p:nvSpPr>
            <p:spPr>
              <a:xfrm>
                <a:off x="2127300" y="2429350"/>
                <a:ext cx="2400" cy="4325"/>
              </a:xfrm>
              <a:custGeom>
                <a:avLst/>
                <a:gdLst/>
                <a:ahLst/>
                <a:cxnLst/>
                <a:rect l="l" t="t" r="r" b="b"/>
                <a:pathLst>
                  <a:path w="96" h="173" extrusionOk="0">
                    <a:moveTo>
                      <a:pt x="1" y="1"/>
                    </a:moveTo>
                    <a:lnTo>
                      <a:pt x="1" y="173"/>
                    </a:lnTo>
                    <a:lnTo>
                      <a:pt x="95" y="173"/>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3728;p46">
                <a:extLst>
                  <a:ext uri="{FF2B5EF4-FFF2-40B4-BE49-F238E27FC236}">
                    <a16:creationId xmlns:a16="http://schemas.microsoft.com/office/drawing/2014/main" id="{AC725C74-E685-B9A6-84BD-F21ED5180FC9}"/>
                  </a:ext>
                </a:extLst>
              </p:cNvPr>
              <p:cNvSpPr/>
              <p:nvPr/>
            </p:nvSpPr>
            <p:spPr>
              <a:xfrm>
                <a:off x="2118725" y="2435800"/>
                <a:ext cx="2375" cy="4300"/>
              </a:xfrm>
              <a:custGeom>
                <a:avLst/>
                <a:gdLst/>
                <a:ahLst/>
                <a:cxnLst/>
                <a:rect l="l" t="t" r="r" b="b"/>
                <a:pathLst>
                  <a:path w="95" h="172" extrusionOk="0">
                    <a:moveTo>
                      <a:pt x="1" y="0"/>
                    </a:moveTo>
                    <a:lnTo>
                      <a:pt x="1" y="172"/>
                    </a:lnTo>
                    <a:lnTo>
                      <a:pt x="95" y="172"/>
                    </a:lnTo>
                    <a:lnTo>
                      <a:pt x="95"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3729;p46">
                <a:extLst>
                  <a:ext uri="{FF2B5EF4-FFF2-40B4-BE49-F238E27FC236}">
                    <a16:creationId xmlns:a16="http://schemas.microsoft.com/office/drawing/2014/main" id="{CCB5CB76-9DAC-4D6F-B54C-68CDD9CCAB67}"/>
                  </a:ext>
                </a:extLst>
              </p:cNvPr>
              <p:cNvSpPr/>
              <p:nvPr/>
            </p:nvSpPr>
            <p:spPr>
              <a:xfrm>
                <a:off x="2123025" y="2435800"/>
                <a:ext cx="2375" cy="4300"/>
              </a:xfrm>
              <a:custGeom>
                <a:avLst/>
                <a:gdLst/>
                <a:ahLst/>
                <a:cxnLst/>
                <a:rect l="l" t="t" r="r" b="b"/>
                <a:pathLst>
                  <a:path w="95" h="172" extrusionOk="0">
                    <a:moveTo>
                      <a:pt x="0" y="0"/>
                    </a:moveTo>
                    <a:lnTo>
                      <a:pt x="0" y="172"/>
                    </a:lnTo>
                    <a:lnTo>
                      <a:pt x="94" y="172"/>
                    </a:lnTo>
                    <a:lnTo>
                      <a:pt x="94"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3730;p46">
                <a:extLst>
                  <a:ext uri="{FF2B5EF4-FFF2-40B4-BE49-F238E27FC236}">
                    <a16:creationId xmlns:a16="http://schemas.microsoft.com/office/drawing/2014/main" id="{88B5B5DC-C3B9-80B4-8D82-EB1E79996FAF}"/>
                  </a:ext>
                </a:extLst>
              </p:cNvPr>
              <p:cNvSpPr/>
              <p:nvPr/>
            </p:nvSpPr>
            <p:spPr>
              <a:xfrm>
                <a:off x="2127300" y="2435800"/>
                <a:ext cx="2400" cy="4300"/>
              </a:xfrm>
              <a:custGeom>
                <a:avLst/>
                <a:gdLst/>
                <a:ahLst/>
                <a:cxnLst/>
                <a:rect l="l" t="t" r="r" b="b"/>
                <a:pathLst>
                  <a:path w="96" h="172" extrusionOk="0">
                    <a:moveTo>
                      <a:pt x="1" y="0"/>
                    </a:moveTo>
                    <a:lnTo>
                      <a:pt x="1" y="172"/>
                    </a:lnTo>
                    <a:lnTo>
                      <a:pt x="95" y="172"/>
                    </a:lnTo>
                    <a:lnTo>
                      <a:pt x="95"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3731;p46">
                <a:extLst>
                  <a:ext uri="{FF2B5EF4-FFF2-40B4-BE49-F238E27FC236}">
                    <a16:creationId xmlns:a16="http://schemas.microsoft.com/office/drawing/2014/main" id="{EA580519-5BC4-91E3-1363-87D7867B9659}"/>
                  </a:ext>
                </a:extLst>
              </p:cNvPr>
              <p:cNvSpPr/>
              <p:nvPr/>
            </p:nvSpPr>
            <p:spPr>
              <a:xfrm>
                <a:off x="2118725" y="2442225"/>
                <a:ext cx="2375" cy="4325"/>
              </a:xfrm>
              <a:custGeom>
                <a:avLst/>
                <a:gdLst/>
                <a:ahLst/>
                <a:cxnLst/>
                <a:rect l="l" t="t" r="r" b="b"/>
                <a:pathLst>
                  <a:path w="95" h="173" extrusionOk="0">
                    <a:moveTo>
                      <a:pt x="1" y="1"/>
                    </a:moveTo>
                    <a:lnTo>
                      <a:pt x="1" y="172"/>
                    </a:lnTo>
                    <a:lnTo>
                      <a:pt x="95" y="172"/>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3732;p46">
                <a:extLst>
                  <a:ext uri="{FF2B5EF4-FFF2-40B4-BE49-F238E27FC236}">
                    <a16:creationId xmlns:a16="http://schemas.microsoft.com/office/drawing/2014/main" id="{929D6350-6334-7D43-5D70-A7DDBDA51675}"/>
                  </a:ext>
                </a:extLst>
              </p:cNvPr>
              <p:cNvSpPr/>
              <p:nvPr/>
            </p:nvSpPr>
            <p:spPr>
              <a:xfrm>
                <a:off x="2123025" y="2442225"/>
                <a:ext cx="2375" cy="4325"/>
              </a:xfrm>
              <a:custGeom>
                <a:avLst/>
                <a:gdLst/>
                <a:ahLst/>
                <a:cxnLst/>
                <a:rect l="l" t="t" r="r" b="b"/>
                <a:pathLst>
                  <a:path w="95" h="173" extrusionOk="0">
                    <a:moveTo>
                      <a:pt x="0" y="1"/>
                    </a:moveTo>
                    <a:lnTo>
                      <a:pt x="0" y="172"/>
                    </a:lnTo>
                    <a:lnTo>
                      <a:pt x="94" y="172"/>
                    </a:lnTo>
                    <a:lnTo>
                      <a:pt x="94"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3733;p46">
                <a:extLst>
                  <a:ext uri="{FF2B5EF4-FFF2-40B4-BE49-F238E27FC236}">
                    <a16:creationId xmlns:a16="http://schemas.microsoft.com/office/drawing/2014/main" id="{C36F7CF8-A06A-D1D7-CF73-A439BD48035F}"/>
                  </a:ext>
                </a:extLst>
              </p:cNvPr>
              <p:cNvSpPr/>
              <p:nvPr/>
            </p:nvSpPr>
            <p:spPr>
              <a:xfrm>
                <a:off x="2127300" y="2442225"/>
                <a:ext cx="2400" cy="4325"/>
              </a:xfrm>
              <a:custGeom>
                <a:avLst/>
                <a:gdLst/>
                <a:ahLst/>
                <a:cxnLst/>
                <a:rect l="l" t="t" r="r" b="b"/>
                <a:pathLst>
                  <a:path w="96" h="173" extrusionOk="0">
                    <a:moveTo>
                      <a:pt x="1" y="1"/>
                    </a:moveTo>
                    <a:lnTo>
                      <a:pt x="1" y="172"/>
                    </a:lnTo>
                    <a:lnTo>
                      <a:pt x="95" y="172"/>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3734;p46">
                <a:extLst>
                  <a:ext uri="{FF2B5EF4-FFF2-40B4-BE49-F238E27FC236}">
                    <a16:creationId xmlns:a16="http://schemas.microsoft.com/office/drawing/2014/main" id="{4408E121-460E-48D5-02C8-4C6E41C592E7}"/>
                  </a:ext>
                </a:extLst>
              </p:cNvPr>
              <p:cNvSpPr/>
              <p:nvPr/>
            </p:nvSpPr>
            <p:spPr>
              <a:xfrm>
                <a:off x="2136950" y="2429350"/>
                <a:ext cx="2400" cy="4325"/>
              </a:xfrm>
              <a:custGeom>
                <a:avLst/>
                <a:gdLst/>
                <a:ahLst/>
                <a:cxnLst/>
                <a:rect l="l" t="t" r="r" b="b"/>
                <a:pathLst>
                  <a:path w="96" h="173" extrusionOk="0">
                    <a:moveTo>
                      <a:pt x="1" y="1"/>
                    </a:moveTo>
                    <a:lnTo>
                      <a:pt x="1" y="173"/>
                    </a:lnTo>
                    <a:lnTo>
                      <a:pt x="95" y="173"/>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3735;p46">
                <a:extLst>
                  <a:ext uri="{FF2B5EF4-FFF2-40B4-BE49-F238E27FC236}">
                    <a16:creationId xmlns:a16="http://schemas.microsoft.com/office/drawing/2014/main" id="{CA96D564-6645-5CF2-2D32-C8ACA6661BEC}"/>
                  </a:ext>
                </a:extLst>
              </p:cNvPr>
              <p:cNvSpPr/>
              <p:nvPr/>
            </p:nvSpPr>
            <p:spPr>
              <a:xfrm>
                <a:off x="2141250" y="2429350"/>
                <a:ext cx="2375" cy="4325"/>
              </a:xfrm>
              <a:custGeom>
                <a:avLst/>
                <a:gdLst/>
                <a:ahLst/>
                <a:cxnLst/>
                <a:rect l="l" t="t" r="r" b="b"/>
                <a:pathLst>
                  <a:path w="95" h="173" extrusionOk="0">
                    <a:moveTo>
                      <a:pt x="0" y="1"/>
                    </a:moveTo>
                    <a:lnTo>
                      <a:pt x="0" y="173"/>
                    </a:lnTo>
                    <a:lnTo>
                      <a:pt x="95" y="173"/>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3736;p46">
                <a:extLst>
                  <a:ext uri="{FF2B5EF4-FFF2-40B4-BE49-F238E27FC236}">
                    <a16:creationId xmlns:a16="http://schemas.microsoft.com/office/drawing/2014/main" id="{0F9EC232-DE96-D69E-AE34-6A08A6448B3C}"/>
                  </a:ext>
                </a:extLst>
              </p:cNvPr>
              <p:cNvSpPr/>
              <p:nvPr/>
            </p:nvSpPr>
            <p:spPr>
              <a:xfrm>
                <a:off x="2145525" y="2429350"/>
                <a:ext cx="2400" cy="4325"/>
              </a:xfrm>
              <a:custGeom>
                <a:avLst/>
                <a:gdLst/>
                <a:ahLst/>
                <a:cxnLst/>
                <a:rect l="l" t="t" r="r" b="b"/>
                <a:pathLst>
                  <a:path w="96" h="173" extrusionOk="0">
                    <a:moveTo>
                      <a:pt x="1" y="1"/>
                    </a:moveTo>
                    <a:lnTo>
                      <a:pt x="1" y="173"/>
                    </a:lnTo>
                    <a:lnTo>
                      <a:pt x="95" y="173"/>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3737;p46">
                <a:extLst>
                  <a:ext uri="{FF2B5EF4-FFF2-40B4-BE49-F238E27FC236}">
                    <a16:creationId xmlns:a16="http://schemas.microsoft.com/office/drawing/2014/main" id="{DB704501-E999-6286-10FE-B73745C0480F}"/>
                  </a:ext>
                </a:extLst>
              </p:cNvPr>
              <p:cNvSpPr/>
              <p:nvPr/>
            </p:nvSpPr>
            <p:spPr>
              <a:xfrm>
                <a:off x="2136950" y="2435800"/>
                <a:ext cx="2400" cy="4300"/>
              </a:xfrm>
              <a:custGeom>
                <a:avLst/>
                <a:gdLst/>
                <a:ahLst/>
                <a:cxnLst/>
                <a:rect l="l" t="t" r="r" b="b"/>
                <a:pathLst>
                  <a:path w="96" h="172" extrusionOk="0">
                    <a:moveTo>
                      <a:pt x="1" y="0"/>
                    </a:moveTo>
                    <a:lnTo>
                      <a:pt x="1" y="172"/>
                    </a:lnTo>
                    <a:lnTo>
                      <a:pt x="95" y="172"/>
                    </a:lnTo>
                    <a:lnTo>
                      <a:pt x="95"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3738;p46">
                <a:extLst>
                  <a:ext uri="{FF2B5EF4-FFF2-40B4-BE49-F238E27FC236}">
                    <a16:creationId xmlns:a16="http://schemas.microsoft.com/office/drawing/2014/main" id="{458F7A76-05BF-2159-28AC-22CD20DEAEFB}"/>
                  </a:ext>
                </a:extLst>
              </p:cNvPr>
              <p:cNvSpPr/>
              <p:nvPr/>
            </p:nvSpPr>
            <p:spPr>
              <a:xfrm>
                <a:off x="2141250" y="2435800"/>
                <a:ext cx="2375" cy="4300"/>
              </a:xfrm>
              <a:custGeom>
                <a:avLst/>
                <a:gdLst/>
                <a:ahLst/>
                <a:cxnLst/>
                <a:rect l="l" t="t" r="r" b="b"/>
                <a:pathLst>
                  <a:path w="95" h="172" extrusionOk="0">
                    <a:moveTo>
                      <a:pt x="0" y="0"/>
                    </a:moveTo>
                    <a:lnTo>
                      <a:pt x="0" y="172"/>
                    </a:lnTo>
                    <a:lnTo>
                      <a:pt x="95" y="172"/>
                    </a:lnTo>
                    <a:lnTo>
                      <a:pt x="95"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3739;p46">
                <a:extLst>
                  <a:ext uri="{FF2B5EF4-FFF2-40B4-BE49-F238E27FC236}">
                    <a16:creationId xmlns:a16="http://schemas.microsoft.com/office/drawing/2014/main" id="{90A70201-BEDA-D71F-01C1-8097F4614A65}"/>
                  </a:ext>
                </a:extLst>
              </p:cNvPr>
              <p:cNvSpPr/>
              <p:nvPr/>
            </p:nvSpPr>
            <p:spPr>
              <a:xfrm>
                <a:off x="2145525" y="2435800"/>
                <a:ext cx="2400" cy="4300"/>
              </a:xfrm>
              <a:custGeom>
                <a:avLst/>
                <a:gdLst/>
                <a:ahLst/>
                <a:cxnLst/>
                <a:rect l="l" t="t" r="r" b="b"/>
                <a:pathLst>
                  <a:path w="96" h="172" extrusionOk="0">
                    <a:moveTo>
                      <a:pt x="1" y="0"/>
                    </a:moveTo>
                    <a:lnTo>
                      <a:pt x="1" y="172"/>
                    </a:lnTo>
                    <a:lnTo>
                      <a:pt x="95" y="172"/>
                    </a:lnTo>
                    <a:lnTo>
                      <a:pt x="95"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3740;p46">
                <a:extLst>
                  <a:ext uri="{FF2B5EF4-FFF2-40B4-BE49-F238E27FC236}">
                    <a16:creationId xmlns:a16="http://schemas.microsoft.com/office/drawing/2014/main" id="{0F3D8CC0-9E9C-7E0B-5CFC-952C59949E37}"/>
                  </a:ext>
                </a:extLst>
              </p:cNvPr>
              <p:cNvSpPr/>
              <p:nvPr/>
            </p:nvSpPr>
            <p:spPr>
              <a:xfrm>
                <a:off x="2136950" y="2442225"/>
                <a:ext cx="2400" cy="4325"/>
              </a:xfrm>
              <a:custGeom>
                <a:avLst/>
                <a:gdLst/>
                <a:ahLst/>
                <a:cxnLst/>
                <a:rect l="l" t="t" r="r" b="b"/>
                <a:pathLst>
                  <a:path w="96" h="173" extrusionOk="0">
                    <a:moveTo>
                      <a:pt x="1" y="1"/>
                    </a:moveTo>
                    <a:lnTo>
                      <a:pt x="1" y="172"/>
                    </a:lnTo>
                    <a:lnTo>
                      <a:pt x="95" y="172"/>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3741;p46">
                <a:extLst>
                  <a:ext uri="{FF2B5EF4-FFF2-40B4-BE49-F238E27FC236}">
                    <a16:creationId xmlns:a16="http://schemas.microsoft.com/office/drawing/2014/main" id="{8FB8D945-11B6-8D83-FCA4-14D06DB18268}"/>
                  </a:ext>
                </a:extLst>
              </p:cNvPr>
              <p:cNvSpPr/>
              <p:nvPr/>
            </p:nvSpPr>
            <p:spPr>
              <a:xfrm>
                <a:off x="2141250" y="2442225"/>
                <a:ext cx="2375" cy="4325"/>
              </a:xfrm>
              <a:custGeom>
                <a:avLst/>
                <a:gdLst/>
                <a:ahLst/>
                <a:cxnLst/>
                <a:rect l="l" t="t" r="r" b="b"/>
                <a:pathLst>
                  <a:path w="95" h="173" extrusionOk="0">
                    <a:moveTo>
                      <a:pt x="0" y="1"/>
                    </a:moveTo>
                    <a:lnTo>
                      <a:pt x="0" y="172"/>
                    </a:lnTo>
                    <a:lnTo>
                      <a:pt x="95" y="172"/>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3742;p46">
                <a:extLst>
                  <a:ext uri="{FF2B5EF4-FFF2-40B4-BE49-F238E27FC236}">
                    <a16:creationId xmlns:a16="http://schemas.microsoft.com/office/drawing/2014/main" id="{87748F5E-F133-4E17-B6A9-83480DFDAB52}"/>
                  </a:ext>
                </a:extLst>
              </p:cNvPr>
              <p:cNvSpPr/>
              <p:nvPr/>
            </p:nvSpPr>
            <p:spPr>
              <a:xfrm>
                <a:off x="2145525" y="2442225"/>
                <a:ext cx="2400" cy="4325"/>
              </a:xfrm>
              <a:custGeom>
                <a:avLst/>
                <a:gdLst/>
                <a:ahLst/>
                <a:cxnLst/>
                <a:rect l="l" t="t" r="r" b="b"/>
                <a:pathLst>
                  <a:path w="96" h="173" extrusionOk="0">
                    <a:moveTo>
                      <a:pt x="1" y="1"/>
                    </a:moveTo>
                    <a:lnTo>
                      <a:pt x="1" y="172"/>
                    </a:lnTo>
                    <a:lnTo>
                      <a:pt x="95" y="172"/>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3743;p46">
                <a:extLst>
                  <a:ext uri="{FF2B5EF4-FFF2-40B4-BE49-F238E27FC236}">
                    <a16:creationId xmlns:a16="http://schemas.microsoft.com/office/drawing/2014/main" id="{2B762F20-DB1E-B686-F910-32B4BCC7E5B3}"/>
                  </a:ext>
                </a:extLst>
              </p:cNvPr>
              <p:cNvSpPr/>
              <p:nvPr/>
            </p:nvSpPr>
            <p:spPr>
              <a:xfrm>
                <a:off x="2136950" y="2429350"/>
                <a:ext cx="2400" cy="4325"/>
              </a:xfrm>
              <a:custGeom>
                <a:avLst/>
                <a:gdLst/>
                <a:ahLst/>
                <a:cxnLst/>
                <a:rect l="l" t="t" r="r" b="b"/>
                <a:pathLst>
                  <a:path w="96" h="173" extrusionOk="0">
                    <a:moveTo>
                      <a:pt x="1" y="1"/>
                    </a:moveTo>
                    <a:lnTo>
                      <a:pt x="1" y="173"/>
                    </a:lnTo>
                    <a:lnTo>
                      <a:pt x="95" y="173"/>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3744;p46">
                <a:extLst>
                  <a:ext uri="{FF2B5EF4-FFF2-40B4-BE49-F238E27FC236}">
                    <a16:creationId xmlns:a16="http://schemas.microsoft.com/office/drawing/2014/main" id="{74261695-336C-7A55-B5E1-9A37723EEBC6}"/>
                  </a:ext>
                </a:extLst>
              </p:cNvPr>
              <p:cNvSpPr/>
              <p:nvPr/>
            </p:nvSpPr>
            <p:spPr>
              <a:xfrm>
                <a:off x="2141250" y="2429350"/>
                <a:ext cx="2375" cy="4325"/>
              </a:xfrm>
              <a:custGeom>
                <a:avLst/>
                <a:gdLst/>
                <a:ahLst/>
                <a:cxnLst/>
                <a:rect l="l" t="t" r="r" b="b"/>
                <a:pathLst>
                  <a:path w="95" h="173" extrusionOk="0">
                    <a:moveTo>
                      <a:pt x="0" y="1"/>
                    </a:moveTo>
                    <a:lnTo>
                      <a:pt x="0" y="173"/>
                    </a:lnTo>
                    <a:lnTo>
                      <a:pt x="95" y="173"/>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3745;p46">
                <a:extLst>
                  <a:ext uri="{FF2B5EF4-FFF2-40B4-BE49-F238E27FC236}">
                    <a16:creationId xmlns:a16="http://schemas.microsoft.com/office/drawing/2014/main" id="{83191C08-7E3A-E677-AA26-6C745A0A006A}"/>
                  </a:ext>
                </a:extLst>
              </p:cNvPr>
              <p:cNvSpPr/>
              <p:nvPr/>
            </p:nvSpPr>
            <p:spPr>
              <a:xfrm>
                <a:off x="2145525" y="2429350"/>
                <a:ext cx="2400" cy="4325"/>
              </a:xfrm>
              <a:custGeom>
                <a:avLst/>
                <a:gdLst/>
                <a:ahLst/>
                <a:cxnLst/>
                <a:rect l="l" t="t" r="r" b="b"/>
                <a:pathLst>
                  <a:path w="96" h="173" extrusionOk="0">
                    <a:moveTo>
                      <a:pt x="1" y="1"/>
                    </a:moveTo>
                    <a:lnTo>
                      <a:pt x="1" y="173"/>
                    </a:lnTo>
                    <a:lnTo>
                      <a:pt x="95" y="173"/>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3746;p46">
                <a:extLst>
                  <a:ext uri="{FF2B5EF4-FFF2-40B4-BE49-F238E27FC236}">
                    <a16:creationId xmlns:a16="http://schemas.microsoft.com/office/drawing/2014/main" id="{73B19C4F-E7F8-CA14-19A4-DCC40EDF9F42}"/>
                  </a:ext>
                </a:extLst>
              </p:cNvPr>
              <p:cNvSpPr/>
              <p:nvPr/>
            </p:nvSpPr>
            <p:spPr>
              <a:xfrm>
                <a:off x="2136950" y="2435800"/>
                <a:ext cx="2400" cy="4300"/>
              </a:xfrm>
              <a:custGeom>
                <a:avLst/>
                <a:gdLst/>
                <a:ahLst/>
                <a:cxnLst/>
                <a:rect l="l" t="t" r="r" b="b"/>
                <a:pathLst>
                  <a:path w="96" h="172" extrusionOk="0">
                    <a:moveTo>
                      <a:pt x="1" y="0"/>
                    </a:moveTo>
                    <a:lnTo>
                      <a:pt x="1" y="172"/>
                    </a:lnTo>
                    <a:lnTo>
                      <a:pt x="95" y="172"/>
                    </a:lnTo>
                    <a:lnTo>
                      <a:pt x="95"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3747;p46">
                <a:extLst>
                  <a:ext uri="{FF2B5EF4-FFF2-40B4-BE49-F238E27FC236}">
                    <a16:creationId xmlns:a16="http://schemas.microsoft.com/office/drawing/2014/main" id="{F6FB0D1E-DC49-7133-708C-F260EB0EA4B1}"/>
                  </a:ext>
                </a:extLst>
              </p:cNvPr>
              <p:cNvSpPr/>
              <p:nvPr/>
            </p:nvSpPr>
            <p:spPr>
              <a:xfrm>
                <a:off x="2141250" y="2435800"/>
                <a:ext cx="2375" cy="4300"/>
              </a:xfrm>
              <a:custGeom>
                <a:avLst/>
                <a:gdLst/>
                <a:ahLst/>
                <a:cxnLst/>
                <a:rect l="l" t="t" r="r" b="b"/>
                <a:pathLst>
                  <a:path w="95" h="172" extrusionOk="0">
                    <a:moveTo>
                      <a:pt x="0" y="0"/>
                    </a:moveTo>
                    <a:lnTo>
                      <a:pt x="0" y="172"/>
                    </a:lnTo>
                    <a:lnTo>
                      <a:pt x="95" y="172"/>
                    </a:lnTo>
                    <a:lnTo>
                      <a:pt x="95"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3748;p46">
                <a:extLst>
                  <a:ext uri="{FF2B5EF4-FFF2-40B4-BE49-F238E27FC236}">
                    <a16:creationId xmlns:a16="http://schemas.microsoft.com/office/drawing/2014/main" id="{9B9443F8-1E5F-3D47-804E-4129AFC2F2AB}"/>
                  </a:ext>
                </a:extLst>
              </p:cNvPr>
              <p:cNvSpPr/>
              <p:nvPr/>
            </p:nvSpPr>
            <p:spPr>
              <a:xfrm>
                <a:off x="2145525" y="2435800"/>
                <a:ext cx="2400" cy="4300"/>
              </a:xfrm>
              <a:custGeom>
                <a:avLst/>
                <a:gdLst/>
                <a:ahLst/>
                <a:cxnLst/>
                <a:rect l="l" t="t" r="r" b="b"/>
                <a:pathLst>
                  <a:path w="96" h="172" extrusionOk="0">
                    <a:moveTo>
                      <a:pt x="1" y="0"/>
                    </a:moveTo>
                    <a:lnTo>
                      <a:pt x="1" y="172"/>
                    </a:lnTo>
                    <a:lnTo>
                      <a:pt x="95" y="172"/>
                    </a:lnTo>
                    <a:lnTo>
                      <a:pt x="95"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3749;p46">
                <a:extLst>
                  <a:ext uri="{FF2B5EF4-FFF2-40B4-BE49-F238E27FC236}">
                    <a16:creationId xmlns:a16="http://schemas.microsoft.com/office/drawing/2014/main" id="{7120AC15-89D8-F166-A447-7F54712F7FE7}"/>
                  </a:ext>
                </a:extLst>
              </p:cNvPr>
              <p:cNvSpPr/>
              <p:nvPr/>
            </p:nvSpPr>
            <p:spPr>
              <a:xfrm>
                <a:off x="2136950" y="2442225"/>
                <a:ext cx="2400" cy="4325"/>
              </a:xfrm>
              <a:custGeom>
                <a:avLst/>
                <a:gdLst/>
                <a:ahLst/>
                <a:cxnLst/>
                <a:rect l="l" t="t" r="r" b="b"/>
                <a:pathLst>
                  <a:path w="96" h="173" extrusionOk="0">
                    <a:moveTo>
                      <a:pt x="1" y="1"/>
                    </a:moveTo>
                    <a:lnTo>
                      <a:pt x="1" y="172"/>
                    </a:lnTo>
                    <a:lnTo>
                      <a:pt x="95" y="172"/>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3750;p46">
                <a:extLst>
                  <a:ext uri="{FF2B5EF4-FFF2-40B4-BE49-F238E27FC236}">
                    <a16:creationId xmlns:a16="http://schemas.microsoft.com/office/drawing/2014/main" id="{1D6EAD4A-9857-0F85-86AB-260A9A101652}"/>
                  </a:ext>
                </a:extLst>
              </p:cNvPr>
              <p:cNvSpPr/>
              <p:nvPr/>
            </p:nvSpPr>
            <p:spPr>
              <a:xfrm>
                <a:off x="2141250" y="2442225"/>
                <a:ext cx="2375" cy="4325"/>
              </a:xfrm>
              <a:custGeom>
                <a:avLst/>
                <a:gdLst/>
                <a:ahLst/>
                <a:cxnLst/>
                <a:rect l="l" t="t" r="r" b="b"/>
                <a:pathLst>
                  <a:path w="95" h="173" extrusionOk="0">
                    <a:moveTo>
                      <a:pt x="0" y="1"/>
                    </a:moveTo>
                    <a:lnTo>
                      <a:pt x="0" y="172"/>
                    </a:lnTo>
                    <a:lnTo>
                      <a:pt x="95" y="172"/>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3751;p46">
                <a:extLst>
                  <a:ext uri="{FF2B5EF4-FFF2-40B4-BE49-F238E27FC236}">
                    <a16:creationId xmlns:a16="http://schemas.microsoft.com/office/drawing/2014/main" id="{E8A0CF65-9BC9-F49E-E93D-F458D9C405C5}"/>
                  </a:ext>
                </a:extLst>
              </p:cNvPr>
              <p:cNvSpPr/>
              <p:nvPr/>
            </p:nvSpPr>
            <p:spPr>
              <a:xfrm>
                <a:off x="2145525" y="2442225"/>
                <a:ext cx="2400" cy="4325"/>
              </a:xfrm>
              <a:custGeom>
                <a:avLst/>
                <a:gdLst/>
                <a:ahLst/>
                <a:cxnLst/>
                <a:rect l="l" t="t" r="r" b="b"/>
                <a:pathLst>
                  <a:path w="96" h="173" extrusionOk="0">
                    <a:moveTo>
                      <a:pt x="1" y="1"/>
                    </a:moveTo>
                    <a:lnTo>
                      <a:pt x="1" y="172"/>
                    </a:lnTo>
                    <a:lnTo>
                      <a:pt x="95" y="172"/>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3752;p46">
                <a:extLst>
                  <a:ext uri="{FF2B5EF4-FFF2-40B4-BE49-F238E27FC236}">
                    <a16:creationId xmlns:a16="http://schemas.microsoft.com/office/drawing/2014/main" id="{61EC97C7-14E8-A085-DFDB-164F2921AEF2}"/>
                  </a:ext>
                </a:extLst>
              </p:cNvPr>
              <p:cNvSpPr/>
              <p:nvPr/>
            </p:nvSpPr>
            <p:spPr>
              <a:xfrm>
                <a:off x="2155200" y="2429350"/>
                <a:ext cx="2375" cy="4325"/>
              </a:xfrm>
              <a:custGeom>
                <a:avLst/>
                <a:gdLst/>
                <a:ahLst/>
                <a:cxnLst/>
                <a:rect l="l" t="t" r="r" b="b"/>
                <a:pathLst>
                  <a:path w="95" h="173" extrusionOk="0">
                    <a:moveTo>
                      <a:pt x="0" y="1"/>
                    </a:moveTo>
                    <a:lnTo>
                      <a:pt x="0" y="173"/>
                    </a:lnTo>
                    <a:lnTo>
                      <a:pt x="94" y="173"/>
                    </a:lnTo>
                    <a:lnTo>
                      <a:pt x="94"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3753;p46">
                <a:extLst>
                  <a:ext uri="{FF2B5EF4-FFF2-40B4-BE49-F238E27FC236}">
                    <a16:creationId xmlns:a16="http://schemas.microsoft.com/office/drawing/2014/main" id="{BB86D6A8-51A1-A2D6-B40A-BC9BC78611C7}"/>
                  </a:ext>
                </a:extLst>
              </p:cNvPr>
              <p:cNvSpPr/>
              <p:nvPr/>
            </p:nvSpPr>
            <p:spPr>
              <a:xfrm>
                <a:off x="2159475" y="2429350"/>
                <a:ext cx="2400" cy="4325"/>
              </a:xfrm>
              <a:custGeom>
                <a:avLst/>
                <a:gdLst/>
                <a:ahLst/>
                <a:cxnLst/>
                <a:rect l="l" t="t" r="r" b="b"/>
                <a:pathLst>
                  <a:path w="96" h="173" extrusionOk="0">
                    <a:moveTo>
                      <a:pt x="1" y="1"/>
                    </a:moveTo>
                    <a:lnTo>
                      <a:pt x="1" y="173"/>
                    </a:lnTo>
                    <a:lnTo>
                      <a:pt x="95" y="173"/>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3754;p46">
                <a:extLst>
                  <a:ext uri="{FF2B5EF4-FFF2-40B4-BE49-F238E27FC236}">
                    <a16:creationId xmlns:a16="http://schemas.microsoft.com/office/drawing/2014/main" id="{C10ADFBA-F859-9422-BBDA-51D40E3D361B}"/>
                  </a:ext>
                </a:extLst>
              </p:cNvPr>
              <p:cNvSpPr/>
              <p:nvPr/>
            </p:nvSpPr>
            <p:spPr>
              <a:xfrm>
                <a:off x="2163775" y="2429350"/>
                <a:ext cx="2375" cy="4325"/>
              </a:xfrm>
              <a:custGeom>
                <a:avLst/>
                <a:gdLst/>
                <a:ahLst/>
                <a:cxnLst/>
                <a:rect l="l" t="t" r="r" b="b"/>
                <a:pathLst>
                  <a:path w="95" h="173" extrusionOk="0">
                    <a:moveTo>
                      <a:pt x="0" y="1"/>
                    </a:moveTo>
                    <a:lnTo>
                      <a:pt x="0" y="173"/>
                    </a:lnTo>
                    <a:lnTo>
                      <a:pt x="95" y="173"/>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3755;p46">
                <a:extLst>
                  <a:ext uri="{FF2B5EF4-FFF2-40B4-BE49-F238E27FC236}">
                    <a16:creationId xmlns:a16="http://schemas.microsoft.com/office/drawing/2014/main" id="{2D33C9A9-A5FC-1B06-34DD-903F07AED6AB}"/>
                  </a:ext>
                </a:extLst>
              </p:cNvPr>
              <p:cNvSpPr/>
              <p:nvPr/>
            </p:nvSpPr>
            <p:spPr>
              <a:xfrm>
                <a:off x="2155200" y="2435800"/>
                <a:ext cx="2375" cy="4300"/>
              </a:xfrm>
              <a:custGeom>
                <a:avLst/>
                <a:gdLst/>
                <a:ahLst/>
                <a:cxnLst/>
                <a:rect l="l" t="t" r="r" b="b"/>
                <a:pathLst>
                  <a:path w="95" h="172" extrusionOk="0">
                    <a:moveTo>
                      <a:pt x="0" y="0"/>
                    </a:moveTo>
                    <a:lnTo>
                      <a:pt x="0" y="172"/>
                    </a:lnTo>
                    <a:lnTo>
                      <a:pt x="94" y="172"/>
                    </a:lnTo>
                    <a:lnTo>
                      <a:pt x="94"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3756;p46">
                <a:extLst>
                  <a:ext uri="{FF2B5EF4-FFF2-40B4-BE49-F238E27FC236}">
                    <a16:creationId xmlns:a16="http://schemas.microsoft.com/office/drawing/2014/main" id="{56A89D8C-104E-4F44-FB6F-B8D64F37FFD2}"/>
                  </a:ext>
                </a:extLst>
              </p:cNvPr>
              <p:cNvSpPr/>
              <p:nvPr/>
            </p:nvSpPr>
            <p:spPr>
              <a:xfrm>
                <a:off x="2159475" y="2435800"/>
                <a:ext cx="2400" cy="4300"/>
              </a:xfrm>
              <a:custGeom>
                <a:avLst/>
                <a:gdLst/>
                <a:ahLst/>
                <a:cxnLst/>
                <a:rect l="l" t="t" r="r" b="b"/>
                <a:pathLst>
                  <a:path w="96" h="172" extrusionOk="0">
                    <a:moveTo>
                      <a:pt x="1" y="0"/>
                    </a:moveTo>
                    <a:lnTo>
                      <a:pt x="1" y="172"/>
                    </a:lnTo>
                    <a:lnTo>
                      <a:pt x="95" y="172"/>
                    </a:lnTo>
                    <a:lnTo>
                      <a:pt x="95"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3757;p46">
                <a:extLst>
                  <a:ext uri="{FF2B5EF4-FFF2-40B4-BE49-F238E27FC236}">
                    <a16:creationId xmlns:a16="http://schemas.microsoft.com/office/drawing/2014/main" id="{C36615F4-1F91-7605-9AF8-A34E0E3395D8}"/>
                  </a:ext>
                </a:extLst>
              </p:cNvPr>
              <p:cNvSpPr/>
              <p:nvPr/>
            </p:nvSpPr>
            <p:spPr>
              <a:xfrm>
                <a:off x="2163775" y="2435800"/>
                <a:ext cx="2375" cy="4300"/>
              </a:xfrm>
              <a:custGeom>
                <a:avLst/>
                <a:gdLst/>
                <a:ahLst/>
                <a:cxnLst/>
                <a:rect l="l" t="t" r="r" b="b"/>
                <a:pathLst>
                  <a:path w="95" h="172" extrusionOk="0">
                    <a:moveTo>
                      <a:pt x="0" y="0"/>
                    </a:moveTo>
                    <a:lnTo>
                      <a:pt x="0" y="172"/>
                    </a:lnTo>
                    <a:lnTo>
                      <a:pt x="95" y="172"/>
                    </a:lnTo>
                    <a:lnTo>
                      <a:pt x="95"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3758;p46">
                <a:extLst>
                  <a:ext uri="{FF2B5EF4-FFF2-40B4-BE49-F238E27FC236}">
                    <a16:creationId xmlns:a16="http://schemas.microsoft.com/office/drawing/2014/main" id="{E54D5A71-FEAD-F3F0-8589-8EB8C4970A5B}"/>
                  </a:ext>
                </a:extLst>
              </p:cNvPr>
              <p:cNvSpPr/>
              <p:nvPr/>
            </p:nvSpPr>
            <p:spPr>
              <a:xfrm>
                <a:off x="2155200" y="2442225"/>
                <a:ext cx="2375" cy="4325"/>
              </a:xfrm>
              <a:custGeom>
                <a:avLst/>
                <a:gdLst/>
                <a:ahLst/>
                <a:cxnLst/>
                <a:rect l="l" t="t" r="r" b="b"/>
                <a:pathLst>
                  <a:path w="95" h="173" extrusionOk="0">
                    <a:moveTo>
                      <a:pt x="0" y="1"/>
                    </a:moveTo>
                    <a:lnTo>
                      <a:pt x="0" y="172"/>
                    </a:lnTo>
                    <a:lnTo>
                      <a:pt x="94" y="172"/>
                    </a:lnTo>
                    <a:lnTo>
                      <a:pt x="94"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3759;p46">
                <a:extLst>
                  <a:ext uri="{FF2B5EF4-FFF2-40B4-BE49-F238E27FC236}">
                    <a16:creationId xmlns:a16="http://schemas.microsoft.com/office/drawing/2014/main" id="{24889F2D-9971-CA27-946E-A6690C6144C2}"/>
                  </a:ext>
                </a:extLst>
              </p:cNvPr>
              <p:cNvSpPr/>
              <p:nvPr/>
            </p:nvSpPr>
            <p:spPr>
              <a:xfrm>
                <a:off x="2159475" y="2442225"/>
                <a:ext cx="2400" cy="4325"/>
              </a:xfrm>
              <a:custGeom>
                <a:avLst/>
                <a:gdLst/>
                <a:ahLst/>
                <a:cxnLst/>
                <a:rect l="l" t="t" r="r" b="b"/>
                <a:pathLst>
                  <a:path w="96" h="173" extrusionOk="0">
                    <a:moveTo>
                      <a:pt x="1" y="1"/>
                    </a:moveTo>
                    <a:lnTo>
                      <a:pt x="1" y="172"/>
                    </a:lnTo>
                    <a:lnTo>
                      <a:pt x="95" y="172"/>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3760;p46">
                <a:extLst>
                  <a:ext uri="{FF2B5EF4-FFF2-40B4-BE49-F238E27FC236}">
                    <a16:creationId xmlns:a16="http://schemas.microsoft.com/office/drawing/2014/main" id="{D0B60602-AAC7-81F8-E54E-01CAA3736743}"/>
                  </a:ext>
                </a:extLst>
              </p:cNvPr>
              <p:cNvSpPr/>
              <p:nvPr/>
            </p:nvSpPr>
            <p:spPr>
              <a:xfrm>
                <a:off x="2163775" y="2442225"/>
                <a:ext cx="2375" cy="4325"/>
              </a:xfrm>
              <a:custGeom>
                <a:avLst/>
                <a:gdLst/>
                <a:ahLst/>
                <a:cxnLst/>
                <a:rect l="l" t="t" r="r" b="b"/>
                <a:pathLst>
                  <a:path w="95" h="173" extrusionOk="0">
                    <a:moveTo>
                      <a:pt x="0" y="1"/>
                    </a:moveTo>
                    <a:lnTo>
                      <a:pt x="0" y="172"/>
                    </a:lnTo>
                    <a:lnTo>
                      <a:pt x="95" y="172"/>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3761;p46">
                <a:extLst>
                  <a:ext uri="{FF2B5EF4-FFF2-40B4-BE49-F238E27FC236}">
                    <a16:creationId xmlns:a16="http://schemas.microsoft.com/office/drawing/2014/main" id="{6C440D5E-1071-97EC-66E0-EF4DE8B334E1}"/>
                  </a:ext>
                </a:extLst>
              </p:cNvPr>
              <p:cNvSpPr/>
              <p:nvPr/>
            </p:nvSpPr>
            <p:spPr>
              <a:xfrm>
                <a:off x="2173200" y="2429350"/>
                <a:ext cx="2400" cy="4325"/>
              </a:xfrm>
              <a:custGeom>
                <a:avLst/>
                <a:gdLst/>
                <a:ahLst/>
                <a:cxnLst/>
                <a:rect l="l" t="t" r="r" b="b"/>
                <a:pathLst>
                  <a:path w="96" h="173" extrusionOk="0">
                    <a:moveTo>
                      <a:pt x="1" y="1"/>
                    </a:moveTo>
                    <a:lnTo>
                      <a:pt x="1" y="173"/>
                    </a:lnTo>
                    <a:lnTo>
                      <a:pt x="95" y="173"/>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3762;p46">
                <a:extLst>
                  <a:ext uri="{FF2B5EF4-FFF2-40B4-BE49-F238E27FC236}">
                    <a16:creationId xmlns:a16="http://schemas.microsoft.com/office/drawing/2014/main" id="{BBC563E2-9DDD-B0E1-25C3-D5E3C231F068}"/>
                  </a:ext>
                </a:extLst>
              </p:cNvPr>
              <p:cNvSpPr/>
              <p:nvPr/>
            </p:nvSpPr>
            <p:spPr>
              <a:xfrm>
                <a:off x="2177500" y="2429350"/>
                <a:ext cx="2375" cy="4325"/>
              </a:xfrm>
              <a:custGeom>
                <a:avLst/>
                <a:gdLst/>
                <a:ahLst/>
                <a:cxnLst/>
                <a:rect l="l" t="t" r="r" b="b"/>
                <a:pathLst>
                  <a:path w="95" h="173" extrusionOk="0">
                    <a:moveTo>
                      <a:pt x="0" y="1"/>
                    </a:moveTo>
                    <a:lnTo>
                      <a:pt x="0" y="173"/>
                    </a:lnTo>
                    <a:lnTo>
                      <a:pt x="95" y="173"/>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3763;p46">
                <a:extLst>
                  <a:ext uri="{FF2B5EF4-FFF2-40B4-BE49-F238E27FC236}">
                    <a16:creationId xmlns:a16="http://schemas.microsoft.com/office/drawing/2014/main" id="{594E812F-AB0D-1313-4F6C-B62B527315FE}"/>
                  </a:ext>
                </a:extLst>
              </p:cNvPr>
              <p:cNvSpPr/>
              <p:nvPr/>
            </p:nvSpPr>
            <p:spPr>
              <a:xfrm>
                <a:off x="2182000" y="2429350"/>
                <a:ext cx="2375" cy="4325"/>
              </a:xfrm>
              <a:custGeom>
                <a:avLst/>
                <a:gdLst/>
                <a:ahLst/>
                <a:cxnLst/>
                <a:rect l="l" t="t" r="r" b="b"/>
                <a:pathLst>
                  <a:path w="95" h="173" extrusionOk="0">
                    <a:moveTo>
                      <a:pt x="1" y="1"/>
                    </a:moveTo>
                    <a:lnTo>
                      <a:pt x="1" y="173"/>
                    </a:lnTo>
                    <a:lnTo>
                      <a:pt x="95" y="173"/>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3764;p46">
                <a:extLst>
                  <a:ext uri="{FF2B5EF4-FFF2-40B4-BE49-F238E27FC236}">
                    <a16:creationId xmlns:a16="http://schemas.microsoft.com/office/drawing/2014/main" id="{D854F387-0631-123C-D9E9-F5C39BE54FA2}"/>
                  </a:ext>
                </a:extLst>
              </p:cNvPr>
              <p:cNvSpPr/>
              <p:nvPr/>
            </p:nvSpPr>
            <p:spPr>
              <a:xfrm>
                <a:off x="2173200" y="2435800"/>
                <a:ext cx="2400" cy="4300"/>
              </a:xfrm>
              <a:custGeom>
                <a:avLst/>
                <a:gdLst/>
                <a:ahLst/>
                <a:cxnLst/>
                <a:rect l="l" t="t" r="r" b="b"/>
                <a:pathLst>
                  <a:path w="96" h="172" extrusionOk="0">
                    <a:moveTo>
                      <a:pt x="1" y="0"/>
                    </a:moveTo>
                    <a:lnTo>
                      <a:pt x="1" y="172"/>
                    </a:lnTo>
                    <a:lnTo>
                      <a:pt x="95" y="172"/>
                    </a:lnTo>
                    <a:lnTo>
                      <a:pt x="95"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3765;p46">
                <a:extLst>
                  <a:ext uri="{FF2B5EF4-FFF2-40B4-BE49-F238E27FC236}">
                    <a16:creationId xmlns:a16="http://schemas.microsoft.com/office/drawing/2014/main" id="{7B4774AD-2ACA-9994-D1C9-CDB307D55348}"/>
                  </a:ext>
                </a:extLst>
              </p:cNvPr>
              <p:cNvSpPr/>
              <p:nvPr/>
            </p:nvSpPr>
            <p:spPr>
              <a:xfrm>
                <a:off x="2177500" y="2435800"/>
                <a:ext cx="2375" cy="4300"/>
              </a:xfrm>
              <a:custGeom>
                <a:avLst/>
                <a:gdLst/>
                <a:ahLst/>
                <a:cxnLst/>
                <a:rect l="l" t="t" r="r" b="b"/>
                <a:pathLst>
                  <a:path w="95" h="172" extrusionOk="0">
                    <a:moveTo>
                      <a:pt x="0" y="0"/>
                    </a:moveTo>
                    <a:lnTo>
                      <a:pt x="0" y="172"/>
                    </a:lnTo>
                    <a:lnTo>
                      <a:pt x="95" y="172"/>
                    </a:lnTo>
                    <a:lnTo>
                      <a:pt x="95"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3766;p46">
                <a:extLst>
                  <a:ext uri="{FF2B5EF4-FFF2-40B4-BE49-F238E27FC236}">
                    <a16:creationId xmlns:a16="http://schemas.microsoft.com/office/drawing/2014/main" id="{B7C9AEC6-8252-3629-7DCE-5300CCEC41CD}"/>
                  </a:ext>
                </a:extLst>
              </p:cNvPr>
              <p:cNvSpPr/>
              <p:nvPr/>
            </p:nvSpPr>
            <p:spPr>
              <a:xfrm>
                <a:off x="2182000" y="2435800"/>
                <a:ext cx="2375" cy="4300"/>
              </a:xfrm>
              <a:custGeom>
                <a:avLst/>
                <a:gdLst/>
                <a:ahLst/>
                <a:cxnLst/>
                <a:rect l="l" t="t" r="r" b="b"/>
                <a:pathLst>
                  <a:path w="95" h="172" extrusionOk="0">
                    <a:moveTo>
                      <a:pt x="1" y="0"/>
                    </a:moveTo>
                    <a:lnTo>
                      <a:pt x="1" y="172"/>
                    </a:lnTo>
                    <a:lnTo>
                      <a:pt x="95" y="172"/>
                    </a:lnTo>
                    <a:lnTo>
                      <a:pt x="95"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3767;p46">
                <a:extLst>
                  <a:ext uri="{FF2B5EF4-FFF2-40B4-BE49-F238E27FC236}">
                    <a16:creationId xmlns:a16="http://schemas.microsoft.com/office/drawing/2014/main" id="{174EBAE7-E686-CE42-4B40-5DDDEFDA6918}"/>
                  </a:ext>
                </a:extLst>
              </p:cNvPr>
              <p:cNvSpPr/>
              <p:nvPr/>
            </p:nvSpPr>
            <p:spPr>
              <a:xfrm>
                <a:off x="2173200" y="2442225"/>
                <a:ext cx="2400" cy="4325"/>
              </a:xfrm>
              <a:custGeom>
                <a:avLst/>
                <a:gdLst/>
                <a:ahLst/>
                <a:cxnLst/>
                <a:rect l="l" t="t" r="r" b="b"/>
                <a:pathLst>
                  <a:path w="96" h="173" extrusionOk="0">
                    <a:moveTo>
                      <a:pt x="1" y="1"/>
                    </a:moveTo>
                    <a:lnTo>
                      <a:pt x="1" y="172"/>
                    </a:lnTo>
                    <a:lnTo>
                      <a:pt x="95" y="172"/>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3768;p46">
                <a:extLst>
                  <a:ext uri="{FF2B5EF4-FFF2-40B4-BE49-F238E27FC236}">
                    <a16:creationId xmlns:a16="http://schemas.microsoft.com/office/drawing/2014/main" id="{5C754753-D4A3-D2CF-8562-AAE0D0D20E78}"/>
                  </a:ext>
                </a:extLst>
              </p:cNvPr>
              <p:cNvSpPr/>
              <p:nvPr/>
            </p:nvSpPr>
            <p:spPr>
              <a:xfrm>
                <a:off x="2177500" y="2442225"/>
                <a:ext cx="2375" cy="4325"/>
              </a:xfrm>
              <a:custGeom>
                <a:avLst/>
                <a:gdLst/>
                <a:ahLst/>
                <a:cxnLst/>
                <a:rect l="l" t="t" r="r" b="b"/>
                <a:pathLst>
                  <a:path w="95" h="173" extrusionOk="0">
                    <a:moveTo>
                      <a:pt x="0" y="1"/>
                    </a:moveTo>
                    <a:lnTo>
                      <a:pt x="0" y="172"/>
                    </a:lnTo>
                    <a:lnTo>
                      <a:pt x="95" y="172"/>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3769;p46">
                <a:extLst>
                  <a:ext uri="{FF2B5EF4-FFF2-40B4-BE49-F238E27FC236}">
                    <a16:creationId xmlns:a16="http://schemas.microsoft.com/office/drawing/2014/main" id="{6EF33290-9922-DBA7-9213-33CFC794835F}"/>
                  </a:ext>
                </a:extLst>
              </p:cNvPr>
              <p:cNvSpPr/>
              <p:nvPr/>
            </p:nvSpPr>
            <p:spPr>
              <a:xfrm>
                <a:off x="2182000" y="2442225"/>
                <a:ext cx="2375" cy="4325"/>
              </a:xfrm>
              <a:custGeom>
                <a:avLst/>
                <a:gdLst/>
                <a:ahLst/>
                <a:cxnLst/>
                <a:rect l="l" t="t" r="r" b="b"/>
                <a:pathLst>
                  <a:path w="95" h="173" extrusionOk="0">
                    <a:moveTo>
                      <a:pt x="1" y="1"/>
                    </a:moveTo>
                    <a:lnTo>
                      <a:pt x="1" y="172"/>
                    </a:lnTo>
                    <a:lnTo>
                      <a:pt x="95" y="172"/>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3770;p46">
                <a:extLst>
                  <a:ext uri="{FF2B5EF4-FFF2-40B4-BE49-F238E27FC236}">
                    <a16:creationId xmlns:a16="http://schemas.microsoft.com/office/drawing/2014/main" id="{172CB1CB-54AB-253C-9689-522122B9B087}"/>
                  </a:ext>
                </a:extLst>
              </p:cNvPr>
              <p:cNvSpPr/>
              <p:nvPr/>
            </p:nvSpPr>
            <p:spPr>
              <a:xfrm>
                <a:off x="2191450" y="2429350"/>
                <a:ext cx="2375" cy="4325"/>
              </a:xfrm>
              <a:custGeom>
                <a:avLst/>
                <a:gdLst/>
                <a:ahLst/>
                <a:cxnLst/>
                <a:rect l="l" t="t" r="r" b="b"/>
                <a:pathLst>
                  <a:path w="95" h="173" extrusionOk="0">
                    <a:moveTo>
                      <a:pt x="0" y="1"/>
                    </a:moveTo>
                    <a:lnTo>
                      <a:pt x="0" y="173"/>
                    </a:lnTo>
                    <a:lnTo>
                      <a:pt x="94" y="173"/>
                    </a:lnTo>
                    <a:lnTo>
                      <a:pt x="94"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3771;p46">
                <a:extLst>
                  <a:ext uri="{FF2B5EF4-FFF2-40B4-BE49-F238E27FC236}">
                    <a16:creationId xmlns:a16="http://schemas.microsoft.com/office/drawing/2014/main" id="{DA79340E-E783-E55E-AB5C-A5733C60C4E4}"/>
                  </a:ext>
                </a:extLst>
              </p:cNvPr>
              <p:cNvSpPr/>
              <p:nvPr/>
            </p:nvSpPr>
            <p:spPr>
              <a:xfrm>
                <a:off x="2195725" y="2429350"/>
                <a:ext cx="2375" cy="4325"/>
              </a:xfrm>
              <a:custGeom>
                <a:avLst/>
                <a:gdLst/>
                <a:ahLst/>
                <a:cxnLst/>
                <a:rect l="l" t="t" r="r" b="b"/>
                <a:pathLst>
                  <a:path w="95" h="173" extrusionOk="0">
                    <a:moveTo>
                      <a:pt x="1" y="1"/>
                    </a:moveTo>
                    <a:lnTo>
                      <a:pt x="1" y="173"/>
                    </a:lnTo>
                    <a:lnTo>
                      <a:pt x="95" y="173"/>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3772;p46">
                <a:extLst>
                  <a:ext uri="{FF2B5EF4-FFF2-40B4-BE49-F238E27FC236}">
                    <a16:creationId xmlns:a16="http://schemas.microsoft.com/office/drawing/2014/main" id="{2DAF1FD8-DB74-3AAE-A409-94F340C03FDD}"/>
                  </a:ext>
                </a:extLst>
              </p:cNvPr>
              <p:cNvSpPr/>
              <p:nvPr/>
            </p:nvSpPr>
            <p:spPr>
              <a:xfrm>
                <a:off x="2200025" y="2429350"/>
                <a:ext cx="2375" cy="4325"/>
              </a:xfrm>
              <a:custGeom>
                <a:avLst/>
                <a:gdLst/>
                <a:ahLst/>
                <a:cxnLst/>
                <a:rect l="l" t="t" r="r" b="b"/>
                <a:pathLst>
                  <a:path w="95" h="173" extrusionOk="0">
                    <a:moveTo>
                      <a:pt x="0" y="1"/>
                    </a:moveTo>
                    <a:lnTo>
                      <a:pt x="0" y="173"/>
                    </a:lnTo>
                    <a:lnTo>
                      <a:pt x="95" y="173"/>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3773;p46">
                <a:extLst>
                  <a:ext uri="{FF2B5EF4-FFF2-40B4-BE49-F238E27FC236}">
                    <a16:creationId xmlns:a16="http://schemas.microsoft.com/office/drawing/2014/main" id="{7E770DA1-91D2-6772-29DB-B85BA1270544}"/>
                  </a:ext>
                </a:extLst>
              </p:cNvPr>
              <p:cNvSpPr/>
              <p:nvPr/>
            </p:nvSpPr>
            <p:spPr>
              <a:xfrm>
                <a:off x="2191450" y="2435800"/>
                <a:ext cx="2375" cy="4300"/>
              </a:xfrm>
              <a:custGeom>
                <a:avLst/>
                <a:gdLst/>
                <a:ahLst/>
                <a:cxnLst/>
                <a:rect l="l" t="t" r="r" b="b"/>
                <a:pathLst>
                  <a:path w="95" h="172" extrusionOk="0">
                    <a:moveTo>
                      <a:pt x="0" y="0"/>
                    </a:moveTo>
                    <a:lnTo>
                      <a:pt x="0" y="172"/>
                    </a:lnTo>
                    <a:lnTo>
                      <a:pt x="94" y="172"/>
                    </a:lnTo>
                    <a:lnTo>
                      <a:pt x="94"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3774;p46">
                <a:extLst>
                  <a:ext uri="{FF2B5EF4-FFF2-40B4-BE49-F238E27FC236}">
                    <a16:creationId xmlns:a16="http://schemas.microsoft.com/office/drawing/2014/main" id="{EC3AAFEA-1687-2213-5757-3FE250611EED}"/>
                  </a:ext>
                </a:extLst>
              </p:cNvPr>
              <p:cNvSpPr/>
              <p:nvPr/>
            </p:nvSpPr>
            <p:spPr>
              <a:xfrm>
                <a:off x="2195725" y="2435800"/>
                <a:ext cx="2375" cy="4300"/>
              </a:xfrm>
              <a:custGeom>
                <a:avLst/>
                <a:gdLst/>
                <a:ahLst/>
                <a:cxnLst/>
                <a:rect l="l" t="t" r="r" b="b"/>
                <a:pathLst>
                  <a:path w="95" h="172" extrusionOk="0">
                    <a:moveTo>
                      <a:pt x="1" y="0"/>
                    </a:moveTo>
                    <a:lnTo>
                      <a:pt x="1" y="172"/>
                    </a:lnTo>
                    <a:lnTo>
                      <a:pt x="95" y="172"/>
                    </a:lnTo>
                    <a:lnTo>
                      <a:pt x="95"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3775;p46">
                <a:extLst>
                  <a:ext uri="{FF2B5EF4-FFF2-40B4-BE49-F238E27FC236}">
                    <a16:creationId xmlns:a16="http://schemas.microsoft.com/office/drawing/2014/main" id="{1A716134-C9D2-411F-0627-F24327C7988C}"/>
                  </a:ext>
                </a:extLst>
              </p:cNvPr>
              <p:cNvSpPr/>
              <p:nvPr/>
            </p:nvSpPr>
            <p:spPr>
              <a:xfrm>
                <a:off x="2200025" y="2435800"/>
                <a:ext cx="2375" cy="4300"/>
              </a:xfrm>
              <a:custGeom>
                <a:avLst/>
                <a:gdLst/>
                <a:ahLst/>
                <a:cxnLst/>
                <a:rect l="l" t="t" r="r" b="b"/>
                <a:pathLst>
                  <a:path w="95" h="172" extrusionOk="0">
                    <a:moveTo>
                      <a:pt x="0" y="0"/>
                    </a:moveTo>
                    <a:lnTo>
                      <a:pt x="0" y="172"/>
                    </a:lnTo>
                    <a:lnTo>
                      <a:pt x="95" y="172"/>
                    </a:lnTo>
                    <a:lnTo>
                      <a:pt x="95"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3776;p46">
                <a:extLst>
                  <a:ext uri="{FF2B5EF4-FFF2-40B4-BE49-F238E27FC236}">
                    <a16:creationId xmlns:a16="http://schemas.microsoft.com/office/drawing/2014/main" id="{82F02E96-83BE-DC68-97B3-D24EEF5D5C69}"/>
                  </a:ext>
                </a:extLst>
              </p:cNvPr>
              <p:cNvSpPr/>
              <p:nvPr/>
            </p:nvSpPr>
            <p:spPr>
              <a:xfrm>
                <a:off x="2191450" y="2442225"/>
                <a:ext cx="2375" cy="4325"/>
              </a:xfrm>
              <a:custGeom>
                <a:avLst/>
                <a:gdLst/>
                <a:ahLst/>
                <a:cxnLst/>
                <a:rect l="l" t="t" r="r" b="b"/>
                <a:pathLst>
                  <a:path w="95" h="173" extrusionOk="0">
                    <a:moveTo>
                      <a:pt x="0" y="1"/>
                    </a:moveTo>
                    <a:lnTo>
                      <a:pt x="0" y="172"/>
                    </a:lnTo>
                    <a:lnTo>
                      <a:pt x="94" y="172"/>
                    </a:lnTo>
                    <a:lnTo>
                      <a:pt x="94"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3777;p46">
                <a:extLst>
                  <a:ext uri="{FF2B5EF4-FFF2-40B4-BE49-F238E27FC236}">
                    <a16:creationId xmlns:a16="http://schemas.microsoft.com/office/drawing/2014/main" id="{90EED8C6-E6C2-0A50-50CD-CE2B64305EE6}"/>
                  </a:ext>
                </a:extLst>
              </p:cNvPr>
              <p:cNvSpPr/>
              <p:nvPr/>
            </p:nvSpPr>
            <p:spPr>
              <a:xfrm>
                <a:off x="2195725" y="2442225"/>
                <a:ext cx="2375" cy="4325"/>
              </a:xfrm>
              <a:custGeom>
                <a:avLst/>
                <a:gdLst/>
                <a:ahLst/>
                <a:cxnLst/>
                <a:rect l="l" t="t" r="r" b="b"/>
                <a:pathLst>
                  <a:path w="95" h="173" extrusionOk="0">
                    <a:moveTo>
                      <a:pt x="1" y="1"/>
                    </a:moveTo>
                    <a:lnTo>
                      <a:pt x="1" y="172"/>
                    </a:lnTo>
                    <a:lnTo>
                      <a:pt x="95" y="172"/>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3778;p46">
                <a:extLst>
                  <a:ext uri="{FF2B5EF4-FFF2-40B4-BE49-F238E27FC236}">
                    <a16:creationId xmlns:a16="http://schemas.microsoft.com/office/drawing/2014/main" id="{4F62D324-D6AF-8667-3A6E-F39FF83B45EF}"/>
                  </a:ext>
                </a:extLst>
              </p:cNvPr>
              <p:cNvSpPr/>
              <p:nvPr/>
            </p:nvSpPr>
            <p:spPr>
              <a:xfrm>
                <a:off x="2200025" y="2442225"/>
                <a:ext cx="2375" cy="4325"/>
              </a:xfrm>
              <a:custGeom>
                <a:avLst/>
                <a:gdLst/>
                <a:ahLst/>
                <a:cxnLst/>
                <a:rect l="l" t="t" r="r" b="b"/>
                <a:pathLst>
                  <a:path w="95" h="173" extrusionOk="0">
                    <a:moveTo>
                      <a:pt x="0" y="1"/>
                    </a:moveTo>
                    <a:lnTo>
                      <a:pt x="0" y="172"/>
                    </a:lnTo>
                    <a:lnTo>
                      <a:pt x="95" y="172"/>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3779;p46">
                <a:extLst>
                  <a:ext uri="{FF2B5EF4-FFF2-40B4-BE49-F238E27FC236}">
                    <a16:creationId xmlns:a16="http://schemas.microsoft.com/office/drawing/2014/main" id="{9B792B9F-8591-89B6-4E4E-4C989CA01ED1}"/>
                  </a:ext>
                </a:extLst>
              </p:cNvPr>
              <p:cNvSpPr/>
              <p:nvPr/>
            </p:nvSpPr>
            <p:spPr>
              <a:xfrm>
                <a:off x="2209675" y="2429350"/>
                <a:ext cx="2375" cy="4325"/>
              </a:xfrm>
              <a:custGeom>
                <a:avLst/>
                <a:gdLst/>
                <a:ahLst/>
                <a:cxnLst/>
                <a:rect l="l" t="t" r="r" b="b"/>
                <a:pathLst>
                  <a:path w="95" h="173" extrusionOk="0">
                    <a:moveTo>
                      <a:pt x="0" y="1"/>
                    </a:moveTo>
                    <a:lnTo>
                      <a:pt x="0" y="173"/>
                    </a:lnTo>
                    <a:lnTo>
                      <a:pt x="95" y="173"/>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3780;p46">
                <a:extLst>
                  <a:ext uri="{FF2B5EF4-FFF2-40B4-BE49-F238E27FC236}">
                    <a16:creationId xmlns:a16="http://schemas.microsoft.com/office/drawing/2014/main" id="{FB314FCF-8EDA-F2B4-CD80-69DF42944E89}"/>
                  </a:ext>
                </a:extLst>
              </p:cNvPr>
              <p:cNvSpPr/>
              <p:nvPr/>
            </p:nvSpPr>
            <p:spPr>
              <a:xfrm>
                <a:off x="2213950" y="2429350"/>
                <a:ext cx="2400" cy="4325"/>
              </a:xfrm>
              <a:custGeom>
                <a:avLst/>
                <a:gdLst/>
                <a:ahLst/>
                <a:cxnLst/>
                <a:rect l="l" t="t" r="r" b="b"/>
                <a:pathLst>
                  <a:path w="96" h="173" extrusionOk="0">
                    <a:moveTo>
                      <a:pt x="1" y="1"/>
                    </a:moveTo>
                    <a:lnTo>
                      <a:pt x="1" y="173"/>
                    </a:lnTo>
                    <a:lnTo>
                      <a:pt x="95" y="173"/>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3781;p46">
                <a:extLst>
                  <a:ext uri="{FF2B5EF4-FFF2-40B4-BE49-F238E27FC236}">
                    <a16:creationId xmlns:a16="http://schemas.microsoft.com/office/drawing/2014/main" id="{C69020AE-B588-6F6D-68FE-1D77CF455450}"/>
                  </a:ext>
                </a:extLst>
              </p:cNvPr>
              <p:cNvSpPr/>
              <p:nvPr/>
            </p:nvSpPr>
            <p:spPr>
              <a:xfrm>
                <a:off x="2218250" y="2429350"/>
                <a:ext cx="2375" cy="4325"/>
              </a:xfrm>
              <a:custGeom>
                <a:avLst/>
                <a:gdLst/>
                <a:ahLst/>
                <a:cxnLst/>
                <a:rect l="l" t="t" r="r" b="b"/>
                <a:pathLst>
                  <a:path w="95" h="173" extrusionOk="0">
                    <a:moveTo>
                      <a:pt x="0" y="1"/>
                    </a:moveTo>
                    <a:lnTo>
                      <a:pt x="0" y="173"/>
                    </a:lnTo>
                    <a:lnTo>
                      <a:pt x="95" y="173"/>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3782;p46">
                <a:extLst>
                  <a:ext uri="{FF2B5EF4-FFF2-40B4-BE49-F238E27FC236}">
                    <a16:creationId xmlns:a16="http://schemas.microsoft.com/office/drawing/2014/main" id="{02290D74-E1AB-F0CE-C017-BCD93A82A2AC}"/>
                  </a:ext>
                </a:extLst>
              </p:cNvPr>
              <p:cNvSpPr/>
              <p:nvPr/>
            </p:nvSpPr>
            <p:spPr>
              <a:xfrm>
                <a:off x="2209675" y="2435800"/>
                <a:ext cx="2375" cy="4300"/>
              </a:xfrm>
              <a:custGeom>
                <a:avLst/>
                <a:gdLst/>
                <a:ahLst/>
                <a:cxnLst/>
                <a:rect l="l" t="t" r="r" b="b"/>
                <a:pathLst>
                  <a:path w="95" h="172" extrusionOk="0">
                    <a:moveTo>
                      <a:pt x="0" y="0"/>
                    </a:moveTo>
                    <a:lnTo>
                      <a:pt x="0" y="172"/>
                    </a:lnTo>
                    <a:lnTo>
                      <a:pt x="95" y="172"/>
                    </a:lnTo>
                    <a:lnTo>
                      <a:pt x="95"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3783;p46">
                <a:extLst>
                  <a:ext uri="{FF2B5EF4-FFF2-40B4-BE49-F238E27FC236}">
                    <a16:creationId xmlns:a16="http://schemas.microsoft.com/office/drawing/2014/main" id="{B9C83AFE-7312-1523-C23B-404395FD3EC8}"/>
                  </a:ext>
                </a:extLst>
              </p:cNvPr>
              <p:cNvSpPr/>
              <p:nvPr/>
            </p:nvSpPr>
            <p:spPr>
              <a:xfrm>
                <a:off x="2213950" y="2435800"/>
                <a:ext cx="2400" cy="4300"/>
              </a:xfrm>
              <a:custGeom>
                <a:avLst/>
                <a:gdLst/>
                <a:ahLst/>
                <a:cxnLst/>
                <a:rect l="l" t="t" r="r" b="b"/>
                <a:pathLst>
                  <a:path w="96" h="172" extrusionOk="0">
                    <a:moveTo>
                      <a:pt x="1" y="0"/>
                    </a:moveTo>
                    <a:lnTo>
                      <a:pt x="1" y="172"/>
                    </a:lnTo>
                    <a:lnTo>
                      <a:pt x="95" y="172"/>
                    </a:lnTo>
                    <a:lnTo>
                      <a:pt x="95"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3784;p46">
                <a:extLst>
                  <a:ext uri="{FF2B5EF4-FFF2-40B4-BE49-F238E27FC236}">
                    <a16:creationId xmlns:a16="http://schemas.microsoft.com/office/drawing/2014/main" id="{DDD15DB1-CC94-19DC-9E03-5D508BA59B82}"/>
                  </a:ext>
                </a:extLst>
              </p:cNvPr>
              <p:cNvSpPr/>
              <p:nvPr/>
            </p:nvSpPr>
            <p:spPr>
              <a:xfrm>
                <a:off x="2218250" y="2435800"/>
                <a:ext cx="2375" cy="4300"/>
              </a:xfrm>
              <a:custGeom>
                <a:avLst/>
                <a:gdLst/>
                <a:ahLst/>
                <a:cxnLst/>
                <a:rect l="l" t="t" r="r" b="b"/>
                <a:pathLst>
                  <a:path w="95" h="172" extrusionOk="0">
                    <a:moveTo>
                      <a:pt x="0" y="0"/>
                    </a:moveTo>
                    <a:lnTo>
                      <a:pt x="0" y="172"/>
                    </a:lnTo>
                    <a:lnTo>
                      <a:pt x="95" y="172"/>
                    </a:lnTo>
                    <a:lnTo>
                      <a:pt x="95"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3785;p46">
                <a:extLst>
                  <a:ext uri="{FF2B5EF4-FFF2-40B4-BE49-F238E27FC236}">
                    <a16:creationId xmlns:a16="http://schemas.microsoft.com/office/drawing/2014/main" id="{1A60116E-3A0A-0AA2-3A28-C42120586213}"/>
                  </a:ext>
                </a:extLst>
              </p:cNvPr>
              <p:cNvSpPr/>
              <p:nvPr/>
            </p:nvSpPr>
            <p:spPr>
              <a:xfrm>
                <a:off x="2209675" y="2442225"/>
                <a:ext cx="2375" cy="4325"/>
              </a:xfrm>
              <a:custGeom>
                <a:avLst/>
                <a:gdLst/>
                <a:ahLst/>
                <a:cxnLst/>
                <a:rect l="l" t="t" r="r" b="b"/>
                <a:pathLst>
                  <a:path w="95" h="173" extrusionOk="0">
                    <a:moveTo>
                      <a:pt x="0" y="1"/>
                    </a:moveTo>
                    <a:lnTo>
                      <a:pt x="0" y="172"/>
                    </a:lnTo>
                    <a:lnTo>
                      <a:pt x="95" y="172"/>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3786;p46">
                <a:extLst>
                  <a:ext uri="{FF2B5EF4-FFF2-40B4-BE49-F238E27FC236}">
                    <a16:creationId xmlns:a16="http://schemas.microsoft.com/office/drawing/2014/main" id="{651EFDA1-6802-FEA6-19DD-E713A3680EAC}"/>
                  </a:ext>
                </a:extLst>
              </p:cNvPr>
              <p:cNvSpPr/>
              <p:nvPr/>
            </p:nvSpPr>
            <p:spPr>
              <a:xfrm>
                <a:off x="2213950" y="2442225"/>
                <a:ext cx="2400" cy="4325"/>
              </a:xfrm>
              <a:custGeom>
                <a:avLst/>
                <a:gdLst/>
                <a:ahLst/>
                <a:cxnLst/>
                <a:rect l="l" t="t" r="r" b="b"/>
                <a:pathLst>
                  <a:path w="96" h="173" extrusionOk="0">
                    <a:moveTo>
                      <a:pt x="1" y="1"/>
                    </a:moveTo>
                    <a:lnTo>
                      <a:pt x="1" y="172"/>
                    </a:lnTo>
                    <a:lnTo>
                      <a:pt x="95" y="172"/>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3787;p46">
                <a:extLst>
                  <a:ext uri="{FF2B5EF4-FFF2-40B4-BE49-F238E27FC236}">
                    <a16:creationId xmlns:a16="http://schemas.microsoft.com/office/drawing/2014/main" id="{6AC49FC8-A97A-12E2-02F8-92F6F0929B90}"/>
                  </a:ext>
                </a:extLst>
              </p:cNvPr>
              <p:cNvSpPr/>
              <p:nvPr/>
            </p:nvSpPr>
            <p:spPr>
              <a:xfrm>
                <a:off x="2218250" y="2442225"/>
                <a:ext cx="2375" cy="4325"/>
              </a:xfrm>
              <a:custGeom>
                <a:avLst/>
                <a:gdLst/>
                <a:ahLst/>
                <a:cxnLst/>
                <a:rect l="l" t="t" r="r" b="b"/>
                <a:pathLst>
                  <a:path w="95" h="173" extrusionOk="0">
                    <a:moveTo>
                      <a:pt x="0" y="1"/>
                    </a:moveTo>
                    <a:lnTo>
                      <a:pt x="0" y="172"/>
                    </a:lnTo>
                    <a:lnTo>
                      <a:pt x="95" y="172"/>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3788;p46">
                <a:extLst>
                  <a:ext uri="{FF2B5EF4-FFF2-40B4-BE49-F238E27FC236}">
                    <a16:creationId xmlns:a16="http://schemas.microsoft.com/office/drawing/2014/main" id="{32E5453A-E7B1-EF73-460E-F2AE7E5E1741}"/>
                  </a:ext>
                </a:extLst>
              </p:cNvPr>
              <p:cNvSpPr/>
              <p:nvPr/>
            </p:nvSpPr>
            <p:spPr>
              <a:xfrm>
                <a:off x="2227900" y="2429350"/>
                <a:ext cx="2375" cy="4325"/>
              </a:xfrm>
              <a:custGeom>
                <a:avLst/>
                <a:gdLst/>
                <a:ahLst/>
                <a:cxnLst/>
                <a:rect l="l" t="t" r="r" b="b"/>
                <a:pathLst>
                  <a:path w="95" h="173" extrusionOk="0">
                    <a:moveTo>
                      <a:pt x="1" y="1"/>
                    </a:moveTo>
                    <a:lnTo>
                      <a:pt x="1" y="173"/>
                    </a:lnTo>
                    <a:lnTo>
                      <a:pt x="95" y="173"/>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3789;p46">
                <a:extLst>
                  <a:ext uri="{FF2B5EF4-FFF2-40B4-BE49-F238E27FC236}">
                    <a16:creationId xmlns:a16="http://schemas.microsoft.com/office/drawing/2014/main" id="{E17EFE74-EC5A-A676-1895-B54E17EB603A}"/>
                  </a:ext>
                </a:extLst>
              </p:cNvPr>
              <p:cNvSpPr/>
              <p:nvPr/>
            </p:nvSpPr>
            <p:spPr>
              <a:xfrm>
                <a:off x="2232200" y="2429350"/>
                <a:ext cx="2375" cy="4325"/>
              </a:xfrm>
              <a:custGeom>
                <a:avLst/>
                <a:gdLst/>
                <a:ahLst/>
                <a:cxnLst/>
                <a:rect l="l" t="t" r="r" b="b"/>
                <a:pathLst>
                  <a:path w="95" h="173" extrusionOk="0">
                    <a:moveTo>
                      <a:pt x="0" y="1"/>
                    </a:moveTo>
                    <a:lnTo>
                      <a:pt x="0" y="173"/>
                    </a:lnTo>
                    <a:lnTo>
                      <a:pt x="95" y="173"/>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3790;p46">
                <a:extLst>
                  <a:ext uri="{FF2B5EF4-FFF2-40B4-BE49-F238E27FC236}">
                    <a16:creationId xmlns:a16="http://schemas.microsoft.com/office/drawing/2014/main" id="{E67C4629-185A-B693-F4A7-2D2E41FF95C8}"/>
                  </a:ext>
                </a:extLst>
              </p:cNvPr>
              <p:cNvSpPr/>
              <p:nvPr/>
            </p:nvSpPr>
            <p:spPr>
              <a:xfrm>
                <a:off x="2236475" y="2429350"/>
                <a:ext cx="2400" cy="4325"/>
              </a:xfrm>
              <a:custGeom>
                <a:avLst/>
                <a:gdLst/>
                <a:ahLst/>
                <a:cxnLst/>
                <a:rect l="l" t="t" r="r" b="b"/>
                <a:pathLst>
                  <a:path w="96" h="173" extrusionOk="0">
                    <a:moveTo>
                      <a:pt x="1" y="1"/>
                    </a:moveTo>
                    <a:lnTo>
                      <a:pt x="1" y="173"/>
                    </a:lnTo>
                    <a:lnTo>
                      <a:pt x="95" y="173"/>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3791;p46">
                <a:extLst>
                  <a:ext uri="{FF2B5EF4-FFF2-40B4-BE49-F238E27FC236}">
                    <a16:creationId xmlns:a16="http://schemas.microsoft.com/office/drawing/2014/main" id="{024BE915-F61B-2972-CE4D-3B90EC193A01}"/>
                  </a:ext>
                </a:extLst>
              </p:cNvPr>
              <p:cNvSpPr/>
              <p:nvPr/>
            </p:nvSpPr>
            <p:spPr>
              <a:xfrm>
                <a:off x="2227900" y="2435800"/>
                <a:ext cx="2375" cy="4300"/>
              </a:xfrm>
              <a:custGeom>
                <a:avLst/>
                <a:gdLst/>
                <a:ahLst/>
                <a:cxnLst/>
                <a:rect l="l" t="t" r="r" b="b"/>
                <a:pathLst>
                  <a:path w="95" h="172" extrusionOk="0">
                    <a:moveTo>
                      <a:pt x="1" y="0"/>
                    </a:moveTo>
                    <a:lnTo>
                      <a:pt x="1" y="172"/>
                    </a:lnTo>
                    <a:lnTo>
                      <a:pt x="95" y="172"/>
                    </a:lnTo>
                    <a:lnTo>
                      <a:pt x="95"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3792;p46">
                <a:extLst>
                  <a:ext uri="{FF2B5EF4-FFF2-40B4-BE49-F238E27FC236}">
                    <a16:creationId xmlns:a16="http://schemas.microsoft.com/office/drawing/2014/main" id="{DC2D1D6C-FCBE-F5D8-979C-18868455B2BF}"/>
                  </a:ext>
                </a:extLst>
              </p:cNvPr>
              <p:cNvSpPr/>
              <p:nvPr/>
            </p:nvSpPr>
            <p:spPr>
              <a:xfrm>
                <a:off x="2232200" y="2435800"/>
                <a:ext cx="2375" cy="4300"/>
              </a:xfrm>
              <a:custGeom>
                <a:avLst/>
                <a:gdLst/>
                <a:ahLst/>
                <a:cxnLst/>
                <a:rect l="l" t="t" r="r" b="b"/>
                <a:pathLst>
                  <a:path w="95" h="172" extrusionOk="0">
                    <a:moveTo>
                      <a:pt x="0" y="0"/>
                    </a:moveTo>
                    <a:lnTo>
                      <a:pt x="0" y="172"/>
                    </a:lnTo>
                    <a:lnTo>
                      <a:pt x="95" y="172"/>
                    </a:lnTo>
                    <a:lnTo>
                      <a:pt x="95"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3793;p46">
                <a:extLst>
                  <a:ext uri="{FF2B5EF4-FFF2-40B4-BE49-F238E27FC236}">
                    <a16:creationId xmlns:a16="http://schemas.microsoft.com/office/drawing/2014/main" id="{60644DD5-B889-20DD-B31C-FE8E9CAD0ED7}"/>
                  </a:ext>
                </a:extLst>
              </p:cNvPr>
              <p:cNvSpPr/>
              <p:nvPr/>
            </p:nvSpPr>
            <p:spPr>
              <a:xfrm>
                <a:off x="2236475" y="2435800"/>
                <a:ext cx="2400" cy="4300"/>
              </a:xfrm>
              <a:custGeom>
                <a:avLst/>
                <a:gdLst/>
                <a:ahLst/>
                <a:cxnLst/>
                <a:rect l="l" t="t" r="r" b="b"/>
                <a:pathLst>
                  <a:path w="96" h="172" extrusionOk="0">
                    <a:moveTo>
                      <a:pt x="1" y="0"/>
                    </a:moveTo>
                    <a:lnTo>
                      <a:pt x="1" y="172"/>
                    </a:lnTo>
                    <a:lnTo>
                      <a:pt x="95" y="172"/>
                    </a:lnTo>
                    <a:lnTo>
                      <a:pt x="95"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3794;p46">
                <a:extLst>
                  <a:ext uri="{FF2B5EF4-FFF2-40B4-BE49-F238E27FC236}">
                    <a16:creationId xmlns:a16="http://schemas.microsoft.com/office/drawing/2014/main" id="{731DB007-415F-B06B-5D25-B82FB2BF1B68}"/>
                  </a:ext>
                </a:extLst>
              </p:cNvPr>
              <p:cNvSpPr/>
              <p:nvPr/>
            </p:nvSpPr>
            <p:spPr>
              <a:xfrm>
                <a:off x="2227900" y="2442225"/>
                <a:ext cx="2375" cy="4325"/>
              </a:xfrm>
              <a:custGeom>
                <a:avLst/>
                <a:gdLst/>
                <a:ahLst/>
                <a:cxnLst/>
                <a:rect l="l" t="t" r="r" b="b"/>
                <a:pathLst>
                  <a:path w="95" h="173" extrusionOk="0">
                    <a:moveTo>
                      <a:pt x="1" y="1"/>
                    </a:moveTo>
                    <a:lnTo>
                      <a:pt x="1" y="172"/>
                    </a:lnTo>
                    <a:lnTo>
                      <a:pt x="95" y="172"/>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3795;p46">
                <a:extLst>
                  <a:ext uri="{FF2B5EF4-FFF2-40B4-BE49-F238E27FC236}">
                    <a16:creationId xmlns:a16="http://schemas.microsoft.com/office/drawing/2014/main" id="{B41986CA-7630-6BE3-A211-AE12C980498C}"/>
                  </a:ext>
                </a:extLst>
              </p:cNvPr>
              <p:cNvSpPr/>
              <p:nvPr/>
            </p:nvSpPr>
            <p:spPr>
              <a:xfrm>
                <a:off x="2232200" y="2442225"/>
                <a:ext cx="2375" cy="4325"/>
              </a:xfrm>
              <a:custGeom>
                <a:avLst/>
                <a:gdLst/>
                <a:ahLst/>
                <a:cxnLst/>
                <a:rect l="l" t="t" r="r" b="b"/>
                <a:pathLst>
                  <a:path w="95" h="173" extrusionOk="0">
                    <a:moveTo>
                      <a:pt x="0" y="1"/>
                    </a:moveTo>
                    <a:lnTo>
                      <a:pt x="0" y="172"/>
                    </a:lnTo>
                    <a:lnTo>
                      <a:pt x="95" y="172"/>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3796;p46">
                <a:extLst>
                  <a:ext uri="{FF2B5EF4-FFF2-40B4-BE49-F238E27FC236}">
                    <a16:creationId xmlns:a16="http://schemas.microsoft.com/office/drawing/2014/main" id="{3DEDEA4F-0B7A-3D7E-8572-DA3D4B8D89A4}"/>
                  </a:ext>
                </a:extLst>
              </p:cNvPr>
              <p:cNvSpPr/>
              <p:nvPr/>
            </p:nvSpPr>
            <p:spPr>
              <a:xfrm>
                <a:off x="2236475" y="2442225"/>
                <a:ext cx="2400" cy="4325"/>
              </a:xfrm>
              <a:custGeom>
                <a:avLst/>
                <a:gdLst/>
                <a:ahLst/>
                <a:cxnLst/>
                <a:rect l="l" t="t" r="r" b="b"/>
                <a:pathLst>
                  <a:path w="96" h="173" extrusionOk="0">
                    <a:moveTo>
                      <a:pt x="1" y="1"/>
                    </a:moveTo>
                    <a:lnTo>
                      <a:pt x="1" y="172"/>
                    </a:lnTo>
                    <a:lnTo>
                      <a:pt x="95" y="172"/>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3797;p46">
                <a:extLst>
                  <a:ext uri="{FF2B5EF4-FFF2-40B4-BE49-F238E27FC236}">
                    <a16:creationId xmlns:a16="http://schemas.microsoft.com/office/drawing/2014/main" id="{4D1DC67A-267C-B0DA-CA97-97674B40872A}"/>
                  </a:ext>
                </a:extLst>
              </p:cNvPr>
              <p:cNvSpPr/>
              <p:nvPr/>
            </p:nvSpPr>
            <p:spPr>
              <a:xfrm>
                <a:off x="2227900" y="2429350"/>
                <a:ext cx="2375" cy="4325"/>
              </a:xfrm>
              <a:custGeom>
                <a:avLst/>
                <a:gdLst/>
                <a:ahLst/>
                <a:cxnLst/>
                <a:rect l="l" t="t" r="r" b="b"/>
                <a:pathLst>
                  <a:path w="95" h="173" extrusionOk="0">
                    <a:moveTo>
                      <a:pt x="1" y="1"/>
                    </a:moveTo>
                    <a:lnTo>
                      <a:pt x="1" y="173"/>
                    </a:lnTo>
                    <a:lnTo>
                      <a:pt x="95" y="173"/>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3798;p46">
                <a:extLst>
                  <a:ext uri="{FF2B5EF4-FFF2-40B4-BE49-F238E27FC236}">
                    <a16:creationId xmlns:a16="http://schemas.microsoft.com/office/drawing/2014/main" id="{B409D40B-0E7F-7357-90DD-75678D8598CF}"/>
                  </a:ext>
                </a:extLst>
              </p:cNvPr>
              <p:cNvSpPr/>
              <p:nvPr/>
            </p:nvSpPr>
            <p:spPr>
              <a:xfrm>
                <a:off x="2232200" y="2429350"/>
                <a:ext cx="2375" cy="4325"/>
              </a:xfrm>
              <a:custGeom>
                <a:avLst/>
                <a:gdLst/>
                <a:ahLst/>
                <a:cxnLst/>
                <a:rect l="l" t="t" r="r" b="b"/>
                <a:pathLst>
                  <a:path w="95" h="173" extrusionOk="0">
                    <a:moveTo>
                      <a:pt x="0" y="1"/>
                    </a:moveTo>
                    <a:lnTo>
                      <a:pt x="0" y="173"/>
                    </a:lnTo>
                    <a:lnTo>
                      <a:pt x="95" y="173"/>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3799;p46">
                <a:extLst>
                  <a:ext uri="{FF2B5EF4-FFF2-40B4-BE49-F238E27FC236}">
                    <a16:creationId xmlns:a16="http://schemas.microsoft.com/office/drawing/2014/main" id="{BFDE1567-A905-A926-DDA6-E656A440A9F3}"/>
                  </a:ext>
                </a:extLst>
              </p:cNvPr>
              <p:cNvSpPr/>
              <p:nvPr/>
            </p:nvSpPr>
            <p:spPr>
              <a:xfrm>
                <a:off x="2236475" y="2429350"/>
                <a:ext cx="2400" cy="4325"/>
              </a:xfrm>
              <a:custGeom>
                <a:avLst/>
                <a:gdLst/>
                <a:ahLst/>
                <a:cxnLst/>
                <a:rect l="l" t="t" r="r" b="b"/>
                <a:pathLst>
                  <a:path w="96" h="173" extrusionOk="0">
                    <a:moveTo>
                      <a:pt x="1" y="1"/>
                    </a:moveTo>
                    <a:lnTo>
                      <a:pt x="1" y="173"/>
                    </a:lnTo>
                    <a:lnTo>
                      <a:pt x="95" y="173"/>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3800;p46">
                <a:extLst>
                  <a:ext uri="{FF2B5EF4-FFF2-40B4-BE49-F238E27FC236}">
                    <a16:creationId xmlns:a16="http://schemas.microsoft.com/office/drawing/2014/main" id="{AC707D72-BB0A-36C3-526D-E78B0F9E3B45}"/>
                  </a:ext>
                </a:extLst>
              </p:cNvPr>
              <p:cNvSpPr/>
              <p:nvPr/>
            </p:nvSpPr>
            <p:spPr>
              <a:xfrm>
                <a:off x="2227900" y="2435800"/>
                <a:ext cx="2375" cy="4300"/>
              </a:xfrm>
              <a:custGeom>
                <a:avLst/>
                <a:gdLst/>
                <a:ahLst/>
                <a:cxnLst/>
                <a:rect l="l" t="t" r="r" b="b"/>
                <a:pathLst>
                  <a:path w="95" h="172" extrusionOk="0">
                    <a:moveTo>
                      <a:pt x="1" y="0"/>
                    </a:moveTo>
                    <a:lnTo>
                      <a:pt x="1" y="172"/>
                    </a:lnTo>
                    <a:lnTo>
                      <a:pt x="95" y="172"/>
                    </a:lnTo>
                    <a:lnTo>
                      <a:pt x="95"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3801;p46">
                <a:extLst>
                  <a:ext uri="{FF2B5EF4-FFF2-40B4-BE49-F238E27FC236}">
                    <a16:creationId xmlns:a16="http://schemas.microsoft.com/office/drawing/2014/main" id="{DDEB74BF-C16C-4B7C-68B2-774F118631B1}"/>
                  </a:ext>
                </a:extLst>
              </p:cNvPr>
              <p:cNvSpPr/>
              <p:nvPr/>
            </p:nvSpPr>
            <p:spPr>
              <a:xfrm>
                <a:off x="2232200" y="2435800"/>
                <a:ext cx="2375" cy="4300"/>
              </a:xfrm>
              <a:custGeom>
                <a:avLst/>
                <a:gdLst/>
                <a:ahLst/>
                <a:cxnLst/>
                <a:rect l="l" t="t" r="r" b="b"/>
                <a:pathLst>
                  <a:path w="95" h="172" extrusionOk="0">
                    <a:moveTo>
                      <a:pt x="0" y="0"/>
                    </a:moveTo>
                    <a:lnTo>
                      <a:pt x="0" y="172"/>
                    </a:lnTo>
                    <a:lnTo>
                      <a:pt x="95" y="172"/>
                    </a:lnTo>
                    <a:lnTo>
                      <a:pt x="95"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3802;p46">
                <a:extLst>
                  <a:ext uri="{FF2B5EF4-FFF2-40B4-BE49-F238E27FC236}">
                    <a16:creationId xmlns:a16="http://schemas.microsoft.com/office/drawing/2014/main" id="{57363F9B-3D0B-8A67-E0E4-6897C849678E}"/>
                  </a:ext>
                </a:extLst>
              </p:cNvPr>
              <p:cNvSpPr/>
              <p:nvPr/>
            </p:nvSpPr>
            <p:spPr>
              <a:xfrm>
                <a:off x="2236475" y="2435800"/>
                <a:ext cx="2400" cy="4300"/>
              </a:xfrm>
              <a:custGeom>
                <a:avLst/>
                <a:gdLst/>
                <a:ahLst/>
                <a:cxnLst/>
                <a:rect l="l" t="t" r="r" b="b"/>
                <a:pathLst>
                  <a:path w="96" h="172" extrusionOk="0">
                    <a:moveTo>
                      <a:pt x="1" y="0"/>
                    </a:moveTo>
                    <a:lnTo>
                      <a:pt x="1" y="172"/>
                    </a:lnTo>
                    <a:lnTo>
                      <a:pt x="95" y="172"/>
                    </a:lnTo>
                    <a:lnTo>
                      <a:pt x="95"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3803;p46">
                <a:extLst>
                  <a:ext uri="{FF2B5EF4-FFF2-40B4-BE49-F238E27FC236}">
                    <a16:creationId xmlns:a16="http://schemas.microsoft.com/office/drawing/2014/main" id="{52B1F40D-BBD7-BE83-0E17-3673808C4130}"/>
                  </a:ext>
                </a:extLst>
              </p:cNvPr>
              <p:cNvSpPr/>
              <p:nvPr/>
            </p:nvSpPr>
            <p:spPr>
              <a:xfrm>
                <a:off x="2227900" y="2442225"/>
                <a:ext cx="2375" cy="4325"/>
              </a:xfrm>
              <a:custGeom>
                <a:avLst/>
                <a:gdLst/>
                <a:ahLst/>
                <a:cxnLst/>
                <a:rect l="l" t="t" r="r" b="b"/>
                <a:pathLst>
                  <a:path w="95" h="173" extrusionOk="0">
                    <a:moveTo>
                      <a:pt x="1" y="1"/>
                    </a:moveTo>
                    <a:lnTo>
                      <a:pt x="1" y="172"/>
                    </a:lnTo>
                    <a:lnTo>
                      <a:pt x="95" y="172"/>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3804;p46">
                <a:extLst>
                  <a:ext uri="{FF2B5EF4-FFF2-40B4-BE49-F238E27FC236}">
                    <a16:creationId xmlns:a16="http://schemas.microsoft.com/office/drawing/2014/main" id="{1C99C5D4-2724-2D7A-57DF-61BA5E5837C1}"/>
                  </a:ext>
                </a:extLst>
              </p:cNvPr>
              <p:cNvSpPr/>
              <p:nvPr/>
            </p:nvSpPr>
            <p:spPr>
              <a:xfrm>
                <a:off x="2232200" y="2442225"/>
                <a:ext cx="2375" cy="4325"/>
              </a:xfrm>
              <a:custGeom>
                <a:avLst/>
                <a:gdLst/>
                <a:ahLst/>
                <a:cxnLst/>
                <a:rect l="l" t="t" r="r" b="b"/>
                <a:pathLst>
                  <a:path w="95" h="173" extrusionOk="0">
                    <a:moveTo>
                      <a:pt x="0" y="1"/>
                    </a:moveTo>
                    <a:lnTo>
                      <a:pt x="0" y="172"/>
                    </a:lnTo>
                    <a:lnTo>
                      <a:pt x="95" y="172"/>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3805;p46">
                <a:extLst>
                  <a:ext uri="{FF2B5EF4-FFF2-40B4-BE49-F238E27FC236}">
                    <a16:creationId xmlns:a16="http://schemas.microsoft.com/office/drawing/2014/main" id="{24425126-BDE7-888B-7825-743895E0BD0D}"/>
                  </a:ext>
                </a:extLst>
              </p:cNvPr>
              <p:cNvSpPr/>
              <p:nvPr/>
            </p:nvSpPr>
            <p:spPr>
              <a:xfrm>
                <a:off x="2236475" y="2442225"/>
                <a:ext cx="2400" cy="4325"/>
              </a:xfrm>
              <a:custGeom>
                <a:avLst/>
                <a:gdLst/>
                <a:ahLst/>
                <a:cxnLst/>
                <a:rect l="l" t="t" r="r" b="b"/>
                <a:pathLst>
                  <a:path w="96" h="173" extrusionOk="0">
                    <a:moveTo>
                      <a:pt x="1" y="1"/>
                    </a:moveTo>
                    <a:lnTo>
                      <a:pt x="1" y="172"/>
                    </a:lnTo>
                    <a:lnTo>
                      <a:pt x="95" y="172"/>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3806;p46">
                <a:extLst>
                  <a:ext uri="{FF2B5EF4-FFF2-40B4-BE49-F238E27FC236}">
                    <a16:creationId xmlns:a16="http://schemas.microsoft.com/office/drawing/2014/main" id="{21761D7E-965B-29DB-1E4F-7CEA8024DB6D}"/>
                  </a:ext>
                </a:extLst>
              </p:cNvPr>
              <p:cNvSpPr/>
              <p:nvPr/>
            </p:nvSpPr>
            <p:spPr>
              <a:xfrm>
                <a:off x="2246125" y="2429350"/>
                <a:ext cx="2400" cy="4325"/>
              </a:xfrm>
              <a:custGeom>
                <a:avLst/>
                <a:gdLst/>
                <a:ahLst/>
                <a:cxnLst/>
                <a:rect l="l" t="t" r="r" b="b"/>
                <a:pathLst>
                  <a:path w="96" h="173" extrusionOk="0">
                    <a:moveTo>
                      <a:pt x="1" y="1"/>
                    </a:moveTo>
                    <a:lnTo>
                      <a:pt x="1" y="173"/>
                    </a:lnTo>
                    <a:lnTo>
                      <a:pt x="95" y="173"/>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3807;p46">
                <a:extLst>
                  <a:ext uri="{FF2B5EF4-FFF2-40B4-BE49-F238E27FC236}">
                    <a16:creationId xmlns:a16="http://schemas.microsoft.com/office/drawing/2014/main" id="{B9FB4C64-B15E-CF05-DDF0-821336847A2D}"/>
                  </a:ext>
                </a:extLst>
              </p:cNvPr>
              <p:cNvSpPr/>
              <p:nvPr/>
            </p:nvSpPr>
            <p:spPr>
              <a:xfrm>
                <a:off x="2250425" y="2429350"/>
                <a:ext cx="2375" cy="4325"/>
              </a:xfrm>
              <a:custGeom>
                <a:avLst/>
                <a:gdLst/>
                <a:ahLst/>
                <a:cxnLst/>
                <a:rect l="l" t="t" r="r" b="b"/>
                <a:pathLst>
                  <a:path w="95" h="173" extrusionOk="0">
                    <a:moveTo>
                      <a:pt x="0" y="1"/>
                    </a:moveTo>
                    <a:lnTo>
                      <a:pt x="0" y="173"/>
                    </a:lnTo>
                    <a:lnTo>
                      <a:pt x="95" y="173"/>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3808;p46">
                <a:extLst>
                  <a:ext uri="{FF2B5EF4-FFF2-40B4-BE49-F238E27FC236}">
                    <a16:creationId xmlns:a16="http://schemas.microsoft.com/office/drawing/2014/main" id="{22A5E212-9004-58E7-4C8A-9D36576D6845}"/>
                  </a:ext>
                </a:extLst>
              </p:cNvPr>
              <p:cNvSpPr/>
              <p:nvPr/>
            </p:nvSpPr>
            <p:spPr>
              <a:xfrm>
                <a:off x="2254725" y="2429350"/>
                <a:ext cx="2375" cy="4325"/>
              </a:xfrm>
              <a:custGeom>
                <a:avLst/>
                <a:gdLst/>
                <a:ahLst/>
                <a:cxnLst/>
                <a:rect l="l" t="t" r="r" b="b"/>
                <a:pathLst>
                  <a:path w="95" h="173" extrusionOk="0">
                    <a:moveTo>
                      <a:pt x="0" y="1"/>
                    </a:moveTo>
                    <a:lnTo>
                      <a:pt x="0" y="173"/>
                    </a:lnTo>
                    <a:lnTo>
                      <a:pt x="94" y="173"/>
                    </a:lnTo>
                    <a:lnTo>
                      <a:pt x="94"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3809;p46">
                <a:extLst>
                  <a:ext uri="{FF2B5EF4-FFF2-40B4-BE49-F238E27FC236}">
                    <a16:creationId xmlns:a16="http://schemas.microsoft.com/office/drawing/2014/main" id="{C448BD38-B161-CDCB-B666-769EFC85E141}"/>
                  </a:ext>
                </a:extLst>
              </p:cNvPr>
              <p:cNvSpPr/>
              <p:nvPr/>
            </p:nvSpPr>
            <p:spPr>
              <a:xfrm>
                <a:off x="2246125" y="2435800"/>
                <a:ext cx="2400" cy="4300"/>
              </a:xfrm>
              <a:custGeom>
                <a:avLst/>
                <a:gdLst/>
                <a:ahLst/>
                <a:cxnLst/>
                <a:rect l="l" t="t" r="r" b="b"/>
                <a:pathLst>
                  <a:path w="96" h="172" extrusionOk="0">
                    <a:moveTo>
                      <a:pt x="1" y="0"/>
                    </a:moveTo>
                    <a:lnTo>
                      <a:pt x="1" y="172"/>
                    </a:lnTo>
                    <a:lnTo>
                      <a:pt x="95" y="172"/>
                    </a:lnTo>
                    <a:lnTo>
                      <a:pt x="95"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3810;p46">
                <a:extLst>
                  <a:ext uri="{FF2B5EF4-FFF2-40B4-BE49-F238E27FC236}">
                    <a16:creationId xmlns:a16="http://schemas.microsoft.com/office/drawing/2014/main" id="{0E314F49-950D-CFCB-E876-FA5028752F55}"/>
                  </a:ext>
                </a:extLst>
              </p:cNvPr>
              <p:cNvSpPr/>
              <p:nvPr/>
            </p:nvSpPr>
            <p:spPr>
              <a:xfrm>
                <a:off x="2250425" y="2435800"/>
                <a:ext cx="2375" cy="4300"/>
              </a:xfrm>
              <a:custGeom>
                <a:avLst/>
                <a:gdLst/>
                <a:ahLst/>
                <a:cxnLst/>
                <a:rect l="l" t="t" r="r" b="b"/>
                <a:pathLst>
                  <a:path w="95" h="172" extrusionOk="0">
                    <a:moveTo>
                      <a:pt x="0" y="0"/>
                    </a:moveTo>
                    <a:lnTo>
                      <a:pt x="0" y="172"/>
                    </a:lnTo>
                    <a:lnTo>
                      <a:pt x="95" y="172"/>
                    </a:lnTo>
                    <a:lnTo>
                      <a:pt x="95"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3811;p46">
                <a:extLst>
                  <a:ext uri="{FF2B5EF4-FFF2-40B4-BE49-F238E27FC236}">
                    <a16:creationId xmlns:a16="http://schemas.microsoft.com/office/drawing/2014/main" id="{A47E5C70-9AA8-6B18-588E-C7459A83E69D}"/>
                  </a:ext>
                </a:extLst>
              </p:cNvPr>
              <p:cNvSpPr/>
              <p:nvPr/>
            </p:nvSpPr>
            <p:spPr>
              <a:xfrm>
                <a:off x="2254725" y="2435800"/>
                <a:ext cx="2375" cy="4300"/>
              </a:xfrm>
              <a:custGeom>
                <a:avLst/>
                <a:gdLst/>
                <a:ahLst/>
                <a:cxnLst/>
                <a:rect l="l" t="t" r="r" b="b"/>
                <a:pathLst>
                  <a:path w="95" h="172" extrusionOk="0">
                    <a:moveTo>
                      <a:pt x="0" y="0"/>
                    </a:moveTo>
                    <a:lnTo>
                      <a:pt x="0" y="172"/>
                    </a:lnTo>
                    <a:lnTo>
                      <a:pt x="94" y="172"/>
                    </a:lnTo>
                    <a:lnTo>
                      <a:pt x="94"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3812;p46">
                <a:extLst>
                  <a:ext uri="{FF2B5EF4-FFF2-40B4-BE49-F238E27FC236}">
                    <a16:creationId xmlns:a16="http://schemas.microsoft.com/office/drawing/2014/main" id="{D06E9C98-E7F6-80A9-6FC6-33056D4FB76D}"/>
                  </a:ext>
                </a:extLst>
              </p:cNvPr>
              <p:cNvSpPr/>
              <p:nvPr/>
            </p:nvSpPr>
            <p:spPr>
              <a:xfrm>
                <a:off x="2246125" y="2442225"/>
                <a:ext cx="2400" cy="4325"/>
              </a:xfrm>
              <a:custGeom>
                <a:avLst/>
                <a:gdLst/>
                <a:ahLst/>
                <a:cxnLst/>
                <a:rect l="l" t="t" r="r" b="b"/>
                <a:pathLst>
                  <a:path w="96" h="173" extrusionOk="0">
                    <a:moveTo>
                      <a:pt x="1" y="1"/>
                    </a:moveTo>
                    <a:lnTo>
                      <a:pt x="1" y="172"/>
                    </a:lnTo>
                    <a:lnTo>
                      <a:pt x="95" y="172"/>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3813;p46">
                <a:extLst>
                  <a:ext uri="{FF2B5EF4-FFF2-40B4-BE49-F238E27FC236}">
                    <a16:creationId xmlns:a16="http://schemas.microsoft.com/office/drawing/2014/main" id="{9FAA0E7B-CFB9-D53A-75F3-99AD49A257CA}"/>
                  </a:ext>
                </a:extLst>
              </p:cNvPr>
              <p:cNvSpPr/>
              <p:nvPr/>
            </p:nvSpPr>
            <p:spPr>
              <a:xfrm>
                <a:off x="2250425" y="2442225"/>
                <a:ext cx="2375" cy="4325"/>
              </a:xfrm>
              <a:custGeom>
                <a:avLst/>
                <a:gdLst/>
                <a:ahLst/>
                <a:cxnLst/>
                <a:rect l="l" t="t" r="r" b="b"/>
                <a:pathLst>
                  <a:path w="95" h="173" extrusionOk="0">
                    <a:moveTo>
                      <a:pt x="0" y="1"/>
                    </a:moveTo>
                    <a:lnTo>
                      <a:pt x="0" y="172"/>
                    </a:lnTo>
                    <a:lnTo>
                      <a:pt x="95" y="172"/>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3814;p46">
                <a:extLst>
                  <a:ext uri="{FF2B5EF4-FFF2-40B4-BE49-F238E27FC236}">
                    <a16:creationId xmlns:a16="http://schemas.microsoft.com/office/drawing/2014/main" id="{E952131B-D2CA-CDED-2726-64CF460F30EE}"/>
                  </a:ext>
                </a:extLst>
              </p:cNvPr>
              <p:cNvSpPr/>
              <p:nvPr/>
            </p:nvSpPr>
            <p:spPr>
              <a:xfrm>
                <a:off x="2254725" y="2442225"/>
                <a:ext cx="2375" cy="4325"/>
              </a:xfrm>
              <a:custGeom>
                <a:avLst/>
                <a:gdLst/>
                <a:ahLst/>
                <a:cxnLst/>
                <a:rect l="l" t="t" r="r" b="b"/>
                <a:pathLst>
                  <a:path w="95" h="173" extrusionOk="0">
                    <a:moveTo>
                      <a:pt x="0" y="1"/>
                    </a:moveTo>
                    <a:lnTo>
                      <a:pt x="0" y="172"/>
                    </a:lnTo>
                    <a:lnTo>
                      <a:pt x="94" y="172"/>
                    </a:lnTo>
                    <a:lnTo>
                      <a:pt x="94"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3815;p46">
                <a:extLst>
                  <a:ext uri="{FF2B5EF4-FFF2-40B4-BE49-F238E27FC236}">
                    <a16:creationId xmlns:a16="http://schemas.microsoft.com/office/drawing/2014/main" id="{154BC4B9-47EF-97F6-F2E7-7598570BC872}"/>
                  </a:ext>
                </a:extLst>
              </p:cNvPr>
              <p:cNvSpPr/>
              <p:nvPr/>
            </p:nvSpPr>
            <p:spPr>
              <a:xfrm>
                <a:off x="2264150" y="2429350"/>
                <a:ext cx="2375" cy="4325"/>
              </a:xfrm>
              <a:custGeom>
                <a:avLst/>
                <a:gdLst/>
                <a:ahLst/>
                <a:cxnLst/>
                <a:rect l="l" t="t" r="r" b="b"/>
                <a:pathLst>
                  <a:path w="95" h="173" extrusionOk="0">
                    <a:moveTo>
                      <a:pt x="1" y="1"/>
                    </a:moveTo>
                    <a:lnTo>
                      <a:pt x="1" y="173"/>
                    </a:lnTo>
                    <a:lnTo>
                      <a:pt x="95" y="173"/>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3816;p46">
                <a:extLst>
                  <a:ext uri="{FF2B5EF4-FFF2-40B4-BE49-F238E27FC236}">
                    <a16:creationId xmlns:a16="http://schemas.microsoft.com/office/drawing/2014/main" id="{B40F4135-988F-C83B-AF42-C05D003184B0}"/>
                  </a:ext>
                </a:extLst>
              </p:cNvPr>
              <p:cNvSpPr/>
              <p:nvPr/>
            </p:nvSpPr>
            <p:spPr>
              <a:xfrm>
                <a:off x="2268450" y="2429350"/>
                <a:ext cx="2375" cy="4325"/>
              </a:xfrm>
              <a:custGeom>
                <a:avLst/>
                <a:gdLst/>
                <a:ahLst/>
                <a:cxnLst/>
                <a:rect l="l" t="t" r="r" b="b"/>
                <a:pathLst>
                  <a:path w="95" h="173" extrusionOk="0">
                    <a:moveTo>
                      <a:pt x="0" y="1"/>
                    </a:moveTo>
                    <a:lnTo>
                      <a:pt x="0" y="173"/>
                    </a:lnTo>
                    <a:lnTo>
                      <a:pt x="94" y="173"/>
                    </a:lnTo>
                    <a:lnTo>
                      <a:pt x="94"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3817;p46">
                <a:extLst>
                  <a:ext uri="{FF2B5EF4-FFF2-40B4-BE49-F238E27FC236}">
                    <a16:creationId xmlns:a16="http://schemas.microsoft.com/office/drawing/2014/main" id="{042B54CB-F1FB-08DD-5740-01CA2C00B48A}"/>
                  </a:ext>
                </a:extLst>
              </p:cNvPr>
              <p:cNvSpPr/>
              <p:nvPr/>
            </p:nvSpPr>
            <p:spPr>
              <a:xfrm>
                <a:off x="2272525" y="2429350"/>
                <a:ext cx="2600" cy="4325"/>
              </a:xfrm>
              <a:custGeom>
                <a:avLst/>
                <a:gdLst/>
                <a:ahLst/>
                <a:cxnLst/>
                <a:rect l="l" t="t" r="r" b="b"/>
                <a:pathLst>
                  <a:path w="104" h="173" extrusionOk="0">
                    <a:moveTo>
                      <a:pt x="0" y="1"/>
                    </a:moveTo>
                    <a:lnTo>
                      <a:pt x="0" y="173"/>
                    </a:lnTo>
                    <a:lnTo>
                      <a:pt x="103" y="173"/>
                    </a:lnTo>
                    <a:lnTo>
                      <a:pt x="103"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3818;p46">
                <a:extLst>
                  <a:ext uri="{FF2B5EF4-FFF2-40B4-BE49-F238E27FC236}">
                    <a16:creationId xmlns:a16="http://schemas.microsoft.com/office/drawing/2014/main" id="{FB1C3DE0-2087-D180-B006-3153403DB7F4}"/>
                  </a:ext>
                </a:extLst>
              </p:cNvPr>
              <p:cNvSpPr/>
              <p:nvPr/>
            </p:nvSpPr>
            <p:spPr>
              <a:xfrm>
                <a:off x="2264150" y="2435800"/>
                <a:ext cx="2375" cy="4300"/>
              </a:xfrm>
              <a:custGeom>
                <a:avLst/>
                <a:gdLst/>
                <a:ahLst/>
                <a:cxnLst/>
                <a:rect l="l" t="t" r="r" b="b"/>
                <a:pathLst>
                  <a:path w="95" h="172" extrusionOk="0">
                    <a:moveTo>
                      <a:pt x="1" y="0"/>
                    </a:moveTo>
                    <a:lnTo>
                      <a:pt x="1" y="172"/>
                    </a:lnTo>
                    <a:lnTo>
                      <a:pt x="95" y="172"/>
                    </a:lnTo>
                    <a:lnTo>
                      <a:pt x="95"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3819;p46">
                <a:extLst>
                  <a:ext uri="{FF2B5EF4-FFF2-40B4-BE49-F238E27FC236}">
                    <a16:creationId xmlns:a16="http://schemas.microsoft.com/office/drawing/2014/main" id="{47B54A7E-FE5B-3237-50C9-06C5AC9CF54E}"/>
                  </a:ext>
                </a:extLst>
              </p:cNvPr>
              <p:cNvSpPr/>
              <p:nvPr/>
            </p:nvSpPr>
            <p:spPr>
              <a:xfrm>
                <a:off x="2268450" y="2435800"/>
                <a:ext cx="2375" cy="4300"/>
              </a:xfrm>
              <a:custGeom>
                <a:avLst/>
                <a:gdLst/>
                <a:ahLst/>
                <a:cxnLst/>
                <a:rect l="l" t="t" r="r" b="b"/>
                <a:pathLst>
                  <a:path w="95" h="172" extrusionOk="0">
                    <a:moveTo>
                      <a:pt x="0" y="0"/>
                    </a:moveTo>
                    <a:lnTo>
                      <a:pt x="0" y="172"/>
                    </a:lnTo>
                    <a:lnTo>
                      <a:pt x="94" y="172"/>
                    </a:lnTo>
                    <a:lnTo>
                      <a:pt x="94"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3820;p46">
                <a:extLst>
                  <a:ext uri="{FF2B5EF4-FFF2-40B4-BE49-F238E27FC236}">
                    <a16:creationId xmlns:a16="http://schemas.microsoft.com/office/drawing/2014/main" id="{67612C5B-13AC-0BD4-543E-8280D3FF774E}"/>
                  </a:ext>
                </a:extLst>
              </p:cNvPr>
              <p:cNvSpPr/>
              <p:nvPr/>
            </p:nvSpPr>
            <p:spPr>
              <a:xfrm>
                <a:off x="2272525" y="2435800"/>
                <a:ext cx="2600" cy="4300"/>
              </a:xfrm>
              <a:custGeom>
                <a:avLst/>
                <a:gdLst/>
                <a:ahLst/>
                <a:cxnLst/>
                <a:rect l="l" t="t" r="r" b="b"/>
                <a:pathLst>
                  <a:path w="104" h="172" extrusionOk="0">
                    <a:moveTo>
                      <a:pt x="0" y="0"/>
                    </a:moveTo>
                    <a:lnTo>
                      <a:pt x="0" y="172"/>
                    </a:lnTo>
                    <a:lnTo>
                      <a:pt x="103" y="172"/>
                    </a:lnTo>
                    <a:lnTo>
                      <a:pt x="103"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3821;p46">
                <a:extLst>
                  <a:ext uri="{FF2B5EF4-FFF2-40B4-BE49-F238E27FC236}">
                    <a16:creationId xmlns:a16="http://schemas.microsoft.com/office/drawing/2014/main" id="{65ABB79E-CF54-4D63-45F2-A52FFE2359C8}"/>
                  </a:ext>
                </a:extLst>
              </p:cNvPr>
              <p:cNvSpPr/>
              <p:nvPr/>
            </p:nvSpPr>
            <p:spPr>
              <a:xfrm>
                <a:off x="2264150" y="2442225"/>
                <a:ext cx="2375" cy="4325"/>
              </a:xfrm>
              <a:custGeom>
                <a:avLst/>
                <a:gdLst/>
                <a:ahLst/>
                <a:cxnLst/>
                <a:rect l="l" t="t" r="r" b="b"/>
                <a:pathLst>
                  <a:path w="95" h="173" extrusionOk="0">
                    <a:moveTo>
                      <a:pt x="1" y="1"/>
                    </a:moveTo>
                    <a:lnTo>
                      <a:pt x="1" y="172"/>
                    </a:lnTo>
                    <a:lnTo>
                      <a:pt x="95" y="172"/>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3822;p46">
                <a:extLst>
                  <a:ext uri="{FF2B5EF4-FFF2-40B4-BE49-F238E27FC236}">
                    <a16:creationId xmlns:a16="http://schemas.microsoft.com/office/drawing/2014/main" id="{F16F1453-5A17-0642-1EAC-E9BA194D9FAC}"/>
                  </a:ext>
                </a:extLst>
              </p:cNvPr>
              <p:cNvSpPr/>
              <p:nvPr/>
            </p:nvSpPr>
            <p:spPr>
              <a:xfrm>
                <a:off x="2268450" y="2442225"/>
                <a:ext cx="2375" cy="4325"/>
              </a:xfrm>
              <a:custGeom>
                <a:avLst/>
                <a:gdLst/>
                <a:ahLst/>
                <a:cxnLst/>
                <a:rect l="l" t="t" r="r" b="b"/>
                <a:pathLst>
                  <a:path w="95" h="173" extrusionOk="0">
                    <a:moveTo>
                      <a:pt x="0" y="1"/>
                    </a:moveTo>
                    <a:lnTo>
                      <a:pt x="0" y="172"/>
                    </a:lnTo>
                    <a:lnTo>
                      <a:pt x="94" y="172"/>
                    </a:lnTo>
                    <a:lnTo>
                      <a:pt x="94"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3823;p46">
                <a:extLst>
                  <a:ext uri="{FF2B5EF4-FFF2-40B4-BE49-F238E27FC236}">
                    <a16:creationId xmlns:a16="http://schemas.microsoft.com/office/drawing/2014/main" id="{89BB64C4-D7C2-3EE1-2053-30475CA3E63F}"/>
                  </a:ext>
                </a:extLst>
              </p:cNvPr>
              <p:cNvSpPr/>
              <p:nvPr/>
            </p:nvSpPr>
            <p:spPr>
              <a:xfrm>
                <a:off x="2272525" y="2442225"/>
                <a:ext cx="2600" cy="4325"/>
              </a:xfrm>
              <a:custGeom>
                <a:avLst/>
                <a:gdLst/>
                <a:ahLst/>
                <a:cxnLst/>
                <a:rect l="l" t="t" r="r" b="b"/>
                <a:pathLst>
                  <a:path w="104" h="173" extrusionOk="0">
                    <a:moveTo>
                      <a:pt x="0" y="1"/>
                    </a:moveTo>
                    <a:lnTo>
                      <a:pt x="0" y="172"/>
                    </a:lnTo>
                    <a:lnTo>
                      <a:pt x="103" y="172"/>
                    </a:lnTo>
                    <a:lnTo>
                      <a:pt x="103"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3824;p46">
                <a:extLst>
                  <a:ext uri="{FF2B5EF4-FFF2-40B4-BE49-F238E27FC236}">
                    <a16:creationId xmlns:a16="http://schemas.microsoft.com/office/drawing/2014/main" id="{A521FB93-E44B-CF0D-2615-CAC67FFC15BB}"/>
                  </a:ext>
                </a:extLst>
              </p:cNvPr>
              <p:cNvSpPr/>
              <p:nvPr/>
            </p:nvSpPr>
            <p:spPr>
              <a:xfrm>
                <a:off x="2282175" y="2429350"/>
                <a:ext cx="2600" cy="4325"/>
              </a:xfrm>
              <a:custGeom>
                <a:avLst/>
                <a:gdLst/>
                <a:ahLst/>
                <a:cxnLst/>
                <a:rect l="l" t="t" r="r" b="b"/>
                <a:pathLst>
                  <a:path w="104" h="173" extrusionOk="0">
                    <a:moveTo>
                      <a:pt x="0" y="1"/>
                    </a:moveTo>
                    <a:lnTo>
                      <a:pt x="0" y="173"/>
                    </a:lnTo>
                    <a:lnTo>
                      <a:pt x="103" y="173"/>
                    </a:lnTo>
                    <a:lnTo>
                      <a:pt x="103"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3825;p46">
                <a:extLst>
                  <a:ext uri="{FF2B5EF4-FFF2-40B4-BE49-F238E27FC236}">
                    <a16:creationId xmlns:a16="http://schemas.microsoft.com/office/drawing/2014/main" id="{757A41CC-2D1D-4859-EC3B-F40FF61CAE49}"/>
                  </a:ext>
                </a:extLst>
              </p:cNvPr>
              <p:cNvSpPr/>
              <p:nvPr/>
            </p:nvSpPr>
            <p:spPr>
              <a:xfrm>
                <a:off x="2286675" y="2429350"/>
                <a:ext cx="2375" cy="4325"/>
              </a:xfrm>
              <a:custGeom>
                <a:avLst/>
                <a:gdLst/>
                <a:ahLst/>
                <a:cxnLst/>
                <a:rect l="l" t="t" r="r" b="b"/>
                <a:pathLst>
                  <a:path w="95" h="173" extrusionOk="0">
                    <a:moveTo>
                      <a:pt x="0" y="1"/>
                    </a:moveTo>
                    <a:lnTo>
                      <a:pt x="0" y="173"/>
                    </a:lnTo>
                    <a:lnTo>
                      <a:pt x="95" y="173"/>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3826;p46">
                <a:extLst>
                  <a:ext uri="{FF2B5EF4-FFF2-40B4-BE49-F238E27FC236}">
                    <a16:creationId xmlns:a16="http://schemas.microsoft.com/office/drawing/2014/main" id="{C72864E2-17E3-1C6B-8E7B-CCE63DC26E12}"/>
                  </a:ext>
                </a:extLst>
              </p:cNvPr>
              <p:cNvSpPr/>
              <p:nvPr/>
            </p:nvSpPr>
            <p:spPr>
              <a:xfrm>
                <a:off x="2290950" y="2429350"/>
                <a:ext cx="2400" cy="4325"/>
              </a:xfrm>
              <a:custGeom>
                <a:avLst/>
                <a:gdLst/>
                <a:ahLst/>
                <a:cxnLst/>
                <a:rect l="l" t="t" r="r" b="b"/>
                <a:pathLst>
                  <a:path w="96" h="173" extrusionOk="0">
                    <a:moveTo>
                      <a:pt x="1" y="1"/>
                    </a:moveTo>
                    <a:lnTo>
                      <a:pt x="1" y="173"/>
                    </a:lnTo>
                    <a:lnTo>
                      <a:pt x="95" y="173"/>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3827;p46">
                <a:extLst>
                  <a:ext uri="{FF2B5EF4-FFF2-40B4-BE49-F238E27FC236}">
                    <a16:creationId xmlns:a16="http://schemas.microsoft.com/office/drawing/2014/main" id="{9BFBFEDE-60FE-F488-67CE-AF336C9FD987}"/>
                  </a:ext>
                </a:extLst>
              </p:cNvPr>
              <p:cNvSpPr/>
              <p:nvPr/>
            </p:nvSpPr>
            <p:spPr>
              <a:xfrm>
                <a:off x="2282175" y="2435800"/>
                <a:ext cx="2600" cy="4300"/>
              </a:xfrm>
              <a:custGeom>
                <a:avLst/>
                <a:gdLst/>
                <a:ahLst/>
                <a:cxnLst/>
                <a:rect l="l" t="t" r="r" b="b"/>
                <a:pathLst>
                  <a:path w="104" h="172" extrusionOk="0">
                    <a:moveTo>
                      <a:pt x="0" y="0"/>
                    </a:moveTo>
                    <a:lnTo>
                      <a:pt x="0" y="172"/>
                    </a:lnTo>
                    <a:lnTo>
                      <a:pt x="103" y="172"/>
                    </a:lnTo>
                    <a:lnTo>
                      <a:pt x="103"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3828;p46">
                <a:extLst>
                  <a:ext uri="{FF2B5EF4-FFF2-40B4-BE49-F238E27FC236}">
                    <a16:creationId xmlns:a16="http://schemas.microsoft.com/office/drawing/2014/main" id="{3D03619F-B27F-02B8-5641-79EB6E8182DC}"/>
                  </a:ext>
                </a:extLst>
              </p:cNvPr>
              <p:cNvSpPr/>
              <p:nvPr/>
            </p:nvSpPr>
            <p:spPr>
              <a:xfrm>
                <a:off x="2286675" y="2435800"/>
                <a:ext cx="2375" cy="4300"/>
              </a:xfrm>
              <a:custGeom>
                <a:avLst/>
                <a:gdLst/>
                <a:ahLst/>
                <a:cxnLst/>
                <a:rect l="l" t="t" r="r" b="b"/>
                <a:pathLst>
                  <a:path w="95" h="172" extrusionOk="0">
                    <a:moveTo>
                      <a:pt x="0" y="0"/>
                    </a:moveTo>
                    <a:lnTo>
                      <a:pt x="0" y="172"/>
                    </a:lnTo>
                    <a:lnTo>
                      <a:pt x="95" y="172"/>
                    </a:lnTo>
                    <a:lnTo>
                      <a:pt x="95"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3829;p46">
                <a:extLst>
                  <a:ext uri="{FF2B5EF4-FFF2-40B4-BE49-F238E27FC236}">
                    <a16:creationId xmlns:a16="http://schemas.microsoft.com/office/drawing/2014/main" id="{D1028081-5660-C924-DBA6-43B59FFD6ABC}"/>
                  </a:ext>
                </a:extLst>
              </p:cNvPr>
              <p:cNvSpPr/>
              <p:nvPr/>
            </p:nvSpPr>
            <p:spPr>
              <a:xfrm>
                <a:off x="2290950" y="2435800"/>
                <a:ext cx="2400" cy="4300"/>
              </a:xfrm>
              <a:custGeom>
                <a:avLst/>
                <a:gdLst/>
                <a:ahLst/>
                <a:cxnLst/>
                <a:rect l="l" t="t" r="r" b="b"/>
                <a:pathLst>
                  <a:path w="96" h="172" extrusionOk="0">
                    <a:moveTo>
                      <a:pt x="1" y="0"/>
                    </a:moveTo>
                    <a:lnTo>
                      <a:pt x="1" y="172"/>
                    </a:lnTo>
                    <a:lnTo>
                      <a:pt x="95" y="172"/>
                    </a:lnTo>
                    <a:lnTo>
                      <a:pt x="95"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3830;p46">
                <a:extLst>
                  <a:ext uri="{FF2B5EF4-FFF2-40B4-BE49-F238E27FC236}">
                    <a16:creationId xmlns:a16="http://schemas.microsoft.com/office/drawing/2014/main" id="{25BD5391-634D-C534-5D54-01A120E2DEAC}"/>
                  </a:ext>
                </a:extLst>
              </p:cNvPr>
              <p:cNvSpPr/>
              <p:nvPr/>
            </p:nvSpPr>
            <p:spPr>
              <a:xfrm>
                <a:off x="2282175" y="2442225"/>
                <a:ext cx="2600" cy="4325"/>
              </a:xfrm>
              <a:custGeom>
                <a:avLst/>
                <a:gdLst/>
                <a:ahLst/>
                <a:cxnLst/>
                <a:rect l="l" t="t" r="r" b="b"/>
                <a:pathLst>
                  <a:path w="104" h="173" extrusionOk="0">
                    <a:moveTo>
                      <a:pt x="0" y="1"/>
                    </a:moveTo>
                    <a:lnTo>
                      <a:pt x="0" y="172"/>
                    </a:lnTo>
                    <a:lnTo>
                      <a:pt x="103" y="172"/>
                    </a:lnTo>
                    <a:lnTo>
                      <a:pt x="103"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3831;p46">
                <a:extLst>
                  <a:ext uri="{FF2B5EF4-FFF2-40B4-BE49-F238E27FC236}">
                    <a16:creationId xmlns:a16="http://schemas.microsoft.com/office/drawing/2014/main" id="{2AF4963C-DB7F-D3D1-5B08-6C6809D07C3C}"/>
                  </a:ext>
                </a:extLst>
              </p:cNvPr>
              <p:cNvSpPr/>
              <p:nvPr/>
            </p:nvSpPr>
            <p:spPr>
              <a:xfrm>
                <a:off x="2286675" y="2442225"/>
                <a:ext cx="2375" cy="4325"/>
              </a:xfrm>
              <a:custGeom>
                <a:avLst/>
                <a:gdLst/>
                <a:ahLst/>
                <a:cxnLst/>
                <a:rect l="l" t="t" r="r" b="b"/>
                <a:pathLst>
                  <a:path w="95" h="173" extrusionOk="0">
                    <a:moveTo>
                      <a:pt x="0" y="1"/>
                    </a:moveTo>
                    <a:lnTo>
                      <a:pt x="0" y="172"/>
                    </a:lnTo>
                    <a:lnTo>
                      <a:pt x="95" y="172"/>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3832;p46">
                <a:extLst>
                  <a:ext uri="{FF2B5EF4-FFF2-40B4-BE49-F238E27FC236}">
                    <a16:creationId xmlns:a16="http://schemas.microsoft.com/office/drawing/2014/main" id="{CD70D35B-62F2-091A-E764-002C4D676853}"/>
                  </a:ext>
                </a:extLst>
              </p:cNvPr>
              <p:cNvSpPr/>
              <p:nvPr/>
            </p:nvSpPr>
            <p:spPr>
              <a:xfrm>
                <a:off x="2290950" y="2442225"/>
                <a:ext cx="2400" cy="4325"/>
              </a:xfrm>
              <a:custGeom>
                <a:avLst/>
                <a:gdLst/>
                <a:ahLst/>
                <a:cxnLst/>
                <a:rect l="l" t="t" r="r" b="b"/>
                <a:pathLst>
                  <a:path w="96" h="173" extrusionOk="0">
                    <a:moveTo>
                      <a:pt x="1" y="1"/>
                    </a:moveTo>
                    <a:lnTo>
                      <a:pt x="1" y="172"/>
                    </a:lnTo>
                    <a:lnTo>
                      <a:pt x="95" y="172"/>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3833;p46">
                <a:extLst>
                  <a:ext uri="{FF2B5EF4-FFF2-40B4-BE49-F238E27FC236}">
                    <a16:creationId xmlns:a16="http://schemas.microsoft.com/office/drawing/2014/main" id="{4D1F7D3B-72C2-6C33-3F90-6636C23B3A68}"/>
                  </a:ext>
                </a:extLst>
              </p:cNvPr>
              <p:cNvSpPr/>
              <p:nvPr/>
            </p:nvSpPr>
            <p:spPr>
              <a:xfrm>
                <a:off x="2300625" y="2429350"/>
                <a:ext cx="2375" cy="4325"/>
              </a:xfrm>
              <a:custGeom>
                <a:avLst/>
                <a:gdLst/>
                <a:ahLst/>
                <a:cxnLst/>
                <a:rect l="l" t="t" r="r" b="b"/>
                <a:pathLst>
                  <a:path w="95" h="173" extrusionOk="0">
                    <a:moveTo>
                      <a:pt x="0" y="1"/>
                    </a:moveTo>
                    <a:lnTo>
                      <a:pt x="0" y="173"/>
                    </a:lnTo>
                    <a:lnTo>
                      <a:pt x="94" y="173"/>
                    </a:lnTo>
                    <a:lnTo>
                      <a:pt x="94"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3834;p46">
                <a:extLst>
                  <a:ext uri="{FF2B5EF4-FFF2-40B4-BE49-F238E27FC236}">
                    <a16:creationId xmlns:a16="http://schemas.microsoft.com/office/drawing/2014/main" id="{68BFFBFC-6603-5ACD-D5D3-7C23699AE26C}"/>
                  </a:ext>
                </a:extLst>
              </p:cNvPr>
              <p:cNvSpPr/>
              <p:nvPr/>
            </p:nvSpPr>
            <p:spPr>
              <a:xfrm>
                <a:off x="2304700" y="2429350"/>
                <a:ext cx="2600" cy="4325"/>
              </a:xfrm>
              <a:custGeom>
                <a:avLst/>
                <a:gdLst/>
                <a:ahLst/>
                <a:cxnLst/>
                <a:rect l="l" t="t" r="r" b="b"/>
                <a:pathLst>
                  <a:path w="104" h="173" extrusionOk="0">
                    <a:moveTo>
                      <a:pt x="0" y="1"/>
                    </a:moveTo>
                    <a:lnTo>
                      <a:pt x="0" y="173"/>
                    </a:lnTo>
                    <a:lnTo>
                      <a:pt x="103" y="173"/>
                    </a:lnTo>
                    <a:lnTo>
                      <a:pt x="103"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3835;p46">
                <a:extLst>
                  <a:ext uri="{FF2B5EF4-FFF2-40B4-BE49-F238E27FC236}">
                    <a16:creationId xmlns:a16="http://schemas.microsoft.com/office/drawing/2014/main" id="{E0AE2841-FD93-6174-7AC2-D1B44994A8F2}"/>
                  </a:ext>
                </a:extLst>
              </p:cNvPr>
              <p:cNvSpPr/>
              <p:nvPr/>
            </p:nvSpPr>
            <p:spPr>
              <a:xfrm>
                <a:off x="2308975" y="2429350"/>
                <a:ext cx="2600" cy="4325"/>
              </a:xfrm>
              <a:custGeom>
                <a:avLst/>
                <a:gdLst/>
                <a:ahLst/>
                <a:cxnLst/>
                <a:rect l="l" t="t" r="r" b="b"/>
                <a:pathLst>
                  <a:path w="104" h="173" extrusionOk="0">
                    <a:moveTo>
                      <a:pt x="1" y="1"/>
                    </a:moveTo>
                    <a:lnTo>
                      <a:pt x="1" y="173"/>
                    </a:lnTo>
                    <a:lnTo>
                      <a:pt x="104" y="173"/>
                    </a:lnTo>
                    <a:lnTo>
                      <a:pt x="104"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3836;p46">
                <a:extLst>
                  <a:ext uri="{FF2B5EF4-FFF2-40B4-BE49-F238E27FC236}">
                    <a16:creationId xmlns:a16="http://schemas.microsoft.com/office/drawing/2014/main" id="{7986550A-BC3D-A8C8-DC2F-DC747D2D7F72}"/>
                  </a:ext>
                </a:extLst>
              </p:cNvPr>
              <p:cNvSpPr/>
              <p:nvPr/>
            </p:nvSpPr>
            <p:spPr>
              <a:xfrm>
                <a:off x="2300625" y="2435800"/>
                <a:ext cx="2375" cy="4300"/>
              </a:xfrm>
              <a:custGeom>
                <a:avLst/>
                <a:gdLst/>
                <a:ahLst/>
                <a:cxnLst/>
                <a:rect l="l" t="t" r="r" b="b"/>
                <a:pathLst>
                  <a:path w="95" h="172" extrusionOk="0">
                    <a:moveTo>
                      <a:pt x="0" y="0"/>
                    </a:moveTo>
                    <a:lnTo>
                      <a:pt x="0" y="172"/>
                    </a:lnTo>
                    <a:lnTo>
                      <a:pt x="94" y="172"/>
                    </a:lnTo>
                    <a:lnTo>
                      <a:pt x="94"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3837;p46">
                <a:extLst>
                  <a:ext uri="{FF2B5EF4-FFF2-40B4-BE49-F238E27FC236}">
                    <a16:creationId xmlns:a16="http://schemas.microsoft.com/office/drawing/2014/main" id="{65CA9C05-6773-F3B6-AED5-D4511D91B0BA}"/>
                  </a:ext>
                </a:extLst>
              </p:cNvPr>
              <p:cNvSpPr/>
              <p:nvPr/>
            </p:nvSpPr>
            <p:spPr>
              <a:xfrm>
                <a:off x="2304700" y="2435800"/>
                <a:ext cx="2600" cy="4300"/>
              </a:xfrm>
              <a:custGeom>
                <a:avLst/>
                <a:gdLst/>
                <a:ahLst/>
                <a:cxnLst/>
                <a:rect l="l" t="t" r="r" b="b"/>
                <a:pathLst>
                  <a:path w="104" h="172" extrusionOk="0">
                    <a:moveTo>
                      <a:pt x="0" y="0"/>
                    </a:moveTo>
                    <a:lnTo>
                      <a:pt x="0" y="172"/>
                    </a:lnTo>
                    <a:lnTo>
                      <a:pt x="103" y="172"/>
                    </a:lnTo>
                    <a:lnTo>
                      <a:pt x="103"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3838;p46">
                <a:extLst>
                  <a:ext uri="{FF2B5EF4-FFF2-40B4-BE49-F238E27FC236}">
                    <a16:creationId xmlns:a16="http://schemas.microsoft.com/office/drawing/2014/main" id="{9F8541B3-4DD6-C5F9-F195-037E04F4543B}"/>
                  </a:ext>
                </a:extLst>
              </p:cNvPr>
              <p:cNvSpPr/>
              <p:nvPr/>
            </p:nvSpPr>
            <p:spPr>
              <a:xfrm>
                <a:off x="2308975" y="2435800"/>
                <a:ext cx="2600" cy="4300"/>
              </a:xfrm>
              <a:custGeom>
                <a:avLst/>
                <a:gdLst/>
                <a:ahLst/>
                <a:cxnLst/>
                <a:rect l="l" t="t" r="r" b="b"/>
                <a:pathLst>
                  <a:path w="104" h="172" extrusionOk="0">
                    <a:moveTo>
                      <a:pt x="1" y="0"/>
                    </a:moveTo>
                    <a:lnTo>
                      <a:pt x="1" y="172"/>
                    </a:lnTo>
                    <a:lnTo>
                      <a:pt x="104" y="172"/>
                    </a:lnTo>
                    <a:lnTo>
                      <a:pt x="104"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3839;p46">
                <a:extLst>
                  <a:ext uri="{FF2B5EF4-FFF2-40B4-BE49-F238E27FC236}">
                    <a16:creationId xmlns:a16="http://schemas.microsoft.com/office/drawing/2014/main" id="{35A23FDE-9B1F-5065-559B-FFFB92CDD32F}"/>
                  </a:ext>
                </a:extLst>
              </p:cNvPr>
              <p:cNvSpPr/>
              <p:nvPr/>
            </p:nvSpPr>
            <p:spPr>
              <a:xfrm>
                <a:off x="2300625" y="2442225"/>
                <a:ext cx="2375" cy="4325"/>
              </a:xfrm>
              <a:custGeom>
                <a:avLst/>
                <a:gdLst/>
                <a:ahLst/>
                <a:cxnLst/>
                <a:rect l="l" t="t" r="r" b="b"/>
                <a:pathLst>
                  <a:path w="95" h="173" extrusionOk="0">
                    <a:moveTo>
                      <a:pt x="0" y="1"/>
                    </a:moveTo>
                    <a:lnTo>
                      <a:pt x="0" y="172"/>
                    </a:lnTo>
                    <a:lnTo>
                      <a:pt x="94" y="172"/>
                    </a:lnTo>
                    <a:lnTo>
                      <a:pt x="94"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3840;p46">
                <a:extLst>
                  <a:ext uri="{FF2B5EF4-FFF2-40B4-BE49-F238E27FC236}">
                    <a16:creationId xmlns:a16="http://schemas.microsoft.com/office/drawing/2014/main" id="{567BED43-C0FE-0AC4-3837-7E6B8F80FD95}"/>
                  </a:ext>
                </a:extLst>
              </p:cNvPr>
              <p:cNvSpPr/>
              <p:nvPr/>
            </p:nvSpPr>
            <p:spPr>
              <a:xfrm>
                <a:off x="2304700" y="2442225"/>
                <a:ext cx="2600" cy="4325"/>
              </a:xfrm>
              <a:custGeom>
                <a:avLst/>
                <a:gdLst/>
                <a:ahLst/>
                <a:cxnLst/>
                <a:rect l="l" t="t" r="r" b="b"/>
                <a:pathLst>
                  <a:path w="104" h="173" extrusionOk="0">
                    <a:moveTo>
                      <a:pt x="0" y="1"/>
                    </a:moveTo>
                    <a:lnTo>
                      <a:pt x="0" y="172"/>
                    </a:lnTo>
                    <a:lnTo>
                      <a:pt x="103" y="172"/>
                    </a:lnTo>
                    <a:lnTo>
                      <a:pt x="103"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3841;p46">
                <a:extLst>
                  <a:ext uri="{FF2B5EF4-FFF2-40B4-BE49-F238E27FC236}">
                    <a16:creationId xmlns:a16="http://schemas.microsoft.com/office/drawing/2014/main" id="{B426BC24-042A-AAEA-94FC-C216F96877E6}"/>
                  </a:ext>
                </a:extLst>
              </p:cNvPr>
              <p:cNvSpPr/>
              <p:nvPr/>
            </p:nvSpPr>
            <p:spPr>
              <a:xfrm>
                <a:off x="2308975" y="2442225"/>
                <a:ext cx="2600" cy="4325"/>
              </a:xfrm>
              <a:custGeom>
                <a:avLst/>
                <a:gdLst/>
                <a:ahLst/>
                <a:cxnLst/>
                <a:rect l="l" t="t" r="r" b="b"/>
                <a:pathLst>
                  <a:path w="104" h="173" extrusionOk="0">
                    <a:moveTo>
                      <a:pt x="1" y="1"/>
                    </a:moveTo>
                    <a:lnTo>
                      <a:pt x="1" y="172"/>
                    </a:lnTo>
                    <a:lnTo>
                      <a:pt x="104" y="172"/>
                    </a:lnTo>
                    <a:lnTo>
                      <a:pt x="104"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3842;p46">
                <a:extLst>
                  <a:ext uri="{FF2B5EF4-FFF2-40B4-BE49-F238E27FC236}">
                    <a16:creationId xmlns:a16="http://schemas.microsoft.com/office/drawing/2014/main" id="{6C89C9F8-05CE-3138-A002-18876B63DB77}"/>
                  </a:ext>
                </a:extLst>
              </p:cNvPr>
              <p:cNvSpPr/>
              <p:nvPr/>
            </p:nvSpPr>
            <p:spPr>
              <a:xfrm>
                <a:off x="2318850" y="2429350"/>
                <a:ext cx="2375" cy="4325"/>
              </a:xfrm>
              <a:custGeom>
                <a:avLst/>
                <a:gdLst/>
                <a:ahLst/>
                <a:cxnLst/>
                <a:rect l="l" t="t" r="r" b="b"/>
                <a:pathLst>
                  <a:path w="95" h="173" extrusionOk="0">
                    <a:moveTo>
                      <a:pt x="0" y="1"/>
                    </a:moveTo>
                    <a:lnTo>
                      <a:pt x="0" y="173"/>
                    </a:lnTo>
                    <a:lnTo>
                      <a:pt x="95" y="173"/>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3843;p46">
                <a:extLst>
                  <a:ext uri="{FF2B5EF4-FFF2-40B4-BE49-F238E27FC236}">
                    <a16:creationId xmlns:a16="http://schemas.microsoft.com/office/drawing/2014/main" id="{374A83E2-6F44-7997-6CFA-C1E563B3B2A9}"/>
                  </a:ext>
                </a:extLst>
              </p:cNvPr>
              <p:cNvSpPr/>
              <p:nvPr/>
            </p:nvSpPr>
            <p:spPr>
              <a:xfrm>
                <a:off x="2323125" y="2429350"/>
                <a:ext cx="2400" cy="4325"/>
              </a:xfrm>
              <a:custGeom>
                <a:avLst/>
                <a:gdLst/>
                <a:ahLst/>
                <a:cxnLst/>
                <a:rect l="l" t="t" r="r" b="b"/>
                <a:pathLst>
                  <a:path w="96" h="173" extrusionOk="0">
                    <a:moveTo>
                      <a:pt x="1" y="1"/>
                    </a:moveTo>
                    <a:lnTo>
                      <a:pt x="1" y="173"/>
                    </a:lnTo>
                    <a:lnTo>
                      <a:pt x="95" y="173"/>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3844;p46">
                <a:extLst>
                  <a:ext uri="{FF2B5EF4-FFF2-40B4-BE49-F238E27FC236}">
                    <a16:creationId xmlns:a16="http://schemas.microsoft.com/office/drawing/2014/main" id="{CF94CB70-E486-9970-99F0-B5F6437E1EEC}"/>
                  </a:ext>
                </a:extLst>
              </p:cNvPr>
              <p:cNvSpPr/>
              <p:nvPr/>
            </p:nvSpPr>
            <p:spPr>
              <a:xfrm>
                <a:off x="2327425" y="2429350"/>
                <a:ext cx="2375" cy="4325"/>
              </a:xfrm>
              <a:custGeom>
                <a:avLst/>
                <a:gdLst/>
                <a:ahLst/>
                <a:cxnLst/>
                <a:rect l="l" t="t" r="r" b="b"/>
                <a:pathLst>
                  <a:path w="95" h="173" extrusionOk="0">
                    <a:moveTo>
                      <a:pt x="1" y="1"/>
                    </a:moveTo>
                    <a:lnTo>
                      <a:pt x="1" y="173"/>
                    </a:lnTo>
                    <a:lnTo>
                      <a:pt x="95" y="173"/>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3845;p46">
                <a:extLst>
                  <a:ext uri="{FF2B5EF4-FFF2-40B4-BE49-F238E27FC236}">
                    <a16:creationId xmlns:a16="http://schemas.microsoft.com/office/drawing/2014/main" id="{85A8A37C-78A3-9A48-23B3-7FD69FF43DF9}"/>
                  </a:ext>
                </a:extLst>
              </p:cNvPr>
              <p:cNvSpPr/>
              <p:nvPr/>
            </p:nvSpPr>
            <p:spPr>
              <a:xfrm>
                <a:off x="2318850" y="2435800"/>
                <a:ext cx="2375" cy="4300"/>
              </a:xfrm>
              <a:custGeom>
                <a:avLst/>
                <a:gdLst/>
                <a:ahLst/>
                <a:cxnLst/>
                <a:rect l="l" t="t" r="r" b="b"/>
                <a:pathLst>
                  <a:path w="95" h="172" extrusionOk="0">
                    <a:moveTo>
                      <a:pt x="0" y="0"/>
                    </a:moveTo>
                    <a:lnTo>
                      <a:pt x="0" y="172"/>
                    </a:lnTo>
                    <a:lnTo>
                      <a:pt x="95" y="172"/>
                    </a:lnTo>
                    <a:lnTo>
                      <a:pt x="95"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3846;p46">
                <a:extLst>
                  <a:ext uri="{FF2B5EF4-FFF2-40B4-BE49-F238E27FC236}">
                    <a16:creationId xmlns:a16="http://schemas.microsoft.com/office/drawing/2014/main" id="{4277012C-5FA2-3F22-B040-94C31B353C8D}"/>
                  </a:ext>
                </a:extLst>
              </p:cNvPr>
              <p:cNvSpPr/>
              <p:nvPr/>
            </p:nvSpPr>
            <p:spPr>
              <a:xfrm>
                <a:off x="2323125" y="2435800"/>
                <a:ext cx="2400" cy="4300"/>
              </a:xfrm>
              <a:custGeom>
                <a:avLst/>
                <a:gdLst/>
                <a:ahLst/>
                <a:cxnLst/>
                <a:rect l="l" t="t" r="r" b="b"/>
                <a:pathLst>
                  <a:path w="96" h="172" extrusionOk="0">
                    <a:moveTo>
                      <a:pt x="1" y="0"/>
                    </a:moveTo>
                    <a:lnTo>
                      <a:pt x="1" y="172"/>
                    </a:lnTo>
                    <a:lnTo>
                      <a:pt x="95" y="172"/>
                    </a:lnTo>
                    <a:lnTo>
                      <a:pt x="95"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3847;p46">
                <a:extLst>
                  <a:ext uri="{FF2B5EF4-FFF2-40B4-BE49-F238E27FC236}">
                    <a16:creationId xmlns:a16="http://schemas.microsoft.com/office/drawing/2014/main" id="{325E12BF-DF57-219C-59A4-F330F8F6E5DD}"/>
                  </a:ext>
                </a:extLst>
              </p:cNvPr>
              <p:cNvSpPr/>
              <p:nvPr/>
            </p:nvSpPr>
            <p:spPr>
              <a:xfrm>
                <a:off x="2327425" y="2435800"/>
                <a:ext cx="2375" cy="4300"/>
              </a:xfrm>
              <a:custGeom>
                <a:avLst/>
                <a:gdLst/>
                <a:ahLst/>
                <a:cxnLst/>
                <a:rect l="l" t="t" r="r" b="b"/>
                <a:pathLst>
                  <a:path w="95" h="172" extrusionOk="0">
                    <a:moveTo>
                      <a:pt x="1" y="0"/>
                    </a:moveTo>
                    <a:lnTo>
                      <a:pt x="1" y="172"/>
                    </a:lnTo>
                    <a:lnTo>
                      <a:pt x="95" y="172"/>
                    </a:lnTo>
                    <a:lnTo>
                      <a:pt x="95"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3848;p46">
                <a:extLst>
                  <a:ext uri="{FF2B5EF4-FFF2-40B4-BE49-F238E27FC236}">
                    <a16:creationId xmlns:a16="http://schemas.microsoft.com/office/drawing/2014/main" id="{41E4501D-09B3-5738-4916-56917B75B6B5}"/>
                  </a:ext>
                </a:extLst>
              </p:cNvPr>
              <p:cNvSpPr/>
              <p:nvPr/>
            </p:nvSpPr>
            <p:spPr>
              <a:xfrm>
                <a:off x="2318850" y="2442225"/>
                <a:ext cx="2375" cy="4325"/>
              </a:xfrm>
              <a:custGeom>
                <a:avLst/>
                <a:gdLst/>
                <a:ahLst/>
                <a:cxnLst/>
                <a:rect l="l" t="t" r="r" b="b"/>
                <a:pathLst>
                  <a:path w="95" h="173" extrusionOk="0">
                    <a:moveTo>
                      <a:pt x="0" y="1"/>
                    </a:moveTo>
                    <a:lnTo>
                      <a:pt x="0" y="172"/>
                    </a:lnTo>
                    <a:lnTo>
                      <a:pt x="95" y="172"/>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3849;p46">
                <a:extLst>
                  <a:ext uri="{FF2B5EF4-FFF2-40B4-BE49-F238E27FC236}">
                    <a16:creationId xmlns:a16="http://schemas.microsoft.com/office/drawing/2014/main" id="{352A53A4-DEA0-A228-4CD3-8ADF9517EFFA}"/>
                  </a:ext>
                </a:extLst>
              </p:cNvPr>
              <p:cNvSpPr/>
              <p:nvPr/>
            </p:nvSpPr>
            <p:spPr>
              <a:xfrm>
                <a:off x="2323125" y="2442225"/>
                <a:ext cx="2400" cy="4325"/>
              </a:xfrm>
              <a:custGeom>
                <a:avLst/>
                <a:gdLst/>
                <a:ahLst/>
                <a:cxnLst/>
                <a:rect l="l" t="t" r="r" b="b"/>
                <a:pathLst>
                  <a:path w="96" h="173" extrusionOk="0">
                    <a:moveTo>
                      <a:pt x="1" y="1"/>
                    </a:moveTo>
                    <a:lnTo>
                      <a:pt x="1" y="172"/>
                    </a:lnTo>
                    <a:lnTo>
                      <a:pt x="95" y="172"/>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3850;p46">
                <a:extLst>
                  <a:ext uri="{FF2B5EF4-FFF2-40B4-BE49-F238E27FC236}">
                    <a16:creationId xmlns:a16="http://schemas.microsoft.com/office/drawing/2014/main" id="{5243A6C7-D92A-09AE-C484-8D563CFEFA60}"/>
                  </a:ext>
                </a:extLst>
              </p:cNvPr>
              <p:cNvSpPr/>
              <p:nvPr/>
            </p:nvSpPr>
            <p:spPr>
              <a:xfrm>
                <a:off x="2327425" y="2442225"/>
                <a:ext cx="2375" cy="4325"/>
              </a:xfrm>
              <a:custGeom>
                <a:avLst/>
                <a:gdLst/>
                <a:ahLst/>
                <a:cxnLst/>
                <a:rect l="l" t="t" r="r" b="b"/>
                <a:pathLst>
                  <a:path w="95" h="173" extrusionOk="0">
                    <a:moveTo>
                      <a:pt x="1" y="1"/>
                    </a:moveTo>
                    <a:lnTo>
                      <a:pt x="1" y="172"/>
                    </a:lnTo>
                    <a:lnTo>
                      <a:pt x="95" y="172"/>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3851;p46">
                <a:extLst>
                  <a:ext uri="{FF2B5EF4-FFF2-40B4-BE49-F238E27FC236}">
                    <a16:creationId xmlns:a16="http://schemas.microsoft.com/office/drawing/2014/main" id="{FF6B3443-BB76-DE8F-FE49-4CDC7ABFCFA0}"/>
                  </a:ext>
                </a:extLst>
              </p:cNvPr>
              <p:cNvSpPr/>
              <p:nvPr/>
            </p:nvSpPr>
            <p:spPr>
              <a:xfrm>
                <a:off x="2336650" y="2429350"/>
                <a:ext cx="2600" cy="4325"/>
              </a:xfrm>
              <a:custGeom>
                <a:avLst/>
                <a:gdLst/>
                <a:ahLst/>
                <a:cxnLst/>
                <a:rect l="l" t="t" r="r" b="b"/>
                <a:pathLst>
                  <a:path w="104" h="173" extrusionOk="0">
                    <a:moveTo>
                      <a:pt x="0" y="1"/>
                    </a:moveTo>
                    <a:lnTo>
                      <a:pt x="0" y="173"/>
                    </a:lnTo>
                    <a:lnTo>
                      <a:pt x="103" y="173"/>
                    </a:lnTo>
                    <a:lnTo>
                      <a:pt x="103"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3852;p46">
                <a:extLst>
                  <a:ext uri="{FF2B5EF4-FFF2-40B4-BE49-F238E27FC236}">
                    <a16:creationId xmlns:a16="http://schemas.microsoft.com/office/drawing/2014/main" id="{414043AA-3C1E-B1D1-C033-EA60CB940D9A}"/>
                  </a:ext>
                </a:extLst>
              </p:cNvPr>
              <p:cNvSpPr/>
              <p:nvPr/>
            </p:nvSpPr>
            <p:spPr>
              <a:xfrm>
                <a:off x="2341150" y="2429350"/>
                <a:ext cx="2600" cy="4325"/>
              </a:xfrm>
              <a:custGeom>
                <a:avLst/>
                <a:gdLst/>
                <a:ahLst/>
                <a:cxnLst/>
                <a:rect l="l" t="t" r="r" b="b"/>
                <a:pathLst>
                  <a:path w="104" h="173" extrusionOk="0">
                    <a:moveTo>
                      <a:pt x="1" y="1"/>
                    </a:moveTo>
                    <a:lnTo>
                      <a:pt x="1" y="173"/>
                    </a:lnTo>
                    <a:lnTo>
                      <a:pt x="104" y="173"/>
                    </a:lnTo>
                    <a:lnTo>
                      <a:pt x="104"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3853;p46">
                <a:extLst>
                  <a:ext uri="{FF2B5EF4-FFF2-40B4-BE49-F238E27FC236}">
                    <a16:creationId xmlns:a16="http://schemas.microsoft.com/office/drawing/2014/main" id="{5678D096-E1A2-D570-4F3E-0E25FAEBB270}"/>
                  </a:ext>
                </a:extLst>
              </p:cNvPr>
              <p:cNvSpPr/>
              <p:nvPr/>
            </p:nvSpPr>
            <p:spPr>
              <a:xfrm>
                <a:off x="2345650" y="2429350"/>
                <a:ext cx="2400" cy="4325"/>
              </a:xfrm>
              <a:custGeom>
                <a:avLst/>
                <a:gdLst/>
                <a:ahLst/>
                <a:cxnLst/>
                <a:rect l="l" t="t" r="r" b="b"/>
                <a:pathLst>
                  <a:path w="96" h="173" extrusionOk="0">
                    <a:moveTo>
                      <a:pt x="1" y="1"/>
                    </a:moveTo>
                    <a:lnTo>
                      <a:pt x="1" y="173"/>
                    </a:lnTo>
                    <a:lnTo>
                      <a:pt x="95" y="173"/>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3854;p46">
                <a:extLst>
                  <a:ext uri="{FF2B5EF4-FFF2-40B4-BE49-F238E27FC236}">
                    <a16:creationId xmlns:a16="http://schemas.microsoft.com/office/drawing/2014/main" id="{CE33CCC1-E04A-6F57-49D1-9E07B94FD454}"/>
                  </a:ext>
                </a:extLst>
              </p:cNvPr>
              <p:cNvSpPr/>
              <p:nvPr/>
            </p:nvSpPr>
            <p:spPr>
              <a:xfrm>
                <a:off x="2336650" y="2435800"/>
                <a:ext cx="2600" cy="4300"/>
              </a:xfrm>
              <a:custGeom>
                <a:avLst/>
                <a:gdLst/>
                <a:ahLst/>
                <a:cxnLst/>
                <a:rect l="l" t="t" r="r" b="b"/>
                <a:pathLst>
                  <a:path w="104" h="172" extrusionOk="0">
                    <a:moveTo>
                      <a:pt x="0" y="0"/>
                    </a:moveTo>
                    <a:lnTo>
                      <a:pt x="0" y="172"/>
                    </a:lnTo>
                    <a:lnTo>
                      <a:pt x="103" y="172"/>
                    </a:lnTo>
                    <a:lnTo>
                      <a:pt x="103"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3855;p46">
                <a:extLst>
                  <a:ext uri="{FF2B5EF4-FFF2-40B4-BE49-F238E27FC236}">
                    <a16:creationId xmlns:a16="http://schemas.microsoft.com/office/drawing/2014/main" id="{0DC1272A-AD8E-23A7-2644-F6B40D41DC93}"/>
                  </a:ext>
                </a:extLst>
              </p:cNvPr>
              <p:cNvSpPr/>
              <p:nvPr/>
            </p:nvSpPr>
            <p:spPr>
              <a:xfrm>
                <a:off x="2341150" y="2435800"/>
                <a:ext cx="2600" cy="4300"/>
              </a:xfrm>
              <a:custGeom>
                <a:avLst/>
                <a:gdLst/>
                <a:ahLst/>
                <a:cxnLst/>
                <a:rect l="l" t="t" r="r" b="b"/>
                <a:pathLst>
                  <a:path w="104" h="172" extrusionOk="0">
                    <a:moveTo>
                      <a:pt x="1" y="0"/>
                    </a:moveTo>
                    <a:lnTo>
                      <a:pt x="1" y="172"/>
                    </a:lnTo>
                    <a:lnTo>
                      <a:pt x="104" y="172"/>
                    </a:lnTo>
                    <a:lnTo>
                      <a:pt x="104"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3856;p46">
                <a:extLst>
                  <a:ext uri="{FF2B5EF4-FFF2-40B4-BE49-F238E27FC236}">
                    <a16:creationId xmlns:a16="http://schemas.microsoft.com/office/drawing/2014/main" id="{8C6DDE11-9920-8786-F058-3872D678E356}"/>
                  </a:ext>
                </a:extLst>
              </p:cNvPr>
              <p:cNvSpPr/>
              <p:nvPr/>
            </p:nvSpPr>
            <p:spPr>
              <a:xfrm>
                <a:off x="2345650" y="2435800"/>
                <a:ext cx="2400" cy="4300"/>
              </a:xfrm>
              <a:custGeom>
                <a:avLst/>
                <a:gdLst/>
                <a:ahLst/>
                <a:cxnLst/>
                <a:rect l="l" t="t" r="r" b="b"/>
                <a:pathLst>
                  <a:path w="96" h="172" extrusionOk="0">
                    <a:moveTo>
                      <a:pt x="1" y="0"/>
                    </a:moveTo>
                    <a:lnTo>
                      <a:pt x="1" y="172"/>
                    </a:lnTo>
                    <a:lnTo>
                      <a:pt x="95" y="172"/>
                    </a:lnTo>
                    <a:lnTo>
                      <a:pt x="95"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3857;p46">
                <a:extLst>
                  <a:ext uri="{FF2B5EF4-FFF2-40B4-BE49-F238E27FC236}">
                    <a16:creationId xmlns:a16="http://schemas.microsoft.com/office/drawing/2014/main" id="{88E089FA-A5B4-A45D-103F-2064FF0FB4DD}"/>
                  </a:ext>
                </a:extLst>
              </p:cNvPr>
              <p:cNvSpPr/>
              <p:nvPr/>
            </p:nvSpPr>
            <p:spPr>
              <a:xfrm>
                <a:off x="2336650" y="2442225"/>
                <a:ext cx="2600" cy="4325"/>
              </a:xfrm>
              <a:custGeom>
                <a:avLst/>
                <a:gdLst/>
                <a:ahLst/>
                <a:cxnLst/>
                <a:rect l="l" t="t" r="r" b="b"/>
                <a:pathLst>
                  <a:path w="104" h="173" extrusionOk="0">
                    <a:moveTo>
                      <a:pt x="0" y="1"/>
                    </a:moveTo>
                    <a:lnTo>
                      <a:pt x="0" y="172"/>
                    </a:lnTo>
                    <a:lnTo>
                      <a:pt x="103" y="172"/>
                    </a:lnTo>
                    <a:lnTo>
                      <a:pt x="103"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3858;p46">
                <a:extLst>
                  <a:ext uri="{FF2B5EF4-FFF2-40B4-BE49-F238E27FC236}">
                    <a16:creationId xmlns:a16="http://schemas.microsoft.com/office/drawing/2014/main" id="{6CE211ED-8101-4368-C8EF-91C7FE8B5387}"/>
                  </a:ext>
                </a:extLst>
              </p:cNvPr>
              <p:cNvSpPr/>
              <p:nvPr/>
            </p:nvSpPr>
            <p:spPr>
              <a:xfrm>
                <a:off x="2341150" y="2442225"/>
                <a:ext cx="2600" cy="4325"/>
              </a:xfrm>
              <a:custGeom>
                <a:avLst/>
                <a:gdLst/>
                <a:ahLst/>
                <a:cxnLst/>
                <a:rect l="l" t="t" r="r" b="b"/>
                <a:pathLst>
                  <a:path w="104" h="173" extrusionOk="0">
                    <a:moveTo>
                      <a:pt x="1" y="1"/>
                    </a:moveTo>
                    <a:lnTo>
                      <a:pt x="1" y="172"/>
                    </a:lnTo>
                    <a:lnTo>
                      <a:pt x="104" y="172"/>
                    </a:lnTo>
                    <a:lnTo>
                      <a:pt x="104"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3859;p46">
                <a:extLst>
                  <a:ext uri="{FF2B5EF4-FFF2-40B4-BE49-F238E27FC236}">
                    <a16:creationId xmlns:a16="http://schemas.microsoft.com/office/drawing/2014/main" id="{B6629F4C-CA92-345B-FE2F-FA855A3987F9}"/>
                  </a:ext>
                </a:extLst>
              </p:cNvPr>
              <p:cNvSpPr/>
              <p:nvPr/>
            </p:nvSpPr>
            <p:spPr>
              <a:xfrm>
                <a:off x="2345650" y="2442225"/>
                <a:ext cx="2400" cy="4325"/>
              </a:xfrm>
              <a:custGeom>
                <a:avLst/>
                <a:gdLst/>
                <a:ahLst/>
                <a:cxnLst/>
                <a:rect l="l" t="t" r="r" b="b"/>
                <a:pathLst>
                  <a:path w="96" h="173" extrusionOk="0">
                    <a:moveTo>
                      <a:pt x="1" y="1"/>
                    </a:moveTo>
                    <a:lnTo>
                      <a:pt x="1" y="172"/>
                    </a:lnTo>
                    <a:lnTo>
                      <a:pt x="95" y="172"/>
                    </a:lnTo>
                    <a:lnTo>
                      <a:pt x="95"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3860;p46">
                <a:extLst>
                  <a:ext uri="{FF2B5EF4-FFF2-40B4-BE49-F238E27FC236}">
                    <a16:creationId xmlns:a16="http://schemas.microsoft.com/office/drawing/2014/main" id="{2C8CC9EA-7717-B883-E5CB-71B687D0857E}"/>
                  </a:ext>
                </a:extLst>
              </p:cNvPr>
              <p:cNvSpPr/>
              <p:nvPr/>
            </p:nvSpPr>
            <p:spPr>
              <a:xfrm>
                <a:off x="2029500" y="2465600"/>
                <a:ext cx="19100" cy="24500"/>
              </a:xfrm>
              <a:custGeom>
                <a:avLst/>
                <a:gdLst/>
                <a:ahLst/>
                <a:cxnLst/>
                <a:rect l="l" t="t" r="r" b="b"/>
                <a:pathLst>
                  <a:path w="764" h="980" extrusionOk="0">
                    <a:moveTo>
                      <a:pt x="0" y="1"/>
                    </a:moveTo>
                    <a:lnTo>
                      <a:pt x="0" y="979"/>
                    </a:lnTo>
                    <a:lnTo>
                      <a:pt x="764" y="979"/>
                    </a:lnTo>
                    <a:lnTo>
                      <a:pt x="764"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3861;p46">
                <a:extLst>
                  <a:ext uri="{FF2B5EF4-FFF2-40B4-BE49-F238E27FC236}">
                    <a16:creationId xmlns:a16="http://schemas.microsoft.com/office/drawing/2014/main" id="{B9F0EED3-1059-2B1C-0F80-8FBAB43B7E61}"/>
                  </a:ext>
                </a:extLst>
              </p:cNvPr>
              <p:cNvSpPr/>
              <p:nvPr/>
            </p:nvSpPr>
            <p:spPr>
              <a:xfrm>
                <a:off x="2071100" y="2465600"/>
                <a:ext cx="18900" cy="24500"/>
              </a:xfrm>
              <a:custGeom>
                <a:avLst/>
                <a:gdLst/>
                <a:ahLst/>
                <a:cxnLst/>
                <a:rect l="l" t="t" r="r" b="b"/>
                <a:pathLst>
                  <a:path w="756" h="980" extrusionOk="0">
                    <a:moveTo>
                      <a:pt x="1" y="1"/>
                    </a:moveTo>
                    <a:lnTo>
                      <a:pt x="1" y="979"/>
                    </a:lnTo>
                    <a:lnTo>
                      <a:pt x="756" y="979"/>
                    </a:lnTo>
                    <a:lnTo>
                      <a:pt x="756"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3862;p46">
                <a:extLst>
                  <a:ext uri="{FF2B5EF4-FFF2-40B4-BE49-F238E27FC236}">
                    <a16:creationId xmlns:a16="http://schemas.microsoft.com/office/drawing/2014/main" id="{25BA1647-A365-CB25-D695-BF0B60FFA3E4}"/>
                  </a:ext>
                </a:extLst>
              </p:cNvPr>
              <p:cNvSpPr/>
              <p:nvPr/>
            </p:nvSpPr>
            <p:spPr>
              <a:xfrm>
                <a:off x="2112500" y="2465600"/>
                <a:ext cx="19125" cy="24500"/>
              </a:xfrm>
              <a:custGeom>
                <a:avLst/>
                <a:gdLst/>
                <a:ahLst/>
                <a:cxnLst/>
                <a:rect l="l" t="t" r="r" b="b"/>
                <a:pathLst>
                  <a:path w="765" h="980" extrusionOk="0">
                    <a:moveTo>
                      <a:pt x="1" y="1"/>
                    </a:moveTo>
                    <a:lnTo>
                      <a:pt x="1" y="979"/>
                    </a:lnTo>
                    <a:lnTo>
                      <a:pt x="764" y="979"/>
                    </a:lnTo>
                    <a:lnTo>
                      <a:pt x="764"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3863;p46">
                <a:extLst>
                  <a:ext uri="{FF2B5EF4-FFF2-40B4-BE49-F238E27FC236}">
                    <a16:creationId xmlns:a16="http://schemas.microsoft.com/office/drawing/2014/main" id="{F0918739-EA57-B07A-F93B-F15B845529FA}"/>
                  </a:ext>
                </a:extLst>
              </p:cNvPr>
              <p:cNvSpPr/>
              <p:nvPr/>
            </p:nvSpPr>
            <p:spPr>
              <a:xfrm>
                <a:off x="2154125" y="2465600"/>
                <a:ext cx="19100" cy="24500"/>
              </a:xfrm>
              <a:custGeom>
                <a:avLst/>
                <a:gdLst/>
                <a:ahLst/>
                <a:cxnLst/>
                <a:rect l="l" t="t" r="r" b="b"/>
                <a:pathLst>
                  <a:path w="764" h="980" extrusionOk="0">
                    <a:moveTo>
                      <a:pt x="0" y="1"/>
                    </a:moveTo>
                    <a:lnTo>
                      <a:pt x="0" y="979"/>
                    </a:lnTo>
                    <a:lnTo>
                      <a:pt x="764" y="979"/>
                    </a:lnTo>
                    <a:lnTo>
                      <a:pt x="764"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3864;p46">
                <a:extLst>
                  <a:ext uri="{FF2B5EF4-FFF2-40B4-BE49-F238E27FC236}">
                    <a16:creationId xmlns:a16="http://schemas.microsoft.com/office/drawing/2014/main" id="{0926F787-E8B1-93E0-ADF7-899B8C0BB5A2}"/>
                  </a:ext>
                </a:extLst>
              </p:cNvPr>
              <p:cNvSpPr/>
              <p:nvPr/>
            </p:nvSpPr>
            <p:spPr>
              <a:xfrm>
                <a:off x="2195725" y="2465600"/>
                <a:ext cx="19125" cy="24500"/>
              </a:xfrm>
              <a:custGeom>
                <a:avLst/>
                <a:gdLst/>
                <a:ahLst/>
                <a:cxnLst/>
                <a:rect l="l" t="t" r="r" b="b"/>
                <a:pathLst>
                  <a:path w="765" h="980" extrusionOk="0">
                    <a:moveTo>
                      <a:pt x="1" y="1"/>
                    </a:moveTo>
                    <a:lnTo>
                      <a:pt x="1" y="979"/>
                    </a:lnTo>
                    <a:lnTo>
                      <a:pt x="764" y="979"/>
                    </a:lnTo>
                    <a:lnTo>
                      <a:pt x="764"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3865;p46">
                <a:extLst>
                  <a:ext uri="{FF2B5EF4-FFF2-40B4-BE49-F238E27FC236}">
                    <a16:creationId xmlns:a16="http://schemas.microsoft.com/office/drawing/2014/main" id="{2C537EF2-EA56-C97E-122E-6A310D9D97D9}"/>
                  </a:ext>
                </a:extLst>
              </p:cNvPr>
              <p:cNvSpPr/>
              <p:nvPr/>
            </p:nvSpPr>
            <p:spPr>
              <a:xfrm>
                <a:off x="2237350" y="2465600"/>
                <a:ext cx="18900" cy="24500"/>
              </a:xfrm>
              <a:custGeom>
                <a:avLst/>
                <a:gdLst/>
                <a:ahLst/>
                <a:cxnLst/>
                <a:rect l="l" t="t" r="r" b="b"/>
                <a:pathLst>
                  <a:path w="756" h="980" extrusionOk="0">
                    <a:moveTo>
                      <a:pt x="0" y="1"/>
                    </a:moveTo>
                    <a:lnTo>
                      <a:pt x="0" y="979"/>
                    </a:lnTo>
                    <a:lnTo>
                      <a:pt x="755" y="979"/>
                    </a:lnTo>
                    <a:lnTo>
                      <a:pt x="755"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3866;p46">
                <a:extLst>
                  <a:ext uri="{FF2B5EF4-FFF2-40B4-BE49-F238E27FC236}">
                    <a16:creationId xmlns:a16="http://schemas.microsoft.com/office/drawing/2014/main" id="{7A0EDA22-5AF1-9F57-DBE7-573E334E9766}"/>
                  </a:ext>
                </a:extLst>
              </p:cNvPr>
              <p:cNvSpPr/>
              <p:nvPr/>
            </p:nvSpPr>
            <p:spPr>
              <a:xfrm>
                <a:off x="2278525" y="2465600"/>
                <a:ext cx="19100" cy="24500"/>
              </a:xfrm>
              <a:custGeom>
                <a:avLst/>
                <a:gdLst/>
                <a:ahLst/>
                <a:cxnLst/>
                <a:rect l="l" t="t" r="r" b="b"/>
                <a:pathLst>
                  <a:path w="764" h="980" extrusionOk="0">
                    <a:moveTo>
                      <a:pt x="0" y="1"/>
                    </a:moveTo>
                    <a:lnTo>
                      <a:pt x="0" y="979"/>
                    </a:lnTo>
                    <a:lnTo>
                      <a:pt x="764" y="979"/>
                    </a:lnTo>
                    <a:lnTo>
                      <a:pt x="764"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3867;p46">
                <a:extLst>
                  <a:ext uri="{FF2B5EF4-FFF2-40B4-BE49-F238E27FC236}">
                    <a16:creationId xmlns:a16="http://schemas.microsoft.com/office/drawing/2014/main" id="{60474243-04DF-ED4F-B287-F2F615BB3E94}"/>
                  </a:ext>
                </a:extLst>
              </p:cNvPr>
              <p:cNvSpPr/>
              <p:nvPr/>
            </p:nvSpPr>
            <p:spPr>
              <a:xfrm>
                <a:off x="2320125" y="2465600"/>
                <a:ext cx="18900" cy="24500"/>
              </a:xfrm>
              <a:custGeom>
                <a:avLst/>
                <a:gdLst/>
                <a:ahLst/>
                <a:cxnLst/>
                <a:rect l="l" t="t" r="r" b="b"/>
                <a:pathLst>
                  <a:path w="756" h="980" extrusionOk="0">
                    <a:moveTo>
                      <a:pt x="1" y="1"/>
                    </a:moveTo>
                    <a:lnTo>
                      <a:pt x="1" y="979"/>
                    </a:lnTo>
                    <a:lnTo>
                      <a:pt x="756" y="979"/>
                    </a:lnTo>
                    <a:lnTo>
                      <a:pt x="756"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3868;p46">
                <a:extLst>
                  <a:ext uri="{FF2B5EF4-FFF2-40B4-BE49-F238E27FC236}">
                    <a16:creationId xmlns:a16="http://schemas.microsoft.com/office/drawing/2014/main" id="{3503EB5A-D17E-0E97-D7C7-FE3945574277}"/>
                  </a:ext>
                </a:extLst>
              </p:cNvPr>
              <p:cNvSpPr/>
              <p:nvPr/>
            </p:nvSpPr>
            <p:spPr>
              <a:xfrm>
                <a:off x="2361750" y="2465600"/>
                <a:ext cx="18900" cy="24500"/>
              </a:xfrm>
              <a:custGeom>
                <a:avLst/>
                <a:gdLst/>
                <a:ahLst/>
                <a:cxnLst/>
                <a:rect l="l" t="t" r="r" b="b"/>
                <a:pathLst>
                  <a:path w="756" h="980" extrusionOk="0">
                    <a:moveTo>
                      <a:pt x="0" y="1"/>
                    </a:moveTo>
                    <a:lnTo>
                      <a:pt x="0" y="979"/>
                    </a:lnTo>
                    <a:lnTo>
                      <a:pt x="755" y="979"/>
                    </a:lnTo>
                    <a:lnTo>
                      <a:pt x="755" y="1"/>
                    </a:lnTo>
                    <a:close/>
                  </a:path>
                </a:pathLst>
              </a:custGeom>
              <a:solidFill>
                <a:srgbClr val="63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3869;p46">
                <a:extLst>
                  <a:ext uri="{FF2B5EF4-FFF2-40B4-BE49-F238E27FC236}">
                    <a16:creationId xmlns:a16="http://schemas.microsoft.com/office/drawing/2014/main" id="{F5DEFF68-CF5C-2A2E-8089-EC0BCD724F6F}"/>
                  </a:ext>
                </a:extLst>
              </p:cNvPr>
              <p:cNvSpPr/>
              <p:nvPr/>
            </p:nvSpPr>
            <p:spPr>
              <a:xfrm>
                <a:off x="2029500" y="2460025"/>
                <a:ext cx="351150" cy="8825"/>
              </a:xfrm>
              <a:custGeom>
                <a:avLst/>
                <a:gdLst/>
                <a:ahLst/>
                <a:cxnLst/>
                <a:rect l="l" t="t" r="r" b="b"/>
                <a:pathLst>
                  <a:path w="14046" h="353" extrusionOk="0">
                    <a:moveTo>
                      <a:pt x="0" y="1"/>
                    </a:moveTo>
                    <a:lnTo>
                      <a:pt x="0" y="353"/>
                    </a:lnTo>
                    <a:lnTo>
                      <a:pt x="14045" y="353"/>
                    </a:lnTo>
                    <a:lnTo>
                      <a:pt x="14045"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3870;p46">
                <a:extLst>
                  <a:ext uri="{FF2B5EF4-FFF2-40B4-BE49-F238E27FC236}">
                    <a16:creationId xmlns:a16="http://schemas.microsoft.com/office/drawing/2014/main" id="{469ECC8F-9154-CDB6-26A1-1CACA4F25E7B}"/>
                  </a:ext>
                </a:extLst>
              </p:cNvPr>
              <p:cNvSpPr/>
              <p:nvPr/>
            </p:nvSpPr>
            <p:spPr>
              <a:xfrm>
                <a:off x="2029500" y="2487700"/>
                <a:ext cx="351150" cy="6675"/>
              </a:xfrm>
              <a:custGeom>
                <a:avLst/>
                <a:gdLst/>
                <a:ahLst/>
                <a:cxnLst/>
                <a:rect l="l" t="t" r="r" b="b"/>
                <a:pathLst>
                  <a:path w="14046" h="267" extrusionOk="0">
                    <a:moveTo>
                      <a:pt x="0" y="1"/>
                    </a:moveTo>
                    <a:lnTo>
                      <a:pt x="0" y="267"/>
                    </a:lnTo>
                    <a:lnTo>
                      <a:pt x="14045" y="267"/>
                    </a:lnTo>
                    <a:lnTo>
                      <a:pt x="14045" y="1"/>
                    </a:lnTo>
                    <a:close/>
                  </a:path>
                </a:pathLst>
              </a:custGeom>
              <a:solidFill>
                <a:srgbClr val="B83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3871;p46">
                <a:extLst>
                  <a:ext uri="{FF2B5EF4-FFF2-40B4-BE49-F238E27FC236}">
                    <a16:creationId xmlns:a16="http://schemas.microsoft.com/office/drawing/2014/main" id="{F7B6C5C3-142C-8582-5DB9-42DD18ADBA64}"/>
                  </a:ext>
                </a:extLst>
              </p:cNvPr>
              <p:cNvSpPr/>
              <p:nvPr/>
            </p:nvSpPr>
            <p:spPr>
              <a:xfrm>
                <a:off x="2082050" y="2067525"/>
                <a:ext cx="10750" cy="22750"/>
              </a:xfrm>
              <a:custGeom>
                <a:avLst/>
                <a:gdLst/>
                <a:ahLst/>
                <a:cxnLst/>
                <a:rect l="l" t="t" r="r" b="b"/>
                <a:pathLst>
                  <a:path w="430" h="910" extrusionOk="0">
                    <a:moveTo>
                      <a:pt x="60" y="0"/>
                    </a:moveTo>
                    <a:lnTo>
                      <a:pt x="0" y="910"/>
                    </a:lnTo>
                    <a:lnTo>
                      <a:pt x="429" y="910"/>
                    </a:lnTo>
                    <a:lnTo>
                      <a:pt x="352"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3872;p46">
                <a:extLst>
                  <a:ext uri="{FF2B5EF4-FFF2-40B4-BE49-F238E27FC236}">
                    <a16:creationId xmlns:a16="http://schemas.microsoft.com/office/drawing/2014/main" id="{FAB99B26-5289-5F6B-4CC9-52A00099DB6C}"/>
                  </a:ext>
                </a:extLst>
              </p:cNvPr>
              <p:cNvSpPr/>
              <p:nvPr/>
            </p:nvSpPr>
            <p:spPr>
              <a:xfrm>
                <a:off x="2381050" y="2431500"/>
                <a:ext cx="15250" cy="11625"/>
              </a:xfrm>
              <a:custGeom>
                <a:avLst/>
                <a:gdLst/>
                <a:ahLst/>
                <a:cxnLst/>
                <a:rect l="l" t="t" r="r" b="b"/>
                <a:pathLst>
                  <a:path w="610" h="465" extrusionOk="0">
                    <a:moveTo>
                      <a:pt x="0" y="1"/>
                    </a:moveTo>
                    <a:lnTo>
                      <a:pt x="0" y="464"/>
                    </a:lnTo>
                    <a:lnTo>
                      <a:pt x="610" y="464"/>
                    </a:lnTo>
                    <a:lnTo>
                      <a:pt x="610" y="1"/>
                    </a:ln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3873;p46">
                <a:extLst>
                  <a:ext uri="{FF2B5EF4-FFF2-40B4-BE49-F238E27FC236}">
                    <a16:creationId xmlns:a16="http://schemas.microsoft.com/office/drawing/2014/main" id="{1CDAD458-70C4-C597-E125-FA6D4F788707}"/>
                  </a:ext>
                </a:extLst>
              </p:cNvPr>
              <p:cNvSpPr/>
              <p:nvPr/>
            </p:nvSpPr>
            <p:spPr>
              <a:xfrm>
                <a:off x="2369250" y="2424000"/>
                <a:ext cx="4750" cy="4950"/>
              </a:xfrm>
              <a:custGeom>
                <a:avLst/>
                <a:gdLst/>
                <a:ahLst/>
                <a:cxnLst/>
                <a:rect l="l" t="t" r="r" b="b"/>
                <a:pathLst>
                  <a:path w="190" h="198" extrusionOk="0">
                    <a:moveTo>
                      <a:pt x="95" y="0"/>
                    </a:moveTo>
                    <a:cubicBezTo>
                      <a:pt x="43" y="0"/>
                      <a:pt x="1" y="43"/>
                      <a:pt x="1" y="103"/>
                    </a:cubicBezTo>
                    <a:cubicBezTo>
                      <a:pt x="1" y="155"/>
                      <a:pt x="43" y="198"/>
                      <a:pt x="95" y="198"/>
                    </a:cubicBezTo>
                    <a:cubicBezTo>
                      <a:pt x="146" y="198"/>
                      <a:pt x="189" y="155"/>
                      <a:pt x="189" y="103"/>
                    </a:cubicBezTo>
                    <a:cubicBezTo>
                      <a:pt x="189" y="43"/>
                      <a:pt x="146" y="0"/>
                      <a:pt x="95"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3874;p46">
                <a:extLst>
                  <a:ext uri="{FF2B5EF4-FFF2-40B4-BE49-F238E27FC236}">
                    <a16:creationId xmlns:a16="http://schemas.microsoft.com/office/drawing/2014/main" id="{17016665-283F-D64F-F07A-DCC78C50AC2B}"/>
                  </a:ext>
                </a:extLst>
              </p:cNvPr>
              <p:cNvSpPr/>
              <p:nvPr/>
            </p:nvSpPr>
            <p:spPr>
              <a:xfrm>
                <a:off x="2369900" y="2424850"/>
                <a:ext cx="3225" cy="30700"/>
              </a:xfrm>
              <a:custGeom>
                <a:avLst/>
                <a:gdLst/>
                <a:ahLst/>
                <a:cxnLst/>
                <a:rect l="l" t="t" r="r" b="b"/>
                <a:pathLst>
                  <a:path w="129" h="1228" extrusionOk="0">
                    <a:moveTo>
                      <a:pt x="69" y="1"/>
                    </a:moveTo>
                    <a:cubicBezTo>
                      <a:pt x="35" y="1"/>
                      <a:pt x="0" y="35"/>
                      <a:pt x="0" y="69"/>
                    </a:cubicBezTo>
                    <a:lnTo>
                      <a:pt x="0" y="1228"/>
                    </a:lnTo>
                    <a:lnTo>
                      <a:pt x="129" y="1228"/>
                    </a:lnTo>
                    <a:lnTo>
                      <a:pt x="129" y="69"/>
                    </a:lnTo>
                    <a:cubicBezTo>
                      <a:pt x="129" y="35"/>
                      <a:pt x="103" y="1"/>
                      <a:pt x="69" y="1"/>
                    </a:cubicBez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3875;p46">
                <a:extLst>
                  <a:ext uri="{FF2B5EF4-FFF2-40B4-BE49-F238E27FC236}">
                    <a16:creationId xmlns:a16="http://schemas.microsoft.com/office/drawing/2014/main" id="{DB6F54BF-A470-AE7C-5A18-4BEEFB5F37DA}"/>
                  </a:ext>
                </a:extLst>
              </p:cNvPr>
              <p:cNvSpPr/>
              <p:nvPr/>
            </p:nvSpPr>
            <p:spPr>
              <a:xfrm>
                <a:off x="2369900" y="2424850"/>
                <a:ext cx="1725" cy="30700"/>
              </a:xfrm>
              <a:custGeom>
                <a:avLst/>
                <a:gdLst/>
                <a:ahLst/>
                <a:cxnLst/>
                <a:rect l="l" t="t" r="r" b="b"/>
                <a:pathLst>
                  <a:path w="69" h="1228" extrusionOk="0">
                    <a:moveTo>
                      <a:pt x="69" y="1"/>
                    </a:moveTo>
                    <a:cubicBezTo>
                      <a:pt x="35" y="1"/>
                      <a:pt x="0" y="35"/>
                      <a:pt x="0" y="69"/>
                    </a:cubicBezTo>
                    <a:lnTo>
                      <a:pt x="0" y="1228"/>
                    </a:lnTo>
                    <a:lnTo>
                      <a:pt x="69" y="1228"/>
                    </a:lnTo>
                    <a:lnTo>
                      <a:pt x="69" y="1"/>
                    </a:ln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3876;p46">
                <a:extLst>
                  <a:ext uri="{FF2B5EF4-FFF2-40B4-BE49-F238E27FC236}">
                    <a16:creationId xmlns:a16="http://schemas.microsoft.com/office/drawing/2014/main" id="{8768DBD0-C859-FD47-575D-BF53F19D706D}"/>
                  </a:ext>
                </a:extLst>
              </p:cNvPr>
              <p:cNvSpPr/>
              <p:nvPr/>
            </p:nvSpPr>
            <p:spPr>
              <a:xfrm>
                <a:off x="2369675" y="2428300"/>
                <a:ext cx="1950" cy="1075"/>
              </a:xfrm>
              <a:custGeom>
                <a:avLst/>
                <a:gdLst/>
                <a:ahLst/>
                <a:cxnLst/>
                <a:rect l="l" t="t" r="r" b="b"/>
                <a:pathLst>
                  <a:path w="78" h="43" extrusionOk="0">
                    <a:moveTo>
                      <a:pt x="9" y="0"/>
                    </a:moveTo>
                    <a:cubicBezTo>
                      <a:pt x="9" y="0"/>
                      <a:pt x="1" y="17"/>
                      <a:pt x="1" y="26"/>
                    </a:cubicBezTo>
                    <a:cubicBezTo>
                      <a:pt x="1" y="34"/>
                      <a:pt x="1" y="43"/>
                      <a:pt x="9" y="43"/>
                    </a:cubicBezTo>
                    <a:lnTo>
                      <a:pt x="78" y="43"/>
                    </a:lnTo>
                    <a:lnTo>
                      <a:pt x="78" y="17"/>
                    </a:lnTo>
                    <a:lnTo>
                      <a:pt x="9" y="17"/>
                    </a:lnTo>
                    <a:lnTo>
                      <a:pt x="9"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3877;p46">
                <a:extLst>
                  <a:ext uri="{FF2B5EF4-FFF2-40B4-BE49-F238E27FC236}">
                    <a16:creationId xmlns:a16="http://schemas.microsoft.com/office/drawing/2014/main" id="{7EA36F28-0AFA-47A7-5CB1-9CC8E9BC4CF9}"/>
                  </a:ext>
                </a:extLst>
              </p:cNvPr>
              <p:cNvSpPr/>
              <p:nvPr/>
            </p:nvSpPr>
            <p:spPr>
              <a:xfrm>
                <a:off x="2371600" y="2428300"/>
                <a:ext cx="1975" cy="950"/>
              </a:xfrm>
              <a:custGeom>
                <a:avLst/>
                <a:gdLst/>
                <a:ahLst/>
                <a:cxnLst/>
                <a:rect l="l" t="t" r="r" b="b"/>
                <a:pathLst>
                  <a:path w="79" h="38" extrusionOk="0">
                    <a:moveTo>
                      <a:pt x="1" y="0"/>
                    </a:moveTo>
                    <a:lnTo>
                      <a:pt x="1" y="34"/>
                    </a:lnTo>
                    <a:lnTo>
                      <a:pt x="61" y="34"/>
                    </a:lnTo>
                    <a:cubicBezTo>
                      <a:pt x="66" y="37"/>
                      <a:pt x="70" y="38"/>
                      <a:pt x="72" y="38"/>
                    </a:cubicBezTo>
                    <a:cubicBezTo>
                      <a:pt x="78" y="38"/>
                      <a:pt x="78" y="32"/>
                      <a:pt x="78" y="26"/>
                    </a:cubicBezTo>
                    <a:cubicBezTo>
                      <a:pt x="78" y="17"/>
                      <a:pt x="78" y="0"/>
                      <a:pt x="61"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3878;p46">
                <a:extLst>
                  <a:ext uri="{FF2B5EF4-FFF2-40B4-BE49-F238E27FC236}">
                    <a16:creationId xmlns:a16="http://schemas.microsoft.com/office/drawing/2014/main" id="{F25F335D-0A5E-004C-28B9-CE4C7E9D4620}"/>
                  </a:ext>
                </a:extLst>
              </p:cNvPr>
              <p:cNvSpPr/>
              <p:nvPr/>
            </p:nvSpPr>
            <p:spPr>
              <a:xfrm>
                <a:off x="2369675" y="2432375"/>
                <a:ext cx="1950" cy="1075"/>
              </a:xfrm>
              <a:custGeom>
                <a:avLst/>
                <a:gdLst/>
                <a:ahLst/>
                <a:cxnLst/>
                <a:rect l="l" t="t" r="r" b="b"/>
                <a:pathLst>
                  <a:path w="78" h="43" extrusionOk="0">
                    <a:moveTo>
                      <a:pt x="9" y="0"/>
                    </a:moveTo>
                    <a:cubicBezTo>
                      <a:pt x="1" y="0"/>
                      <a:pt x="1" y="9"/>
                      <a:pt x="1" y="26"/>
                    </a:cubicBezTo>
                    <a:cubicBezTo>
                      <a:pt x="1" y="34"/>
                      <a:pt x="1" y="43"/>
                      <a:pt x="9" y="43"/>
                    </a:cubicBezTo>
                    <a:lnTo>
                      <a:pt x="78" y="43"/>
                    </a:lnTo>
                    <a:lnTo>
                      <a:pt x="78" y="9"/>
                    </a:lnTo>
                    <a:lnTo>
                      <a:pt x="9" y="9"/>
                    </a:lnTo>
                    <a:lnTo>
                      <a:pt x="9"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3879;p46">
                <a:extLst>
                  <a:ext uri="{FF2B5EF4-FFF2-40B4-BE49-F238E27FC236}">
                    <a16:creationId xmlns:a16="http://schemas.microsoft.com/office/drawing/2014/main" id="{E78120EB-B526-686A-C1A5-8FC51B58CA24}"/>
                  </a:ext>
                </a:extLst>
              </p:cNvPr>
              <p:cNvSpPr/>
              <p:nvPr/>
            </p:nvSpPr>
            <p:spPr>
              <a:xfrm>
                <a:off x="2371600" y="2432150"/>
                <a:ext cx="1975" cy="900"/>
              </a:xfrm>
              <a:custGeom>
                <a:avLst/>
                <a:gdLst/>
                <a:ahLst/>
                <a:cxnLst/>
                <a:rect l="l" t="t" r="r" b="b"/>
                <a:pathLst>
                  <a:path w="79" h="36" extrusionOk="0">
                    <a:moveTo>
                      <a:pt x="1" y="1"/>
                    </a:moveTo>
                    <a:lnTo>
                      <a:pt x="1" y="26"/>
                    </a:lnTo>
                    <a:lnTo>
                      <a:pt x="61" y="26"/>
                    </a:lnTo>
                    <a:cubicBezTo>
                      <a:pt x="68" y="33"/>
                      <a:pt x="72" y="36"/>
                      <a:pt x="74" y="36"/>
                    </a:cubicBezTo>
                    <a:cubicBezTo>
                      <a:pt x="78" y="36"/>
                      <a:pt x="78" y="28"/>
                      <a:pt x="78" y="18"/>
                    </a:cubicBezTo>
                    <a:cubicBezTo>
                      <a:pt x="78" y="9"/>
                      <a:pt x="78" y="1"/>
                      <a:pt x="61"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3880;p46">
                <a:extLst>
                  <a:ext uri="{FF2B5EF4-FFF2-40B4-BE49-F238E27FC236}">
                    <a16:creationId xmlns:a16="http://schemas.microsoft.com/office/drawing/2014/main" id="{8B4C4AF5-5554-0DEF-435A-3C676DFCB7C9}"/>
                  </a:ext>
                </a:extLst>
              </p:cNvPr>
              <p:cNvSpPr/>
              <p:nvPr/>
            </p:nvSpPr>
            <p:spPr>
              <a:xfrm>
                <a:off x="2369675" y="2436225"/>
                <a:ext cx="1950" cy="1100"/>
              </a:xfrm>
              <a:custGeom>
                <a:avLst/>
                <a:gdLst/>
                <a:ahLst/>
                <a:cxnLst/>
                <a:rect l="l" t="t" r="r" b="b"/>
                <a:pathLst>
                  <a:path w="78" h="44" extrusionOk="0">
                    <a:moveTo>
                      <a:pt x="9" y="1"/>
                    </a:moveTo>
                    <a:cubicBezTo>
                      <a:pt x="1" y="1"/>
                      <a:pt x="1" y="9"/>
                      <a:pt x="1" y="18"/>
                    </a:cubicBezTo>
                    <a:cubicBezTo>
                      <a:pt x="1" y="26"/>
                      <a:pt x="1" y="43"/>
                      <a:pt x="9" y="43"/>
                    </a:cubicBezTo>
                    <a:lnTo>
                      <a:pt x="78" y="43"/>
                    </a:lnTo>
                    <a:lnTo>
                      <a:pt x="78" y="9"/>
                    </a:lnTo>
                    <a:lnTo>
                      <a:pt x="9" y="9"/>
                    </a:lnTo>
                    <a:lnTo>
                      <a:pt x="9"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3881;p46">
                <a:extLst>
                  <a:ext uri="{FF2B5EF4-FFF2-40B4-BE49-F238E27FC236}">
                    <a16:creationId xmlns:a16="http://schemas.microsoft.com/office/drawing/2014/main" id="{2C29D2A0-27E9-45F2-419A-C77CF88D1F73}"/>
                  </a:ext>
                </a:extLst>
              </p:cNvPr>
              <p:cNvSpPr/>
              <p:nvPr/>
            </p:nvSpPr>
            <p:spPr>
              <a:xfrm>
                <a:off x="2371600" y="2436225"/>
                <a:ext cx="1975" cy="850"/>
              </a:xfrm>
              <a:custGeom>
                <a:avLst/>
                <a:gdLst/>
                <a:ahLst/>
                <a:cxnLst/>
                <a:rect l="l" t="t" r="r" b="b"/>
                <a:pathLst>
                  <a:path w="79" h="34" extrusionOk="0">
                    <a:moveTo>
                      <a:pt x="1" y="1"/>
                    </a:moveTo>
                    <a:lnTo>
                      <a:pt x="1" y="26"/>
                    </a:lnTo>
                    <a:lnTo>
                      <a:pt x="61" y="26"/>
                    </a:lnTo>
                    <a:cubicBezTo>
                      <a:pt x="66" y="32"/>
                      <a:pt x="70" y="34"/>
                      <a:pt x="73" y="34"/>
                    </a:cubicBezTo>
                    <a:cubicBezTo>
                      <a:pt x="78" y="34"/>
                      <a:pt x="78" y="24"/>
                      <a:pt x="78" y="18"/>
                    </a:cubicBezTo>
                    <a:cubicBezTo>
                      <a:pt x="78" y="9"/>
                      <a:pt x="78" y="1"/>
                      <a:pt x="61"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3882;p46">
                <a:extLst>
                  <a:ext uri="{FF2B5EF4-FFF2-40B4-BE49-F238E27FC236}">
                    <a16:creationId xmlns:a16="http://schemas.microsoft.com/office/drawing/2014/main" id="{78658DBE-329B-6D1C-AF49-FEDE93512D6A}"/>
                  </a:ext>
                </a:extLst>
              </p:cNvPr>
              <p:cNvSpPr/>
              <p:nvPr/>
            </p:nvSpPr>
            <p:spPr>
              <a:xfrm>
                <a:off x="2369675" y="2440075"/>
                <a:ext cx="1950" cy="1100"/>
              </a:xfrm>
              <a:custGeom>
                <a:avLst/>
                <a:gdLst/>
                <a:ahLst/>
                <a:cxnLst/>
                <a:rect l="l" t="t" r="r" b="b"/>
                <a:pathLst>
                  <a:path w="78" h="44" extrusionOk="0">
                    <a:moveTo>
                      <a:pt x="9" y="1"/>
                    </a:moveTo>
                    <a:cubicBezTo>
                      <a:pt x="1" y="1"/>
                      <a:pt x="1" y="18"/>
                      <a:pt x="1" y="27"/>
                    </a:cubicBezTo>
                    <a:cubicBezTo>
                      <a:pt x="1" y="35"/>
                      <a:pt x="1" y="44"/>
                      <a:pt x="9" y="44"/>
                    </a:cubicBezTo>
                    <a:lnTo>
                      <a:pt x="78" y="44"/>
                    </a:lnTo>
                    <a:lnTo>
                      <a:pt x="78" y="18"/>
                    </a:lnTo>
                    <a:lnTo>
                      <a:pt x="9" y="18"/>
                    </a:lnTo>
                    <a:lnTo>
                      <a:pt x="9"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3883;p46">
                <a:extLst>
                  <a:ext uri="{FF2B5EF4-FFF2-40B4-BE49-F238E27FC236}">
                    <a16:creationId xmlns:a16="http://schemas.microsoft.com/office/drawing/2014/main" id="{682FB5A7-789D-E20C-31A4-1D56E9CA6854}"/>
                  </a:ext>
                </a:extLst>
              </p:cNvPr>
              <p:cNvSpPr/>
              <p:nvPr/>
            </p:nvSpPr>
            <p:spPr>
              <a:xfrm>
                <a:off x="2371600" y="2439875"/>
                <a:ext cx="1975" cy="975"/>
              </a:xfrm>
              <a:custGeom>
                <a:avLst/>
                <a:gdLst/>
                <a:ahLst/>
                <a:cxnLst/>
                <a:rect l="l" t="t" r="r" b="b"/>
                <a:pathLst>
                  <a:path w="79" h="39" extrusionOk="0">
                    <a:moveTo>
                      <a:pt x="1" y="0"/>
                    </a:moveTo>
                    <a:lnTo>
                      <a:pt x="1" y="35"/>
                    </a:lnTo>
                    <a:lnTo>
                      <a:pt x="61" y="35"/>
                    </a:lnTo>
                    <a:cubicBezTo>
                      <a:pt x="66" y="37"/>
                      <a:pt x="70" y="38"/>
                      <a:pt x="72" y="38"/>
                    </a:cubicBezTo>
                    <a:cubicBezTo>
                      <a:pt x="78" y="38"/>
                      <a:pt x="78" y="32"/>
                      <a:pt x="78" y="26"/>
                    </a:cubicBezTo>
                    <a:cubicBezTo>
                      <a:pt x="78" y="9"/>
                      <a:pt x="78" y="0"/>
                      <a:pt x="61"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3884;p46">
                <a:extLst>
                  <a:ext uri="{FF2B5EF4-FFF2-40B4-BE49-F238E27FC236}">
                    <a16:creationId xmlns:a16="http://schemas.microsoft.com/office/drawing/2014/main" id="{E3927FBC-B399-A0DF-6809-AF1A69AE936B}"/>
                  </a:ext>
                </a:extLst>
              </p:cNvPr>
              <p:cNvSpPr/>
              <p:nvPr/>
            </p:nvSpPr>
            <p:spPr>
              <a:xfrm>
                <a:off x="2369675" y="2443950"/>
                <a:ext cx="1950" cy="1100"/>
              </a:xfrm>
              <a:custGeom>
                <a:avLst/>
                <a:gdLst/>
                <a:ahLst/>
                <a:cxnLst/>
                <a:rect l="l" t="t" r="r" b="b"/>
                <a:pathLst>
                  <a:path w="78" h="44" extrusionOk="0">
                    <a:moveTo>
                      <a:pt x="9" y="0"/>
                    </a:moveTo>
                    <a:cubicBezTo>
                      <a:pt x="1" y="0"/>
                      <a:pt x="1" y="9"/>
                      <a:pt x="1" y="18"/>
                    </a:cubicBezTo>
                    <a:cubicBezTo>
                      <a:pt x="1" y="35"/>
                      <a:pt x="1" y="43"/>
                      <a:pt x="9" y="43"/>
                    </a:cubicBezTo>
                    <a:lnTo>
                      <a:pt x="78" y="43"/>
                    </a:lnTo>
                    <a:lnTo>
                      <a:pt x="78" y="9"/>
                    </a:lnTo>
                    <a:lnTo>
                      <a:pt x="9" y="9"/>
                    </a:lnTo>
                    <a:lnTo>
                      <a:pt x="9"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3885;p46">
                <a:extLst>
                  <a:ext uri="{FF2B5EF4-FFF2-40B4-BE49-F238E27FC236}">
                    <a16:creationId xmlns:a16="http://schemas.microsoft.com/office/drawing/2014/main" id="{FDC62A29-2417-86BC-2169-36B526573905}"/>
                  </a:ext>
                </a:extLst>
              </p:cNvPr>
              <p:cNvSpPr/>
              <p:nvPr/>
            </p:nvSpPr>
            <p:spPr>
              <a:xfrm>
                <a:off x="2371600" y="2443950"/>
                <a:ext cx="1975" cy="900"/>
              </a:xfrm>
              <a:custGeom>
                <a:avLst/>
                <a:gdLst/>
                <a:ahLst/>
                <a:cxnLst/>
                <a:rect l="l" t="t" r="r" b="b"/>
                <a:pathLst>
                  <a:path w="79" h="36" extrusionOk="0">
                    <a:moveTo>
                      <a:pt x="1" y="0"/>
                    </a:moveTo>
                    <a:lnTo>
                      <a:pt x="1" y="26"/>
                    </a:lnTo>
                    <a:lnTo>
                      <a:pt x="61" y="26"/>
                    </a:lnTo>
                    <a:cubicBezTo>
                      <a:pt x="68" y="33"/>
                      <a:pt x="72" y="35"/>
                      <a:pt x="74" y="35"/>
                    </a:cubicBezTo>
                    <a:cubicBezTo>
                      <a:pt x="78" y="35"/>
                      <a:pt x="78" y="28"/>
                      <a:pt x="78" y="18"/>
                    </a:cubicBezTo>
                    <a:cubicBezTo>
                      <a:pt x="78" y="9"/>
                      <a:pt x="78" y="0"/>
                      <a:pt x="61"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3886;p46">
                <a:extLst>
                  <a:ext uri="{FF2B5EF4-FFF2-40B4-BE49-F238E27FC236}">
                    <a16:creationId xmlns:a16="http://schemas.microsoft.com/office/drawing/2014/main" id="{75C4C88F-76CC-AF2F-EB08-9243D240B426}"/>
                  </a:ext>
                </a:extLst>
              </p:cNvPr>
              <p:cNvSpPr/>
              <p:nvPr/>
            </p:nvSpPr>
            <p:spPr>
              <a:xfrm>
                <a:off x="2369675" y="2448025"/>
                <a:ext cx="1950" cy="1100"/>
              </a:xfrm>
              <a:custGeom>
                <a:avLst/>
                <a:gdLst/>
                <a:ahLst/>
                <a:cxnLst/>
                <a:rect l="l" t="t" r="r" b="b"/>
                <a:pathLst>
                  <a:path w="78" h="44" extrusionOk="0">
                    <a:moveTo>
                      <a:pt x="9" y="0"/>
                    </a:moveTo>
                    <a:cubicBezTo>
                      <a:pt x="1" y="0"/>
                      <a:pt x="1" y="9"/>
                      <a:pt x="1" y="18"/>
                    </a:cubicBezTo>
                    <a:cubicBezTo>
                      <a:pt x="1" y="26"/>
                      <a:pt x="1" y="43"/>
                      <a:pt x="9" y="43"/>
                    </a:cubicBezTo>
                    <a:lnTo>
                      <a:pt x="78" y="43"/>
                    </a:lnTo>
                    <a:lnTo>
                      <a:pt x="78" y="9"/>
                    </a:lnTo>
                    <a:lnTo>
                      <a:pt x="9" y="9"/>
                    </a:lnTo>
                    <a:lnTo>
                      <a:pt x="9"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3887;p46">
                <a:extLst>
                  <a:ext uri="{FF2B5EF4-FFF2-40B4-BE49-F238E27FC236}">
                    <a16:creationId xmlns:a16="http://schemas.microsoft.com/office/drawing/2014/main" id="{FAC4A3C1-C0E1-0747-0F70-3DA40ED96135}"/>
                  </a:ext>
                </a:extLst>
              </p:cNvPr>
              <p:cNvSpPr/>
              <p:nvPr/>
            </p:nvSpPr>
            <p:spPr>
              <a:xfrm>
                <a:off x="2371600" y="2447600"/>
                <a:ext cx="1975" cy="975"/>
              </a:xfrm>
              <a:custGeom>
                <a:avLst/>
                <a:gdLst/>
                <a:ahLst/>
                <a:cxnLst/>
                <a:rect l="l" t="t" r="r" b="b"/>
                <a:pathLst>
                  <a:path w="79" h="39" extrusionOk="0">
                    <a:moveTo>
                      <a:pt x="1" y="0"/>
                    </a:moveTo>
                    <a:lnTo>
                      <a:pt x="1" y="35"/>
                    </a:lnTo>
                    <a:lnTo>
                      <a:pt x="61" y="35"/>
                    </a:lnTo>
                    <a:cubicBezTo>
                      <a:pt x="66" y="37"/>
                      <a:pt x="70" y="38"/>
                      <a:pt x="72" y="38"/>
                    </a:cubicBezTo>
                    <a:cubicBezTo>
                      <a:pt x="78" y="38"/>
                      <a:pt x="78" y="32"/>
                      <a:pt x="78" y="26"/>
                    </a:cubicBezTo>
                    <a:cubicBezTo>
                      <a:pt x="78" y="17"/>
                      <a:pt x="78" y="0"/>
                      <a:pt x="61"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3888;p46">
                <a:extLst>
                  <a:ext uri="{FF2B5EF4-FFF2-40B4-BE49-F238E27FC236}">
                    <a16:creationId xmlns:a16="http://schemas.microsoft.com/office/drawing/2014/main" id="{77C52AFD-D588-93E2-5E9E-4855437A409E}"/>
                  </a:ext>
                </a:extLst>
              </p:cNvPr>
              <p:cNvSpPr/>
              <p:nvPr/>
            </p:nvSpPr>
            <p:spPr>
              <a:xfrm>
                <a:off x="2369675" y="2451675"/>
                <a:ext cx="1950" cy="1100"/>
              </a:xfrm>
              <a:custGeom>
                <a:avLst/>
                <a:gdLst/>
                <a:ahLst/>
                <a:cxnLst/>
                <a:rect l="l" t="t" r="r" b="b"/>
                <a:pathLst>
                  <a:path w="78" h="44" extrusionOk="0">
                    <a:moveTo>
                      <a:pt x="9" y="0"/>
                    </a:moveTo>
                    <a:cubicBezTo>
                      <a:pt x="1" y="0"/>
                      <a:pt x="1" y="9"/>
                      <a:pt x="1" y="26"/>
                    </a:cubicBezTo>
                    <a:cubicBezTo>
                      <a:pt x="1" y="35"/>
                      <a:pt x="1" y="43"/>
                      <a:pt x="9" y="43"/>
                    </a:cubicBezTo>
                    <a:lnTo>
                      <a:pt x="78" y="43"/>
                    </a:lnTo>
                    <a:lnTo>
                      <a:pt x="78" y="9"/>
                    </a:lnTo>
                    <a:lnTo>
                      <a:pt x="9" y="9"/>
                    </a:lnTo>
                    <a:lnTo>
                      <a:pt x="9"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3889;p46">
                <a:extLst>
                  <a:ext uri="{FF2B5EF4-FFF2-40B4-BE49-F238E27FC236}">
                    <a16:creationId xmlns:a16="http://schemas.microsoft.com/office/drawing/2014/main" id="{80B3BAAC-1183-37E5-C40F-4D903B9701E5}"/>
                  </a:ext>
                </a:extLst>
              </p:cNvPr>
              <p:cNvSpPr/>
              <p:nvPr/>
            </p:nvSpPr>
            <p:spPr>
              <a:xfrm>
                <a:off x="2371600" y="2451675"/>
                <a:ext cx="1975" cy="975"/>
              </a:xfrm>
              <a:custGeom>
                <a:avLst/>
                <a:gdLst/>
                <a:ahLst/>
                <a:cxnLst/>
                <a:rect l="l" t="t" r="r" b="b"/>
                <a:pathLst>
                  <a:path w="79" h="39" extrusionOk="0">
                    <a:moveTo>
                      <a:pt x="1" y="0"/>
                    </a:moveTo>
                    <a:lnTo>
                      <a:pt x="1" y="35"/>
                    </a:lnTo>
                    <a:lnTo>
                      <a:pt x="61" y="35"/>
                    </a:lnTo>
                    <a:cubicBezTo>
                      <a:pt x="66" y="37"/>
                      <a:pt x="70" y="38"/>
                      <a:pt x="72" y="38"/>
                    </a:cubicBezTo>
                    <a:cubicBezTo>
                      <a:pt x="78" y="38"/>
                      <a:pt x="78" y="32"/>
                      <a:pt x="78" y="26"/>
                    </a:cubicBezTo>
                    <a:cubicBezTo>
                      <a:pt x="78" y="9"/>
                      <a:pt x="78" y="0"/>
                      <a:pt x="61"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3890;p46">
                <a:extLst>
                  <a:ext uri="{FF2B5EF4-FFF2-40B4-BE49-F238E27FC236}">
                    <a16:creationId xmlns:a16="http://schemas.microsoft.com/office/drawing/2014/main" id="{4416A39C-FB1F-271D-59E2-7FE0AD2AB612}"/>
                  </a:ext>
                </a:extLst>
              </p:cNvPr>
              <p:cNvSpPr/>
              <p:nvPr/>
            </p:nvSpPr>
            <p:spPr>
              <a:xfrm>
                <a:off x="2361950" y="2424000"/>
                <a:ext cx="4750" cy="4950"/>
              </a:xfrm>
              <a:custGeom>
                <a:avLst/>
                <a:gdLst/>
                <a:ahLst/>
                <a:cxnLst/>
                <a:rect l="l" t="t" r="r" b="b"/>
                <a:pathLst>
                  <a:path w="190" h="198" extrusionOk="0">
                    <a:moveTo>
                      <a:pt x="95" y="0"/>
                    </a:moveTo>
                    <a:cubicBezTo>
                      <a:pt x="44" y="0"/>
                      <a:pt x="1" y="43"/>
                      <a:pt x="1" y="103"/>
                    </a:cubicBezTo>
                    <a:cubicBezTo>
                      <a:pt x="1" y="155"/>
                      <a:pt x="44" y="198"/>
                      <a:pt x="95" y="198"/>
                    </a:cubicBezTo>
                    <a:cubicBezTo>
                      <a:pt x="147" y="198"/>
                      <a:pt x="190" y="155"/>
                      <a:pt x="190" y="103"/>
                    </a:cubicBezTo>
                    <a:cubicBezTo>
                      <a:pt x="190" y="43"/>
                      <a:pt x="147" y="0"/>
                      <a:pt x="95"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3891;p46">
                <a:extLst>
                  <a:ext uri="{FF2B5EF4-FFF2-40B4-BE49-F238E27FC236}">
                    <a16:creationId xmlns:a16="http://schemas.microsoft.com/office/drawing/2014/main" id="{7783D7C4-E368-C12F-F7D8-75B0A60D841F}"/>
                  </a:ext>
                </a:extLst>
              </p:cNvPr>
              <p:cNvSpPr/>
              <p:nvPr/>
            </p:nvSpPr>
            <p:spPr>
              <a:xfrm>
                <a:off x="2362825" y="2424850"/>
                <a:ext cx="3225" cy="30700"/>
              </a:xfrm>
              <a:custGeom>
                <a:avLst/>
                <a:gdLst/>
                <a:ahLst/>
                <a:cxnLst/>
                <a:rect l="l" t="t" r="r" b="b"/>
                <a:pathLst>
                  <a:path w="129" h="1228" extrusionOk="0">
                    <a:moveTo>
                      <a:pt x="60" y="1"/>
                    </a:moveTo>
                    <a:cubicBezTo>
                      <a:pt x="26" y="1"/>
                      <a:pt x="0" y="35"/>
                      <a:pt x="0" y="69"/>
                    </a:cubicBezTo>
                    <a:lnTo>
                      <a:pt x="0" y="1228"/>
                    </a:lnTo>
                    <a:lnTo>
                      <a:pt x="129" y="1228"/>
                    </a:lnTo>
                    <a:lnTo>
                      <a:pt x="129" y="69"/>
                    </a:lnTo>
                    <a:cubicBezTo>
                      <a:pt x="129" y="35"/>
                      <a:pt x="95" y="1"/>
                      <a:pt x="60" y="1"/>
                    </a:cubicBez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3892;p46">
                <a:extLst>
                  <a:ext uri="{FF2B5EF4-FFF2-40B4-BE49-F238E27FC236}">
                    <a16:creationId xmlns:a16="http://schemas.microsoft.com/office/drawing/2014/main" id="{A97CB4B5-525D-077E-0201-70A7B8FEF13B}"/>
                  </a:ext>
                </a:extLst>
              </p:cNvPr>
              <p:cNvSpPr/>
              <p:nvPr/>
            </p:nvSpPr>
            <p:spPr>
              <a:xfrm>
                <a:off x="2362825" y="2424850"/>
                <a:ext cx="1525" cy="30700"/>
              </a:xfrm>
              <a:custGeom>
                <a:avLst/>
                <a:gdLst/>
                <a:ahLst/>
                <a:cxnLst/>
                <a:rect l="l" t="t" r="r" b="b"/>
                <a:pathLst>
                  <a:path w="61" h="1228" extrusionOk="0">
                    <a:moveTo>
                      <a:pt x="60" y="1"/>
                    </a:moveTo>
                    <a:cubicBezTo>
                      <a:pt x="26" y="1"/>
                      <a:pt x="0" y="35"/>
                      <a:pt x="0" y="69"/>
                    </a:cubicBezTo>
                    <a:lnTo>
                      <a:pt x="0" y="1228"/>
                    </a:lnTo>
                    <a:lnTo>
                      <a:pt x="60" y="1228"/>
                    </a:lnTo>
                    <a:lnTo>
                      <a:pt x="60" y="1"/>
                    </a:ln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3893;p46">
                <a:extLst>
                  <a:ext uri="{FF2B5EF4-FFF2-40B4-BE49-F238E27FC236}">
                    <a16:creationId xmlns:a16="http://schemas.microsoft.com/office/drawing/2014/main" id="{F01FE324-E20B-EE4C-125C-1B2482C9892D}"/>
                  </a:ext>
                </a:extLst>
              </p:cNvPr>
              <p:cNvSpPr/>
              <p:nvPr/>
            </p:nvSpPr>
            <p:spPr>
              <a:xfrm>
                <a:off x="2362375" y="2428300"/>
                <a:ext cx="1975" cy="1075"/>
              </a:xfrm>
              <a:custGeom>
                <a:avLst/>
                <a:gdLst/>
                <a:ahLst/>
                <a:cxnLst/>
                <a:rect l="l" t="t" r="r" b="b"/>
                <a:pathLst>
                  <a:path w="79" h="43" extrusionOk="0">
                    <a:moveTo>
                      <a:pt x="18" y="0"/>
                    </a:moveTo>
                    <a:cubicBezTo>
                      <a:pt x="1" y="0"/>
                      <a:pt x="1" y="17"/>
                      <a:pt x="1" y="26"/>
                    </a:cubicBezTo>
                    <a:cubicBezTo>
                      <a:pt x="1" y="34"/>
                      <a:pt x="1" y="43"/>
                      <a:pt x="18" y="43"/>
                    </a:cubicBezTo>
                    <a:lnTo>
                      <a:pt x="78" y="43"/>
                    </a:lnTo>
                    <a:lnTo>
                      <a:pt x="78" y="17"/>
                    </a:lnTo>
                    <a:lnTo>
                      <a:pt x="18" y="17"/>
                    </a:lnTo>
                    <a:lnTo>
                      <a:pt x="18"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3894;p46">
                <a:extLst>
                  <a:ext uri="{FF2B5EF4-FFF2-40B4-BE49-F238E27FC236}">
                    <a16:creationId xmlns:a16="http://schemas.microsoft.com/office/drawing/2014/main" id="{82586352-A773-7362-0F21-DB562BFC1FD5}"/>
                  </a:ext>
                </a:extLst>
              </p:cNvPr>
              <p:cNvSpPr/>
              <p:nvPr/>
            </p:nvSpPr>
            <p:spPr>
              <a:xfrm>
                <a:off x="2364325" y="2428300"/>
                <a:ext cx="1950" cy="950"/>
              </a:xfrm>
              <a:custGeom>
                <a:avLst/>
                <a:gdLst/>
                <a:ahLst/>
                <a:cxnLst/>
                <a:rect l="l" t="t" r="r" b="b"/>
                <a:pathLst>
                  <a:path w="78" h="38" extrusionOk="0">
                    <a:moveTo>
                      <a:pt x="0" y="0"/>
                    </a:moveTo>
                    <a:lnTo>
                      <a:pt x="0" y="34"/>
                    </a:lnTo>
                    <a:lnTo>
                      <a:pt x="69" y="34"/>
                    </a:lnTo>
                    <a:cubicBezTo>
                      <a:pt x="71" y="37"/>
                      <a:pt x="73" y="38"/>
                      <a:pt x="74" y="38"/>
                    </a:cubicBezTo>
                    <a:cubicBezTo>
                      <a:pt x="77" y="38"/>
                      <a:pt x="77" y="32"/>
                      <a:pt x="77" y="26"/>
                    </a:cubicBezTo>
                    <a:cubicBezTo>
                      <a:pt x="77" y="17"/>
                      <a:pt x="77" y="0"/>
                      <a:pt x="69"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3895;p46">
                <a:extLst>
                  <a:ext uri="{FF2B5EF4-FFF2-40B4-BE49-F238E27FC236}">
                    <a16:creationId xmlns:a16="http://schemas.microsoft.com/office/drawing/2014/main" id="{16E94C14-C809-5F69-89DE-5416F5440D7C}"/>
                  </a:ext>
                </a:extLst>
              </p:cNvPr>
              <p:cNvSpPr/>
              <p:nvPr/>
            </p:nvSpPr>
            <p:spPr>
              <a:xfrm>
                <a:off x="2362375" y="2432375"/>
                <a:ext cx="1975" cy="1075"/>
              </a:xfrm>
              <a:custGeom>
                <a:avLst/>
                <a:gdLst/>
                <a:ahLst/>
                <a:cxnLst/>
                <a:rect l="l" t="t" r="r" b="b"/>
                <a:pathLst>
                  <a:path w="79" h="43" extrusionOk="0">
                    <a:moveTo>
                      <a:pt x="18" y="0"/>
                    </a:moveTo>
                    <a:cubicBezTo>
                      <a:pt x="18" y="0"/>
                      <a:pt x="1" y="9"/>
                      <a:pt x="1" y="26"/>
                    </a:cubicBezTo>
                    <a:cubicBezTo>
                      <a:pt x="1" y="34"/>
                      <a:pt x="1" y="43"/>
                      <a:pt x="18" y="43"/>
                    </a:cubicBezTo>
                    <a:lnTo>
                      <a:pt x="78" y="43"/>
                    </a:lnTo>
                    <a:lnTo>
                      <a:pt x="78" y="9"/>
                    </a:lnTo>
                    <a:lnTo>
                      <a:pt x="18" y="9"/>
                    </a:lnTo>
                    <a:lnTo>
                      <a:pt x="18"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3896;p46">
                <a:extLst>
                  <a:ext uri="{FF2B5EF4-FFF2-40B4-BE49-F238E27FC236}">
                    <a16:creationId xmlns:a16="http://schemas.microsoft.com/office/drawing/2014/main" id="{FE91706A-155D-2620-1A66-3BBABF0BF707}"/>
                  </a:ext>
                </a:extLst>
              </p:cNvPr>
              <p:cNvSpPr/>
              <p:nvPr/>
            </p:nvSpPr>
            <p:spPr>
              <a:xfrm>
                <a:off x="2364325" y="2432150"/>
                <a:ext cx="1950" cy="900"/>
              </a:xfrm>
              <a:custGeom>
                <a:avLst/>
                <a:gdLst/>
                <a:ahLst/>
                <a:cxnLst/>
                <a:rect l="l" t="t" r="r" b="b"/>
                <a:pathLst>
                  <a:path w="78" h="36" extrusionOk="0">
                    <a:moveTo>
                      <a:pt x="0" y="1"/>
                    </a:moveTo>
                    <a:lnTo>
                      <a:pt x="0" y="26"/>
                    </a:lnTo>
                    <a:lnTo>
                      <a:pt x="69" y="26"/>
                    </a:lnTo>
                    <a:cubicBezTo>
                      <a:pt x="72" y="33"/>
                      <a:pt x="74" y="36"/>
                      <a:pt x="75" y="36"/>
                    </a:cubicBezTo>
                    <a:cubicBezTo>
                      <a:pt x="77" y="36"/>
                      <a:pt x="77" y="28"/>
                      <a:pt x="77" y="18"/>
                    </a:cubicBezTo>
                    <a:cubicBezTo>
                      <a:pt x="77" y="9"/>
                      <a:pt x="77" y="1"/>
                      <a:pt x="69"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3897;p46">
                <a:extLst>
                  <a:ext uri="{FF2B5EF4-FFF2-40B4-BE49-F238E27FC236}">
                    <a16:creationId xmlns:a16="http://schemas.microsoft.com/office/drawing/2014/main" id="{8D17C067-B4ED-27D7-B372-FFE39BDD105C}"/>
                  </a:ext>
                </a:extLst>
              </p:cNvPr>
              <p:cNvSpPr/>
              <p:nvPr/>
            </p:nvSpPr>
            <p:spPr>
              <a:xfrm>
                <a:off x="2362375" y="2436225"/>
                <a:ext cx="1975" cy="1100"/>
              </a:xfrm>
              <a:custGeom>
                <a:avLst/>
                <a:gdLst/>
                <a:ahLst/>
                <a:cxnLst/>
                <a:rect l="l" t="t" r="r" b="b"/>
                <a:pathLst>
                  <a:path w="79" h="44" extrusionOk="0">
                    <a:moveTo>
                      <a:pt x="18" y="1"/>
                    </a:moveTo>
                    <a:cubicBezTo>
                      <a:pt x="1" y="1"/>
                      <a:pt x="1" y="9"/>
                      <a:pt x="1" y="18"/>
                    </a:cubicBezTo>
                    <a:cubicBezTo>
                      <a:pt x="1" y="26"/>
                      <a:pt x="1" y="43"/>
                      <a:pt x="18" y="43"/>
                    </a:cubicBezTo>
                    <a:lnTo>
                      <a:pt x="78" y="43"/>
                    </a:lnTo>
                    <a:lnTo>
                      <a:pt x="78" y="9"/>
                    </a:lnTo>
                    <a:lnTo>
                      <a:pt x="18" y="9"/>
                    </a:lnTo>
                    <a:lnTo>
                      <a:pt x="18"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3898;p46">
                <a:extLst>
                  <a:ext uri="{FF2B5EF4-FFF2-40B4-BE49-F238E27FC236}">
                    <a16:creationId xmlns:a16="http://schemas.microsoft.com/office/drawing/2014/main" id="{694AED57-C477-3396-5096-1E3A997F83CC}"/>
                  </a:ext>
                </a:extLst>
              </p:cNvPr>
              <p:cNvSpPr/>
              <p:nvPr/>
            </p:nvSpPr>
            <p:spPr>
              <a:xfrm>
                <a:off x="2364325" y="2436225"/>
                <a:ext cx="1950" cy="850"/>
              </a:xfrm>
              <a:custGeom>
                <a:avLst/>
                <a:gdLst/>
                <a:ahLst/>
                <a:cxnLst/>
                <a:rect l="l" t="t" r="r" b="b"/>
                <a:pathLst>
                  <a:path w="78" h="34" extrusionOk="0">
                    <a:moveTo>
                      <a:pt x="0" y="1"/>
                    </a:moveTo>
                    <a:lnTo>
                      <a:pt x="0" y="26"/>
                    </a:lnTo>
                    <a:lnTo>
                      <a:pt x="69" y="26"/>
                    </a:lnTo>
                    <a:cubicBezTo>
                      <a:pt x="72" y="32"/>
                      <a:pt x="73" y="34"/>
                      <a:pt x="75" y="34"/>
                    </a:cubicBezTo>
                    <a:cubicBezTo>
                      <a:pt x="77" y="34"/>
                      <a:pt x="77" y="24"/>
                      <a:pt x="77" y="18"/>
                    </a:cubicBezTo>
                    <a:cubicBezTo>
                      <a:pt x="77" y="9"/>
                      <a:pt x="77" y="1"/>
                      <a:pt x="69"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3899;p46">
                <a:extLst>
                  <a:ext uri="{FF2B5EF4-FFF2-40B4-BE49-F238E27FC236}">
                    <a16:creationId xmlns:a16="http://schemas.microsoft.com/office/drawing/2014/main" id="{60F72AC5-2C2C-04D5-2DFF-4B93BCBBE507}"/>
                  </a:ext>
                </a:extLst>
              </p:cNvPr>
              <p:cNvSpPr/>
              <p:nvPr/>
            </p:nvSpPr>
            <p:spPr>
              <a:xfrm>
                <a:off x="2362375" y="2440075"/>
                <a:ext cx="1975" cy="1100"/>
              </a:xfrm>
              <a:custGeom>
                <a:avLst/>
                <a:gdLst/>
                <a:ahLst/>
                <a:cxnLst/>
                <a:rect l="l" t="t" r="r" b="b"/>
                <a:pathLst>
                  <a:path w="79" h="44" extrusionOk="0">
                    <a:moveTo>
                      <a:pt x="18" y="1"/>
                    </a:moveTo>
                    <a:cubicBezTo>
                      <a:pt x="1" y="1"/>
                      <a:pt x="1" y="18"/>
                      <a:pt x="1" y="27"/>
                    </a:cubicBezTo>
                    <a:cubicBezTo>
                      <a:pt x="1" y="35"/>
                      <a:pt x="1" y="44"/>
                      <a:pt x="18" y="44"/>
                    </a:cubicBezTo>
                    <a:lnTo>
                      <a:pt x="78" y="44"/>
                    </a:lnTo>
                    <a:lnTo>
                      <a:pt x="78" y="18"/>
                    </a:lnTo>
                    <a:lnTo>
                      <a:pt x="18" y="18"/>
                    </a:lnTo>
                    <a:lnTo>
                      <a:pt x="18"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3900;p46">
                <a:extLst>
                  <a:ext uri="{FF2B5EF4-FFF2-40B4-BE49-F238E27FC236}">
                    <a16:creationId xmlns:a16="http://schemas.microsoft.com/office/drawing/2014/main" id="{811A5479-D350-C2DE-D802-71384581DED3}"/>
                  </a:ext>
                </a:extLst>
              </p:cNvPr>
              <p:cNvSpPr/>
              <p:nvPr/>
            </p:nvSpPr>
            <p:spPr>
              <a:xfrm>
                <a:off x="2364325" y="2439875"/>
                <a:ext cx="1950" cy="975"/>
              </a:xfrm>
              <a:custGeom>
                <a:avLst/>
                <a:gdLst/>
                <a:ahLst/>
                <a:cxnLst/>
                <a:rect l="l" t="t" r="r" b="b"/>
                <a:pathLst>
                  <a:path w="78" h="39" extrusionOk="0">
                    <a:moveTo>
                      <a:pt x="0" y="0"/>
                    </a:moveTo>
                    <a:lnTo>
                      <a:pt x="0" y="35"/>
                    </a:lnTo>
                    <a:lnTo>
                      <a:pt x="69" y="35"/>
                    </a:lnTo>
                    <a:cubicBezTo>
                      <a:pt x="71" y="37"/>
                      <a:pt x="73" y="38"/>
                      <a:pt x="74" y="38"/>
                    </a:cubicBezTo>
                    <a:cubicBezTo>
                      <a:pt x="77" y="38"/>
                      <a:pt x="77" y="32"/>
                      <a:pt x="77" y="26"/>
                    </a:cubicBezTo>
                    <a:cubicBezTo>
                      <a:pt x="77" y="9"/>
                      <a:pt x="77" y="0"/>
                      <a:pt x="69"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3901;p46">
                <a:extLst>
                  <a:ext uri="{FF2B5EF4-FFF2-40B4-BE49-F238E27FC236}">
                    <a16:creationId xmlns:a16="http://schemas.microsoft.com/office/drawing/2014/main" id="{6983A78E-324E-6583-A0FC-DAD83EC74D86}"/>
                  </a:ext>
                </a:extLst>
              </p:cNvPr>
              <p:cNvSpPr/>
              <p:nvPr/>
            </p:nvSpPr>
            <p:spPr>
              <a:xfrm>
                <a:off x="2362375" y="2443950"/>
                <a:ext cx="1975" cy="1100"/>
              </a:xfrm>
              <a:custGeom>
                <a:avLst/>
                <a:gdLst/>
                <a:ahLst/>
                <a:cxnLst/>
                <a:rect l="l" t="t" r="r" b="b"/>
                <a:pathLst>
                  <a:path w="79" h="44" extrusionOk="0">
                    <a:moveTo>
                      <a:pt x="18" y="0"/>
                    </a:moveTo>
                    <a:cubicBezTo>
                      <a:pt x="18" y="0"/>
                      <a:pt x="1" y="9"/>
                      <a:pt x="1" y="18"/>
                    </a:cubicBezTo>
                    <a:cubicBezTo>
                      <a:pt x="1" y="35"/>
                      <a:pt x="1" y="43"/>
                      <a:pt x="18" y="43"/>
                    </a:cubicBezTo>
                    <a:lnTo>
                      <a:pt x="78" y="43"/>
                    </a:lnTo>
                    <a:lnTo>
                      <a:pt x="78" y="9"/>
                    </a:lnTo>
                    <a:lnTo>
                      <a:pt x="18" y="9"/>
                    </a:lnTo>
                    <a:lnTo>
                      <a:pt x="18"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3902;p46">
                <a:extLst>
                  <a:ext uri="{FF2B5EF4-FFF2-40B4-BE49-F238E27FC236}">
                    <a16:creationId xmlns:a16="http://schemas.microsoft.com/office/drawing/2014/main" id="{440BCB60-E68E-CD51-B20E-67ABC5C1919F}"/>
                  </a:ext>
                </a:extLst>
              </p:cNvPr>
              <p:cNvSpPr/>
              <p:nvPr/>
            </p:nvSpPr>
            <p:spPr>
              <a:xfrm>
                <a:off x="2364325" y="2443950"/>
                <a:ext cx="1950" cy="900"/>
              </a:xfrm>
              <a:custGeom>
                <a:avLst/>
                <a:gdLst/>
                <a:ahLst/>
                <a:cxnLst/>
                <a:rect l="l" t="t" r="r" b="b"/>
                <a:pathLst>
                  <a:path w="78" h="36" extrusionOk="0">
                    <a:moveTo>
                      <a:pt x="0" y="0"/>
                    </a:moveTo>
                    <a:lnTo>
                      <a:pt x="0" y="26"/>
                    </a:lnTo>
                    <a:lnTo>
                      <a:pt x="69" y="26"/>
                    </a:lnTo>
                    <a:cubicBezTo>
                      <a:pt x="72" y="33"/>
                      <a:pt x="74" y="35"/>
                      <a:pt x="75" y="35"/>
                    </a:cubicBezTo>
                    <a:cubicBezTo>
                      <a:pt x="77" y="35"/>
                      <a:pt x="77" y="28"/>
                      <a:pt x="77" y="18"/>
                    </a:cubicBezTo>
                    <a:cubicBezTo>
                      <a:pt x="77" y="9"/>
                      <a:pt x="77" y="0"/>
                      <a:pt x="69"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3903;p46">
                <a:extLst>
                  <a:ext uri="{FF2B5EF4-FFF2-40B4-BE49-F238E27FC236}">
                    <a16:creationId xmlns:a16="http://schemas.microsoft.com/office/drawing/2014/main" id="{CD10D133-EB97-DB13-1215-030E98091275}"/>
                  </a:ext>
                </a:extLst>
              </p:cNvPr>
              <p:cNvSpPr/>
              <p:nvPr/>
            </p:nvSpPr>
            <p:spPr>
              <a:xfrm>
                <a:off x="2362375" y="2448025"/>
                <a:ext cx="1975" cy="1100"/>
              </a:xfrm>
              <a:custGeom>
                <a:avLst/>
                <a:gdLst/>
                <a:ahLst/>
                <a:cxnLst/>
                <a:rect l="l" t="t" r="r" b="b"/>
                <a:pathLst>
                  <a:path w="79" h="44" extrusionOk="0">
                    <a:moveTo>
                      <a:pt x="18" y="0"/>
                    </a:moveTo>
                    <a:cubicBezTo>
                      <a:pt x="1" y="0"/>
                      <a:pt x="1" y="9"/>
                      <a:pt x="1" y="18"/>
                    </a:cubicBezTo>
                    <a:cubicBezTo>
                      <a:pt x="1" y="26"/>
                      <a:pt x="1" y="43"/>
                      <a:pt x="18" y="43"/>
                    </a:cubicBezTo>
                    <a:lnTo>
                      <a:pt x="78" y="43"/>
                    </a:lnTo>
                    <a:lnTo>
                      <a:pt x="78" y="9"/>
                    </a:lnTo>
                    <a:lnTo>
                      <a:pt x="18" y="9"/>
                    </a:lnTo>
                    <a:lnTo>
                      <a:pt x="18"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3904;p46">
                <a:extLst>
                  <a:ext uri="{FF2B5EF4-FFF2-40B4-BE49-F238E27FC236}">
                    <a16:creationId xmlns:a16="http://schemas.microsoft.com/office/drawing/2014/main" id="{7602D315-8A0D-25C7-85BD-C2844FBE8CBD}"/>
                  </a:ext>
                </a:extLst>
              </p:cNvPr>
              <p:cNvSpPr/>
              <p:nvPr/>
            </p:nvSpPr>
            <p:spPr>
              <a:xfrm>
                <a:off x="2364325" y="2447600"/>
                <a:ext cx="1950" cy="975"/>
              </a:xfrm>
              <a:custGeom>
                <a:avLst/>
                <a:gdLst/>
                <a:ahLst/>
                <a:cxnLst/>
                <a:rect l="l" t="t" r="r" b="b"/>
                <a:pathLst>
                  <a:path w="78" h="39" extrusionOk="0">
                    <a:moveTo>
                      <a:pt x="0" y="0"/>
                    </a:moveTo>
                    <a:lnTo>
                      <a:pt x="0" y="35"/>
                    </a:lnTo>
                    <a:lnTo>
                      <a:pt x="69" y="35"/>
                    </a:lnTo>
                    <a:cubicBezTo>
                      <a:pt x="71" y="37"/>
                      <a:pt x="73" y="38"/>
                      <a:pt x="74" y="38"/>
                    </a:cubicBezTo>
                    <a:cubicBezTo>
                      <a:pt x="77" y="38"/>
                      <a:pt x="77" y="32"/>
                      <a:pt x="77" y="26"/>
                    </a:cubicBezTo>
                    <a:cubicBezTo>
                      <a:pt x="77" y="17"/>
                      <a:pt x="77" y="0"/>
                      <a:pt x="69"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3905;p46">
                <a:extLst>
                  <a:ext uri="{FF2B5EF4-FFF2-40B4-BE49-F238E27FC236}">
                    <a16:creationId xmlns:a16="http://schemas.microsoft.com/office/drawing/2014/main" id="{E35524AB-8B23-8C67-7F17-F7EEF81DA8FD}"/>
                  </a:ext>
                </a:extLst>
              </p:cNvPr>
              <p:cNvSpPr/>
              <p:nvPr/>
            </p:nvSpPr>
            <p:spPr>
              <a:xfrm>
                <a:off x="2362375" y="2451675"/>
                <a:ext cx="1975" cy="1100"/>
              </a:xfrm>
              <a:custGeom>
                <a:avLst/>
                <a:gdLst/>
                <a:ahLst/>
                <a:cxnLst/>
                <a:rect l="l" t="t" r="r" b="b"/>
                <a:pathLst>
                  <a:path w="79" h="44" extrusionOk="0">
                    <a:moveTo>
                      <a:pt x="18" y="0"/>
                    </a:moveTo>
                    <a:cubicBezTo>
                      <a:pt x="1" y="0"/>
                      <a:pt x="1" y="9"/>
                      <a:pt x="1" y="26"/>
                    </a:cubicBezTo>
                    <a:cubicBezTo>
                      <a:pt x="1" y="35"/>
                      <a:pt x="1" y="43"/>
                      <a:pt x="18" y="43"/>
                    </a:cubicBezTo>
                    <a:lnTo>
                      <a:pt x="78" y="43"/>
                    </a:lnTo>
                    <a:lnTo>
                      <a:pt x="78" y="9"/>
                    </a:lnTo>
                    <a:lnTo>
                      <a:pt x="18" y="9"/>
                    </a:lnTo>
                    <a:lnTo>
                      <a:pt x="18"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3906;p46">
                <a:extLst>
                  <a:ext uri="{FF2B5EF4-FFF2-40B4-BE49-F238E27FC236}">
                    <a16:creationId xmlns:a16="http://schemas.microsoft.com/office/drawing/2014/main" id="{150303EB-9BE8-9229-7980-FAD1BD2AFE67}"/>
                  </a:ext>
                </a:extLst>
              </p:cNvPr>
              <p:cNvSpPr/>
              <p:nvPr/>
            </p:nvSpPr>
            <p:spPr>
              <a:xfrm>
                <a:off x="2364325" y="2451675"/>
                <a:ext cx="1950" cy="975"/>
              </a:xfrm>
              <a:custGeom>
                <a:avLst/>
                <a:gdLst/>
                <a:ahLst/>
                <a:cxnLst/>
                <a:rect l="l" t="t" r="r" b="b"/>
                <a:pathLst>
                  <a:path w="78" h="39" extrusionOk="0">
                    <a:moveTo>
                      <a:pt x="0" y="0"/>
                    </a:moveTo>
                    <a:lnTo>
                      <a:pt x="0" y="35"/>
                    </a:lnTo>
                    <a:lnTo>
                      <a:pt x="69" y="35"/>
                    </a:lnTo>
                    <a:cubicBezTo>
                      <a:pt x="71" y="37"/>
                      <a:pt x="73" y="38"/>
                      <a:pt x="74" y="38"/>
                    </a:cubicBezTo>
                    <a:cubicBezTo>
                      <a:pt x="77" y="38"/>
                      <a:pt x="77" y="32"/>
                      <a:pt x="77" y="26"/>
                    </a:cubicBezTo>
                    <a:cubicBezTo>
                      <a:pt x="77" y="9"/>
                      <a:pt x="77" y="0"/>
                      <a:pt x="69"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3907;p46">
                <a:extLst>
                  <a:ext uri="{FF2B5EF4-FFF2-40B4-BE49-F238E27FC236}">
                    <a16:creationId xmlns:a16="http://schemas.microsoft.com/office/drawing/2014/main" id="{7458DB71-A535-6193-8DCF-9AC865CE62E1}"/>
                  </a:ext>
                </a:extLst>
              </p:cNvPr>
              <p:cNvSpPr/>
              <p:nvPr/>
            </p:nvSpPr>
            <p:spPr>
              <a:xfrm>
                <a:off x="2354675" y="2424000"/>
                <a:ext cx="4950" cy="4950"/>
              </a:xfrm>
              <a:custGeom>
                <a:avLst/>
                <a:gdLst/>
                <a:ahLst/>
                <a:cxnLst/>
                <a:rect l="l" t="t" r="r" b="b"/>
                <a:pathLst>
                  <a:path w="198" h="198" extrusionOk="0">
                    <a:moveTo>
                      <a:pt x="95" y="0"/>
                    </a:moveTo>
                    <a:cubicBezTo>
                      <a:pt x="43" y="0"/>
                      <a:pt x="0" y="43"/>
                      <a:pt x="0" y="103"/>
                    </a:cubicBezTo>
                    <a:cubicBezTo>
                      <a:pt x="0" y="155"/>
                      <a:pt x="43" y="198"/>
                      <a:pt x="95" y="198"/>
                    </a:cubicBezTo>
                    <a:cubicBezTo>
                      <a:pt x="155" y="198"/>
                      <a:pt x="197" y="155"/>
                      <a:pt x="197" y="103"/>
                    </a:cubicBezTo>
                    <a:cubicBezTo>
                      <a:pt x="197" y="43"/>
                      <a:pt x="155" y="0"/>
                      <a:pt x="95"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3908;p46">
                <a:extLst>
                  <a:ext uri="{FF2B5EF4-FFF2-40B4-BE49-F238E27FC236}">
                    <a16:creationId xmlns:a16="http://schemas.microsoft.com/office/drawing/2014/main" id="{611E910A-948D-0DDA-398C-1CEFD3DA2014}"/>
                  </a:ext>
                </a:extLst>
              </p:cNvPr>
              <p:cNvSpPr/>
              <p:nvPr/>
            </p:nvSpPr>
            <p:spPr>
              <a:xfrm>
                <a:off x="2355525" y="2424850"/>
                <a:ext cx="3250" cy="30700"/>
              </a:xfrm>
              <a:custGeom>
                <a:avLst/>
                <a:gdLst/>
                <a:ahLst/>
                <a:cxnLst/>
                <a:rect l="l" t="t" r="r" b="b"/>
                <a:pathLst>
                  <a:path w="130" h="1228" extrusionOk="0">
                    <a:moveTo>
                      <a:pt x="61" y="1"/>
                    </a:moveTo>
                    <a:cubicBezTo>
                      <a:pt x="26" y="1"/>
                      <a:pt x="0" y="35"/>
                      <a:pt x="0" y="69"/>
                    </a:cubicBezTo>
                    <a:lnTo>
                      <a:pt x="0" y="1228"/>
                    </a:lnTo>
                    <a:lnTo>
                      <a:pt x="129" y="1228"/>
                    </a:lnTo>
                    <a:lnTo>
                      <a:pt x="129" y="69"/>
                    </a:lnTo>
                    <a:cubicBezTo>
                      <a:pt x="129" y="35"/>
                      <a:pt x="95" y="1"/>
                      <a:pt x="61" y="1"/>
                    </a:cubicBezTo>
                    <a:close/>
                  </a:path>
                </a:pathLst>
              </a:custGeom>
              <a:solidFill>
                <a:srgbClr val="CA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3909;p46">
                <a:extLst>
                  <a:ext uri="{FF2B5EF4-FFF2-40B4-BE49-F238E27FC236}">
                    <a16:creationId xmlns:a16="http://schemas.microsoft.com/office/drawing/2014/main" id="{0165A7C5-6395-BD1B-9FD2-31ADDFED2A21}"/>
                  </a:ext>
                </a:extLst>
              </p:cNvPr>
              <p:cNvSpPr/>
              <p:nvPr/>
            </p:nvSpPr>
            <p:spPr>
              <a:xfrm>
                <a:off x="2355525" y="2424850"/>
                <a:ext cx="1525" cy="30700"/>
              </a:xfrm>
              <a:custGeom>
                <a:avLst/>
                <a:gdLst/>
                <a:ahLst/>
                <a:cxnLst/>
                <a:rect l="l" t="t" r="r" b="b"/>
                <a:pathLst>
                  <a:path w="61" h="1228" extrusionOk="0">
                    <a:moveTo>
                      <a:pt x="61" y="1"/>
                    </a:moveTo>
                    <a:cubicBezTo>
                      <a:pt x="35" y="1"/>
                      <a:pt x="0" y="35"/>
                      <a:pt x="0" y="69"/>
                    </a:cubicBezTo>
                    <a:lnTo>
                      <a:pt x="0" y="1228"/>
                    </a:lnTo>
                    <a:lnTo>
                      <a:pt x="61" y="1228"/>
                    </a:lnTo>
                    <a:lnTo>
                      <a:pt x="61" y="1"/>
                    </a:ln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3910;p46">
                <a:extLst>
                  <a:ext uri="{FF2B5EF4-FFF2-40B4-BE49-F238E27FC236}">
                    <a16:creationId xmlns:a16="http://schemas.microsoft.com/office/drawing/2014/main" id="{76DDC03C-F22D-ADA6-2CF9-E7709BE2B732}"/>
                  </a:ext>
                </a:extLst>
              </p:cNvPr>
              <p:cNvSpPr/>
              <p:nvPr/>
            </p:nvSpPr>
            <p:spPr>
              <a:xfrm>
                <a:off x="2355300" y="2428300"/>
                <a:ext cx="1750" cy="1075"/>
              </a:xfrm>
              <a:custGeom>
                <a:avLst/>
                <a:gdLst/>
                <a:ahLst/>
                <a:cxnLst/>
                <a:rect l="l" t="t" r="r" b="b"/>
                <a:pathLst>
                  <a:path w="70" h="43" extrusionOk="0">
                    <a:moveTo>
                      <a:pt x="9" y="0"/>
                    </a:moveTo>
                    <a:cubicBezTo>
                      <a:pt x="1" y="0"/>
                      <a:pt x="1" y="17"/>
                      <a:pt x="1" y="26"/>
                    </a:cubicBezTo>
                    <a:cubicBezTo>
                      <a:pt x="1" y="34"/>
                      <a:pt x="1" y="43"/>
                      <a:pt x="9" y="43"/>
                    </a:cubicBezTo>
                    <a:lnTo>
                      <a:pt x="70" y="43"/>
                    </a:lnTo>
                    <a:lnTo>
                      <a:pt x="70" y="17"/>
                    </a:lnTo>
                    <a:lnTo>
                      <a:pt x="9" y="17"/>
                    </a:lnTo>
                    <a:lnTo>
                      <a:pt x="9"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3911;p46">
                <a:extLst>
                  <a:ext uri="{FF2B5EF4-FFF2-40B4-BE49-F238E27FC236}">
                    <a16:creationId xmlns:a16="http://schemas.microsoft.com/office/drawing/2014/main" id="{A29A9EA8-BBCD-0B07-165F-7B1F1FE72E78}"/>
                  </a:ext>
                </a:extLst>
              </p:cNvPr>
              <p:cNvSpPr/>
              <p:nvPr/>
            </p:nvSpPr>
            <p:spPr>
              <a:xfrm>
                <a:off x="2357025" y="2428300"/>
                <a:ext cx="1950" cy="950"/>
              </a:xfrm>
              <a:custGeom>
                <a:avLst/>
                <a:gdLst/>
                <a:ahLst/>
                <a:cxnLst/>
                <a:rect l="l" t="t" r="r" b="b"/>
                <a:pathLst>
                  <a:path w="78" h="38" extrusionOk="0">
                    <a:moveTo>
                      <a:pt x="1" y="0"/>
                    </a:moveTo>
                    <a:lnTo>
                      <a:pt x="1" y="34"/>
                    </a:lnTo>
                    <a:lnTo>
                      <a:pt x="69" y="34"/>
                    </a:lnTo>
                    <a:cubicBezTo>
                      <a:pt x="72" y="37"/>
                      <a:pt x="73" y="38"/>
                      <a:pt x="75" y="38"/>
                    </a:cubicBezTo>
                    <a:cubicBezTo>
                      <a:pt x="78" y="38"/>
                      <a:pt x="78" y="32"/>
                      <a:pt x="78" y="26"/>
                    </a:cubicBezTo>
                    <a:cubicBezTo>
                      <a:pt x="78" y="17"/>
                      <a:pt x="78" y="0"/>
                      <a:pt x="69"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3912;p46">
                <a:extLst>
                  <a:ext uri="{FF2B5EF4-FFF2-40B4-BE49-F238E27FC236}">
                    <a16:creationId xmlns:a16="http://schemas.microsoft.com/office/drawing/2014/main" id="{ADB7763F-E743-B667-F201-9E60370A6221}"/>
                  </a:ext>
                </a:extLst>
              </p:cNvPr>
              <p:cNvSpPr/>
              <p:nvPr/>
            </p:nvSpPr>
            <p:spPr>
              <a:xfrm>
                <a:off x="2355300" y="2432375"/>
                <a:ext cx="1750" cy="1075"/>
              </a:xfrm>
              <a:custGeom>
                <a:avLst/>
                <a:gdLst/>
                <a:ahLst/>
                <a:cxnLst/>
                <a:rect l="l" t="t" r="r" b="b"/>
                <a:pathLst>
                  <a:path w="70" h="43" extrusionOk="0">
                    <a:moveTo>
                      <a:pt x="9" y="0"/>
                    </a:moveTo>
                    <a:cubicBezTo>
                      <a:pt x="1" y="0"/>
                      <a:pt x="1" y="9"/>
                      <a:pt x="1" y="26"/>
                    </a:cubicBezTo>
                    <a:cubicBezTo>
                      <a:pt x="1" y="34"/>
                      <a:pt x="1" y="43"/>
                      <a:pt x="9" y="43"/>
                    </a:cubicBezTo>
                    <a:lnTo>
                      <a:pt x="70" y="43"/>
                    </a:lnTo>
                    <a:lnTo>
                      <a:pt x="70" y="9"/>
                    </a:lnTo>
                    <a:lnTo>
                      <a:pt x="9" y="9"/>
                    </a:lnTo>
                    <a:lnTo>
                      <a:pt x="9"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3913;p46">
                <a:extLst>
                  <a:ext uri="{FF2B5EF4-FFF2-40B4-BE49-F238E27FC236}">
                    <a16:creationId xmlns:a16="http://schemas.microsoft.com/office/drawing/2014/main" id="{80466346-C5FA-56DA-8B83-CCFB7A7DB05D}"/>
                  </a:ext>
                </a:extLst>
              </p:cNvPr>
              <p:cNvSpPr/>
              <p:nvPr/>
            </p:nvSpPr>
            <p:spPr>
              <a:xfrm>
                <a:off x="2357025" y="2432150"/>
                <a:ext cx="1950" cy="900"/>
              </a:xfrm>
              <a:custGeom>
                <a:avLst/>
                <a:gdLst/>
                <a:ahLst/>
                <a:cxnLst/>
                <a:rect l="l" t="t" r="r" b="b"/>
                <a:pathLst>
                  <a:path w="78" h="36" extrusionOk="0">
                    <a:moveTo>
                      <a:pt x="1" y="1"/>
                    </a:moveTo>
                    <a:lnTo>
                      <a:pt x="1" y="26"/>
                    </a:lnTo>
                    <a:lnTo>
                      <a:pt x="69" y="26"/>
                    </a:lnTo>
                    <a:cubicBezTo>
                      <a:pt x="72" y="33"/>
                      <a:pt x="74" y="36"/>
                      <a:pt x="76" y="36"/>
                    </a:cubicBezTo>
                    <a:cubicBezTo>
                      <a:pt x="78" y="36"/>
                      <a:pt x="78" y="28"/>
                      <a:pt x="78" y="18"/>
                    </a:cubicBezTo>
                    <a:cubicBezTo>
                      <a:pt x="78" y="9"/>
                      <a:pt x="78" y="1"/>
                      <a:pt x="69"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3914;p46">
                <a:extLst>
                  <a:ext uri="{FF2B5EF4-FFF2-40B4-BE49-F238E27FC236}">
                    <a16:creationId xmlns:a16="http://schemas.microsoft.com/office/drawing/2014/main" id="{5503DA06-2A4E-A548-6EA1-D10F072F0D56}"/>
                  </a:ext>
                </a:extLst>
              </p:cNvPr>
              <p:cNvSpPr/>
              <p:nvPr/>
            </p:nvSpPr>
            <p:spPr>
              <a:xfrm>
                <a:off x="2355300" y="2436225"/>
                <a:ext cx="1750" cy="1100"/>
              </a:xfrm>
              <a:custGeom>
                <a:avLst/>
                <a:gdLst/>
                <a:ahLst/>
                <a:cxnLst/>
                <a:rect l="l" t="t" r="r" b="b"/>
                <a:pathLst>
                  <a:path w="70" h="44" extrusionOk="0">
                    <a:moveTo>
                      <a:pt x="9" y="1"/>
                    </a:moveTo>
                    <a:cubicBezTo>
                      <a:pt x="9" y="1"/>
                      <a:pt x="1" y="9"/>
                      <a:pt x="1" y="18"/>
                    </a:cubicBezTo>
                    <a:cubicBezTo>
                      <a:pt x="1" y="26"/>
                      <a:pt x="1" y="43"/>
                      <a:pt x="9" y="43"/>
                    </a:cubicBezTo>
                    <a:lnTo>
                      <a:pt x="70" y="43"/>
                    </a:lnTo>
                    <a:lnTo>
                      <a:pt x="70" y="9"/>
                    </a:lnTo>
                    <a:lnTo>
                      <a:pt x="9" y="9"/>
                    </a:lnTo>
                    <a:lnTo>
                      <a:pt x="9"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3915;p46">
                <a:extLst>
                  <a:ext uri="{FF2B5EF4-FFF2-40B4-BE49-F238E27FC236}">
                    <a16:creationId xmlns:a16="http://schemas.microsoft.com/office/drawing/2014/main" id="{2FBC5CE4-3A54-5FB4-7075-CD02E0468B34}"/>
                  </a:ext>
                </a:extLst>
              </p:cNvPr>
              <p:cNvSpPr/>
              <p:nvPr/>
            </p:nvSpPr>
            <p:spPr>
              <a:xfrm>
                <a:off x="2357025" y="2436225"/>
                <a:ext cx="1950" cy="850"/>
              </a:xfrm>
              <a:custGeom>
                <a:avLst/>
                <a:gdLst/>
                <a:ahLst/>
                <a:cxnLst/>
                <a:rect l="l" t="t" r="r" b="b"/>
                <a:pathLst>
                  <a:path w="78" h="34" extrusionOk="0">
                    <a:moveTo>
                      <a:pt x="1" y="1"/>
                    </a:moveTo>
                    <a:lnTo>
                      <a:pt x="1" y="26"/>
                    </a:lnTo>
                    <a:lnTo>
                      <a:pt x="69" y="26"/>
                    </a:lnTo>
                    <a:cubicBezTo>
                      <a:pt x="72" y="32"/>
                      <a:pt x="74" y="34"/>
                      <a:pt x="75" y="34"/>
                    </a:cubicBezTo>
                    <a:cubicBezTo>
                      <a:pt x="78" y="34"/>
                      <a:pt x="78" y="24"/>
                      <a:pt x="78" y="18"/>
                    </a:cubicBezTo>
                    <a:cubicBezTo>
                      <a:pt x="78" y="9"/>
                      <a:pt x="78" y="1"/>
                      <a:pt x="69" y="1"/>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3916;p46">
                <a:extLst>
                  <a:ext uri="{FF2B5EF4-FFF2-40B4-BE49-F238E27FC236}">
                    <a16:creationId xmlns:a16="http://schemas.microsoft.com/office/drawing/2014/main" id="{D904FB60-2F60-5441-9001-1FF621BD8C88}"/>
                  </a:ext>
                </a:extLst>
              </p:cNvPr>
              <p:cNvSpPr/>
              <p:nvPr/>
            </p:nvSpPr>
            <p:spPr>
              <a:xfrm>
                <a:off x="2355300" y="2440075"/>
                <a:ext cx="1750" cy="1100"/>
              </a:xfrm>
              <a:custGeom>
                <a:avLst/>
                <a:gdLst/>
                <a:ahLst/>
                <a:cxnLst/>
                <a:rect l="l" t="t" r="r" b="b"/>
                <a:pathLst>
                  <a:path w="70" h="44" extrusionOk="0">
                    <a:moveTo>
                      <a:pt x="9" y="1"/>
                    </a:moveTo>
                    <a:cubicBezTo>
                      <a:pt x="1" y="1"/>
                      <a:pt x="1" y="18"/>
                      <a:pt x="1" y="27"/>
                    </a:cubicBezTo>
                    <a:cubicBezTo>
                      <a:pt x="1" y="35"/>
                      <a:pt x="1" y="44"/>
                      <a:pt x="9" y="44"/>
                    </a:cubicBezTo>
                    <a:lnTo>
                      <a:pt x="70" y="44"/>
                    </a:lnTo>
                    <a:lnTo>
                      <a:pt x="70" y="18"/>
                    </a:lnTo>
                    <a:lnTo>
                      <a:pt x="9" y="18"/>
                    </a:lnTo>
                    <a:lnTo>
                      <a:pt x="9" y="1"/>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3917;p46">
                <a:extLst>
                  <a:ext uri="{FF2B5EF4-FFF2-40B4-BE49-F238E27FC236}">
                    <a16:creationId xmlns:a16="http://schemas.microsoft.com/office/drawing/2014/main" id="{FE2D8B54-3223-804C-BA19-AEC6C1F28501}"/>
                  </a:ext>
                </a:extLst>
              </p:cNvPr>
              <p:cNvSpPr/>
              <p:nvPr/>
            </p:nvSpPr>
            <p:spPr>
              <a:xfrm>
                <a:off x="2357025" y="2439875"/>
                <a:ext cx="1950" cy="975"/>
              </a:xfrm>
              <a:custGeom>
                <a:avLst/>
                <a:gdLst/>
                <a:ahLst/>
                <a:cxnLst/>
                <a:rect l="l" t="t" r="r" b="b"/>
                <a:pathLst>
                  <a:path w="78" h="39" extrusionOk="0">
                    <a:moveTo>
                      <a:pt x="1" y="0"/>
                    </a:moveTo>
                    <a:lnTo>
                      <a:pt x="1" y="35"/>
                    </a:lnTo>
                    <a:lnTo>
                      <a:pt x="69" y="35"/>
                    </a:lnTo>
                    <a:cubicBezTo>
                      <a:pt x="72" y="37"/>
                      <a:pt x="73" y="38"/>
                      <a:pt x="75" y="38"/>
                    </a:cubicBezTo>
                    <a:cubicBezTo>
                      <a:pt x="78" y="38"/>
                      <a:pt x="78" y="32"/>
                      <a:pt x="78" y="26"/>
                    </a:cubicBezTo>
                    <a:cubicBezTo>
                      <a:pt x="78" y="9"/>
                      <a:pt x="78" y="0"/>
                      <a:pt x="69"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3918;p46">
                <a:extLst>
                  <a:ext uri="{FF2B5EF4-FFF2-40B4-BE49-F238E27FC236}">
                    <a16:creationId xmlns:a16="http://schemas.microsoft.com/office/drawing/2014/main" id="{33B3595E-AD19-3A3D-B4E3-36BB21D0D0AD}"/>
                  </a:ext>
                </a:extLst>
              </p:cNvPr>
              <p:cNvSpPr/>
              <p:nvPr/>
            </p:nvSpPr>
            <p:spPr>
              <a:xfrm>
                <a:off x="2355300" y="2443950"/>
                <a:ext cx="1750" cy="1100"/>
              </a:xfrm>
              <a:custGeom>
                <a:avLst/>
                <a:gdLst/>
                <a:ahLst/>
                <a:cxnLst/>
                <a:rect l="l" t="t" r="r" b="b"/>
                <a:pathLst>
                  <a:path w="70" h="44" extrusionOk="0">
                    <a:moveTo>
                      <a:pt x="9" y="0"/>
                    </a:moveTo>
                    <a:cubicBezTo>
                      <a:pt x="9" y="0"/>
                      <a:pt x="1" y="9"/>
                      <a:pt x="1" y="18"/>
                    </a:cubicBezTo>
                    <a:cubicBezTo>
                      <a:pt x="1" y="35"/>
                      <a:pt x="1" y="43"/>
                      <a:pt x="9" y="43"/>
                    </a:cubicBezTo>
                    <a:lnTo>
                      <a:pt x="70" y="43"/>
                    </a:lnTo>
                    <a:lnTo>
                      <a:pt x="70" y="9"/>
                    </a:lnTo>
                    <a:lnTo>
                      <a:pt x="9" y="9"/>
                    </a:lnTo>
                    <a:lnTo>
                      <a:pt x="9"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3919;p46">
                <a:extLst>
                  <a:ext uri="{FF2B5EF4-FFF2-40B4-BE49-F238E27FC236}">
                    <a16:creationId xmlns:a16="http://schemas.microsoft.com/office/drawing/2014/main" id="{CD945390-E946-8995-A106-34B7F23E65CB}"/>
                  </a:ext>
                </a:extLst>
              </p:cNvPr>
              <p:cNvSpPr/>
              <p:nvPr/>
            </p:nvSpPr>
            <p:spPr>
              <a:xfrm>
                <a:off x="2357025" y="2443950"/>
                <a:ext cx="1950" cy="900"/>
              </a:xfrm>
              <a:custGeom>
                <a:avLst/>
                <a:gdLst/>
                <a:ahLst/>
                <a:cxnLst/>
                <a:rect l="l" t="t" r="r" b="b"/>
                <a:pathLst>
                  <a:path w="78" h="36" extrusionOk="0">
                    <a:moveTo>
                      <a:pt x="1" y="0"/>
                    </a:moveTo>
                    <a:lnTo>
                      <a:pt x="1" y="26"/>
                    </a:lnTo>
                    <a:lnTo>
                      <a:pt x="69" y="26"/>
                    </a:lnTo>
                    <a:cubicBezTo>
                      <a:pt x="72" y="33"/>
                      <a:pt x="74" y="35"/>
                      <a:pt x="76" y="35"/>
                    </a:cubicBezTo>
                    <a:cubicBezTo>
                      <a:pt x="78" y="35"/>
                      <a:pt x="78" y="28"/>
                      <a:pt x="78" y="18"/>
                    </a:cubicBezTo>
                    <a:cubicBezTo>
                      <a:pt x="78" y="9"/>
                      <a:pt x="78" y="0"/>
                      <a:pt x="69"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3920;p46">
                <a:extLst>
                  <a:ext uri="{FF2B5EF4-FFF2-40B4-BE49-F238E27FC236}">
                    <a16:creationId xmlns:a16="http://schemas.microsoft.com/office/drawing/2014/main" id="{8B97A91E-E405-F592-F2A4-2FE462D9F200}"/>
                  </a:ext>
                </a:extLst>
              </p:cNvPr>
              <p:cNvSpPr/>
              <p:nvPr/>
            </p:nvSpPr>
            <p:spPr>
              <a:xfrm>
                <a:off x="2355300" y="2448025"/>
                <a:ext cx="1750" cy="1100"/>
              </a:xfrm>
              <a:custGeom>
                <a:avLst/>
                <a:gdLst/>
                <a:ahLst/>
                <a:cxnLst/>
                <a:rect l="l" t="t" r="r" b="b"/>
                <a:pathLst>
                  <a:path w="70" h="44" extrusionOk="0">
                    <a:moveTo>
                      <a:pt x="9" y="0"/>
                    </a:moveTo>
                    <a:cubicBezTo>
                      <a:pt x="9" y="0"/>
                      <a:pt x="1" y="9"/>
                      <a:pt x="1" y="18"/>
                    </a:cubicBezTo>
                    <a:cubicBezTo>
                      <a:pt x="1" y="26"/>
                      <a:pt x="1" y="43"/>
                      <a:pt x="9" y="43"/>
                    </a:cubicBezTo>
                    <a:lnTo>
                      <a:pt x="70" y="43"/>
                    </a:lnTo>
                    <a:lnTo>
                      <a:pt x="70" y="9"/>
                    </a:lnTo>
                    <a:lnTo>
                      <a:pt x="9" y="9"/>
                    </a:lnTo>
                    <a:lnTo>
                      <a:pt x="9"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3921;p46">
                <a:extLst>
                  <a:ext uri="{FF2B5EF4-FFF2-40B4-BE49-F238E27FC236}">
                    <a16:creationId xmlns:a16="http://schemas.microsoft.com/office/drawing/2014/main" id="{4FECB28D-87FF-2128-F983-557DAF70207B}"/>
                  </a:ext>
                </a:extLst>
              </p:cNvPr>
              <p:cNvSpPr/>
              <p:nvPr/>
            </p:nvSpPr>
            <p:spPr>
              <a:xfrm>
                <a:off x="2357025" y="2447600"/>
                <a:ext cx="1950" cy="975"/>
              </a:xfrm>
              <a:custGeom>
                <a:avLst/>
                <a:gdLst/>
                <a:ahLst/>
                <a:cxnLst/>
                <a:rect l="l" t="t" r="r" b="b"/>
                <a:pathLst>
                  <a:path w="78" h="39" extrusionOk="0">
                    <a:moveTo>
                      <a:pt x="1" y="0"/>
                    </a:moveTo>
                    <a:lnTo>
                      <a:pt x="1" y="35"/>
                    </a:lnTo>
                    <a:lnTo>
                      <a:pt x="69" y="35"/>
                    </a:lnTo>
                    <a:cubicBezTo>
                      <a:pt x="72" y="37"/>
                      <a:pt x="73" y="38"/>
                      <a:pt x="75" y="38"/>
                    </a:cubicBezTo>
                    <a:cubicBezTo>
                      <a:pt x="78" y="38"/>
                      <a:pt x="78" y="32"/>
                      <a:pt x="78" y="26"/>
                    </a:cubicBezTo>
                    <a:cubicBezTo>
                      <a:pt x="78" y="17"/>
                      <a:pt x="78" y="0"/>
                      <a:pt x="69"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3922;p46">
                <a:extLst>
                  <a:ext uri="{FF2B5EF4-FFF2-40B4-BE49-F238E27FC236}">
                    <a16:creationId xmlns:a16="http://schemas.microsoft.com/office/drawing/2014/main" id="{B1DBA53E-91E2-C87B-1115-6ED5954F6A9E}"/>
                  </a:ext>
                </a:extLst>
              </p:cNvPr>
              <p:cNvSpPr/>
              <p:nvPr/>
            </p:nvSpPr>
            <p:spPr>
              <a:xfrm>
                <a:off x="2355300" y="2451675"/>
                <a:ext cx="1750" cy="1100"/>
              </a:xfrm>
              <a:custGeom>
                <a:avLst/>
                <a:gdLst/>
                <a:ahLst/>
                <a:cxnLst/>
                <a:rect l="l" t="t" r="r" b="b"/>
                <a:pathLst>
                  <a:path w="70" h="44" extrusionOk="0">
                    <a:moveTo>
                      <a:pt x="9" y="0"/>
                    </a:moveTo>
                    <a:cubicBezTo>
                      <a:pt x="1" y="0"/>
                      <a:pt x="1" y="9"/>
                      <a:pt x="1" y="26"/>
                    </a:cubicBezTo>
                    <a:cubicBezTo>
                      <a:pt x="1" y="35"/>
                      <a:pt x="1" y="43"/>
                      <a:pt x="9" y="43"/>
                    </a:cubicBezTo>
                    <a:lnTo>
                      <a:pt x="70" y="43"/>
                    </a:lnTo>
                    <a:lnTo>
                      <a:pt x="70" y="9"/>
                    </a:lnTo>
                    <a:lnTo>
                      <a:pt x="9" y="9"/>
                    </a:lnTo>
                    <a:lnTo>
                      <a:pt x="9" y="0"/>
                    </a:ln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3923;p46">
                <a:extLst>
                  <a:ext uri="{FF2B5EF4-FFF2-40B4-BE49-F238E27FC236}">
                    <a16:creationId xmlns:a16="http://schemas.microsoft.com/office/drawing/2014/main" id="{4B59816E-FEBC-0DA0-1800-57B441C0B0A8}"/>
                  </a:ext>
                </a:extLst>
              </p:cNvPr>
              <p:cNvSpPr/>
              <p:nvPr/>
            </p:nvSpPr>
            <p:spPr>
              <a:xfrm>
                <a:off x="2357025" y="2451675"/>
                <a:ext cx="1950" cy="975"/>
              </a:xfrm>
              <a:custGeom>
                <a:avLst/>
                <a:gdLst/>
                <a:ahLst/>
                <a:cxnLst/>
                <a:rect l="l" t="t" r="r" b="b"/>
                <a:pathLst>
                  <a:path w="78" h="39" extrusionOk="0">
                    <a:moveTo>
                      <a:pt x="1" y="0"/>
                    </a:moveTo>
                    <a:lnTo>
                      <a:pt x="1" y="35"/>
                    </a:lnTo>
                    <a:lnTo>
                      <a:pt x="69" y="35"/>
                    </a:lnTo>
                    <a:cubicBezTo>
                      <a:pt x="72" y="37"/>
                      <a:pt x="73" y="38"/>
                      <a:pt x="75" y="38"/>
                    </a:cubicBezTo>
                    <a:cubicBezTo>
                      <a:pt x="78" y="38"/>
                      <a:pt x="78" y="32"/>
                      <a:pt x="78" y="26"/>
                    </a:cubicBezTo>
                    <a:cubicBezTo>
                      <a:pt x="78" y="9"/>
                      <a:pt x="78" y="0"/>
                      <a:pt x="69" y="0"/>
                    </a:cubicBezTo>
                    <a:close/>
                  </a:path>
                </a:pathLst>
              </a:custGeom>
              <a:solidFill>
                <a:srgbClr val="303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005" name="Google Shape;2763;p46">
            <a:extLst>
              <a:ext uri="{FF2B5EF4-FFF2-40B4-BE49-F238E27FC236}">
                <a16:creationId xmlns:a16="http://schemas.microsoft.com/office/drawing/2014/main" id="{C90A79B8-37F8-E4B0-B8EA-79783091ADDA}"/>
              </a:ext>
            </a:extLst>
          </p:cNvPr>
          <p:cNvSpPr txBox="1">
            <a:spLocks noGrp="1"/>
          </p:cNvSpPr>
          <p:nvPr>
            <p:ph type="title"/>
          </p:nvPr>
        </p:nvSpPr>
        <p:spPr>
          <a:xfrm>
            <a:off x="3483775" y="816333"/>
            <a:ext cx="4947000" cy="1058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Thank you!</a:t>
            </a:r>
            <a:endParaRPr dirty="0"/>
          </a:p>
        </p:txBody>
      </p:sp>
    </p:spTree>
    <p:extLst>
      <p:ext uri="{BB962C8B-B14F-4D97-AF65-F5344CB8AC3E}">
        <p14:creationId xmlns:p14="http://schemas.microsoft.com/office/powerpoint/2010/main" val="2824952183"/>
      </p:ext>
    </p:extLst>
  </p:cSld>
  <p:clrMapOvr>
    <a:masterClrMapping/>
  </p:clrMapOvr>
</p:sld>
</file>

<file path=ppt/theme/theme1.xml><?xml version="1.0" encoding="utf-8"?>
<a:theme xmlns:a="http://schemas.openxmlformats.org/drawingml/2006/main" name="Petroleum and Natural Gas Business Plan by Slidesgo">
  <a:themeElements>
    <a:clrScheme name="Simple Light">
      <a:dk1>
        <a:srgbClr val="303030"/>
      </a:dk1>
      <a:lt1>
        <a:srgbClr val="F7F7F7"/>
      </a:lt1>
      <a:dk2>
        <a:srgbClr val="DDDDDD"/>
      </a:dk2>
      <a:lt2>
        <a:srgbClr val="CACACA"/>
      </a:lt2>
      <a:accent1>
        <a:srgbClr val="B0B0B0"/>
      </a:accent1>
      <a:accent2>
        <a:srgbClr val="5F5F5F"/>
      </a:accent2>
      <a:accent3>
        <a:srgbClr val="B83A39"/>
      </a:accent3>
      <a:accent4>
        <a:srgbClr val="63221E"/>
      </a:accent4>
      <a:accent5>
        <a:srgbClr val="FBCD0B"/>
      </a:accent5>
      <a:accent6>
        <a:srgbClr val="FFFFFF"/>
      </a:accent6>
      <a:hlink>
        <a:srgbClr val="30303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1114</TotalTime>
  <Words>849</Words>
  <Application>Microsoft Office PowerPoint</Application>
  <PresentationFormat>On-screen Show (16:9)</PresentationFormat>
  <Paragraphs>85</Paragraphs>
  <Slides>8</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vt:i4>
      </vt:variant>
    </vt:vector>
  </HeadingPairs>
  <TitlesOfParts>
    <vt:vector size="18" baseType="lpstr">
      <vt:lpstr>Times New Roman</vt:lpstr>
      <vt:lpstr>Anaheim</vt:lpstr>
      <vt:lpstr>Archivo</vt:lpstr>
      <vt:lpstr>Nunito Light</vt:lpstr>
      <vt:lpstr>Wingdings</vt:lpstr>
      <vt:lpstr>Courier New</vt:lpstr>
      <vt:lpstr>Cabin</vt:lpstr>
      <vt:lpstr>Arial</vt:lpstr>
      <vt:lpstr>Calibri</vt:lpstr>
      <vt:lpstr>Petroleum and Natural Gas Business Plan by Slidesgo</vt:lpstr>
      <vt:lpstr>Energy Security in the  Western Balkans</vt:lpstr>
      <vt:lpstr>Western Balkan’s Energy Landscape</vt:lpstr>
      <vt:lpstr>Energy Pipelines</vt:lpstr>
      <vt:lpstr>PowerPoint Presentation</vt:lpstr>
      <vt:lpstr>PowerPoint Presentation</vt:lpstr>
      <vt:lpstr>PowerPoint Presentation</vt:lpstr>
      <vt:lpstr>The Way Forward for Energy Security in the Western Balkans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Security in the  Western Balkans</dc:title>
  <dc:creator>Mejreme Asllani</dc:creator>
  <cp:lastModifiedBy>Dr. Sebastian von Munchow</cp:lastModifiedBy>
  <cp:revision>2</cp:revision>
  <dcterms:modified xsi:type="dcterms:W3CDTF">2023-08-23T15:41:52Z</dcterms:modified>
</cp:coreProperties>
</file>